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7"/>
  </p:notesMasterIdLst>
  <p:sldIdLst>
    <p:sldId id="256" r:id="rId5"/>
    <p:sldId id="257" r:id="rId6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D1"/>
    <a:srgbClr val="003366"/>
    <a:srgbClr val="002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E365D-E52D-46BF-912D-F1D96CC155A8}" v="49" dt="2021-09-03T23:54:32.887"/>
    <p1510:client id="{F11F7EC1-9E15-441F-A3E3-5D4C19EF119E}" v="4" dt="2021-09-04T12:13:48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18" autoAdjust="0"/>
  </p:normalViewPr>
  <p:slideViewPr>
    <p:cSldViewPr snapToGrid="0">
      <p:cViewPr>
        <p:scale>
          <a:sx n="50" d="100"/>
          <a:sy n="50" d="100"/>
        </p:scale>
        <p:origin x="1677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A4E5C-A5FF-4B6B-A47A-393759D2BC4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E8F3-5ACB-4556-B999-FC84D41C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09/04/21 </a:t>
            </a:r>
          </a:p>
          <a:p>
            <a:r>
              <a:rPr lang="en-US" dirty="0"/>
              <a:t>Excessed</a:t>
            </a:r>
          </a:p>
          <a:p>
            <a:r>
              <a:rPr lang="en-US" dirty="0"/>
              <a:t>LA3</a:t>
            </a:r>
          </a:p>
          <a:p>
            <a:r>
              <a:rPr lang="en-US" dirty="0"/>
              <a:t>NV</a:t>
            </a:r>
          </a:p>
          <a:p>
            <a:r>
              <a:rPr lang="en-US" dirty="0"/>
              <a:t>NY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Div</a:t>
            </a:r>
            <a:r>
              <a:rPr lang="en-US" dirty="0"/>
              <a:t> 3</a:t>
            </a:r>
          </a:p>
          <a:p>
            <a:r>
              <a:rPr lang="en-US" dirty="0"/>
              <a:t>MA</a:t>
            </a:r>
          </a:p>
          <a:p>
            <a:r>
              <a:rPr lang="en-US" dirty="0"/>
              <a:t>MD</a:t>
            </a:r>
          </a:p>
          <a:p>
            <a:r>
              <a:rPr lang="en-US" dirty="0"/>
              <a:t>CO</a:t>
            </a:r>
          </a:p>
          <a:p>
            <a:r>
              <a:rPr lang="en-US" dirty="0"/>
              <a:t>MI</a:t>
            </a:r>
          </a:p>
          <a:p>
            <a:r>
              <a:rPr lang="en-US" dirty="0"/>
              <a:t>IL</a:t>
            </a:r>
          </a:p>
          <a:p>
            <a:r>
              <a:rPr lang="en-US" dirty="0"/>
              <a:t>SC</a:t>
            </a:r>
          </a:p>
          <a:p>
            <a:r>
              <a:rPr lang="en-US" dirty="0"/>
              <a:t>OH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FE8F3-5ACB-4556-B999-FC84D41C4F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FE8F3-5ACB-4556-B999-FC84D41C4F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9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A82B-171B-4097-A064-05387346355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1361-2015-4A33-8E91-272FE6B9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120C5F1-98DF-4A27-AB43-CBA5EAF48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 b="6713"/>
          <a:stretch/>
        </p:blipFill>
        <p:spPr>
          <a:xfrm>
            <a:off x="6362" y="726544"/>
            <a:ext cx="9144001" cy="61314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E3EFC1-D40C-40F1-97C9-97607444FC94}"/>
              </a:ext>
            </a:extLst>
          </p:cNvPr>
          <p:cNvSpPr/>
          <p:nvPr/>
        </p:nvSpPr>
        <p:spPr>
          <a:xfrm>
            <a:off x="0" y="0"/>
            <a:ext cx="9144000" cy="72654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BD34D88-AF82-42B7-8174-F9715EE55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" y="1"/>
            <a:ext cx="681224" cy="750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7EDE0C-1E26-4F91-805C-26DC5BC15C2B}"/>
              </a:ext>
            </a:extLst>
          </p:cNvPr>
          <p:cNvSpPr txBox="1"/>
          <p:nvPr/>
        </p:nvSpPr>
        <p:spPr>
          <a:xfrm>
            <a:off x="596023" y="708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Joanna MT" panose="02060502050505030203" pitchFamily="18" charset="0"/>
              </a:rPr>
              <a:t>US&amp;R Force Laydown for Hurricane 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E8CEC-7DB7-4C81-B09C-B730797DEE2A}"/>
              </a:ext>
            </a:extLst>
          </p:cNvPr>
          <p:cNvSpPr txBox="1"/>
          <p:nvPr/>
        </p:nvSpPr>
        <p:spPr>
          <a:xfrm>
            <a:off x="7740315" y="125071"/>
            <a:ext cx="137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FEMA White IST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Joanna MT" panose="02060502050505030203" pitchFamily="18" charset="0"/>
              </a:rPr>
              <a:t>September 4, 2021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Joanna MT" panose="02060502050505030203" pitchFamily="18" charset="0"/>
              </a:rPr>
              <a:t>0700 HRS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C1AE4-2B9E-4162-AF8D-2203876BA2D1}"/>
              </a:ext>
            </a:extLst>
          </p:cNvPr>
          <p:cNvSpPr txBox="1"/>
          <p:nvPr/>
        </p:nvSpPr>
        <p:spPr>
          <a:xfrm>
            <a:off x="6820017" y="6011764"/>
            <a:ext cx="120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1270">
                  <a:solidFill>
                    <a:schemeClr val="bg1"/>
                  </a:solidFill>
                </a:ln>
                <a:solidFill>
                  <a:srgbClr val="1212D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Grand Isle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407F8-6729-4DF2-93C9-05079FBA7F03}"/>
              </a:ext>
            </a:extLst>
          </p:cNvPr>
          <p:cNvSpPr txBox="1"/>
          <p:nvPr/>
        </p:nvSpPr>
        <p:spPr>
          <a:xfrm>
            <a:off x="5325786" y="5640088"/>
            <a:ext cx="120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1270">
                  <a:solidFill>
                    <a:schemeClr val="bg1"/>
                  </a:solidFill>
                </a:ln>
                <a:solidFill>
                  <a:srgbClr val="1212D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Terrebonne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851E8D6-248E-4B7E-BCF5-3837E3A9CBF9}"/>
              </a:ext>
            </a:extLst>
          </p:cNvPr>
          <p:cNvSpPr/>
          <p:nvPr/>
        </p:nvSpPr>
        <p:spPr>
          <a:xfrm>
            <a:off x="7310343" y="2277533"/>
            <a:ext cx="1503457" cy="1951567"/>
          </a:xfrm>
          <a:prstGeom prst="wedgeRoundRectCallout">
            <a:avLst>
              <a:gd name="adj1" fmla="val -131933"/>
              <a:gd name="adj2" fmla="val 785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i="1" u="sng" dirty="0"/>
              <a:t>FEMA</a:t>
            </a:r>
          </a:p>
          <a:p>
            <a:pPr algn="ctr"/>
            <a:r>
              <a:rPr lang="en-US" sz="900" dirty="0"/>
              <a:t>CO-TF1 T3 (45 pax)</a:t>
            </a:r>
          </a:p>
          <a:p>
            <a:pPr algn="ctr"/>
            <a:r>
              <a:rPr lang="en-US" sz="900" dirty="0"/>
              <a:t>MA-TF1 T1 (80 pax)</a:t>
            </a:r>
          </a:p>
          <a:p>
            <a:pPr algn="ctr"/>
            <a:r>
              <a:rPr lang="en-US" sz="900" dirty="0"/>
              <a:t>MD-TF1 T3 (45 pax)</a:t>
            </a:r>
          </a:p>
          <a:p>
            <a:pPr algn="ctr"/>
            <a:endParaRPr lang="en-US" sz="900" dirty="0"/>
          </a:p>
          <a:p>
            <a:pPr algn="ctr"/>
            <a:r>
              <a:rPr lang="en-US" sz="900" b="1" i="1" u="sng" dirty="0"/>
              <a:t>SUSAR</a:t>
            </a:r>
            <a:endParaRPr lang="en-US" sz="900" dirty="0"/>
          </a:p>
          <a:p>
            <a:pPr algn="ctr"/>
            <a:r>
              <a:rPr lang="en-US" sz="900" dirty="0"/>
              <a:t>IL-TF1 T3 (43 pax)</a:t>
            </a:r>
            <a:endParaRPr lang="en-US" sz="900" b="1" i="1" u="sng" dirty="0"/>
          </a:p>
          <a:p>
            <a:pPr algn="ctr"/>
            <a:r>
              <a:rPr lang="en-US" sz="900" dirty="0"/>
              <a:t>MI-TF1 T3 (44 pax)</a:t>
            </a:r>
          </a:p>
          <a:p>
            <a:pPr algn="ctr"/>
            <a:r>
              <a:rPr lang="en-US" sz="900" dirty="0"/>
              <a:t>OH-TF2 SWR T1 (22 pax)</a:t>
            </a:r>
          </a:p>
          <a:p>
            <a:pPr algn="ctr"/>
            <a:r>
              <a:rPr lang="en-US" sz="900" dirty="0"/>
              <a:t>SC-TF1 SWR T1 (17 pax)</a:t>
            </a:r>
          </a:p>
        </p:txBody>
      </p:sp>
    </p:spTree>
    <p:extLst>
      <p:ext uri="{BB962C8B-B14F-4D97-AF65-F5344CB8AC3E}">
        <p14:creationId xmlns:p14="http://schemas.microsoft.com/office/powerpoint/2010/main" val="165561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5B91CB-FF85-4AE4-8397-6D4DCB890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8" t="3759" r="9437" b="8056"/>
          <a:stretch/>
        </p:blipFill>
        <p:spPr>
          <a:xfrm>
            <a:off x="0" y="709846"/>
            <a:ext cx="9144000" cy="613696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57BF7F0-6A2B-41F1-88F1-93AB92029493}"/>
              </a:ext>
            </a:extLst>
          </p:cNvPr>
          <p:cNvSpPr/>
          <p:nvPr/>
        </p:nvSpPr>
        <p:spPr>
          <a:xfrm>
            <a:off x="-1539275" y="313267"/>
            <a:ext cx="1205760" cy="2721993"/>
          </a:xfrm>
          <a:prstGeom prst="wedgeRoundRectCallout">
            <a:avLst>
              <a:gd name="adj1" fmla="val -25539"/>
              <a:gd name="adj2" fmla="val 1222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 i="1" u="sng"/>
          </a:p>
          <a:p>
            <a:pPr algn="ctr"/>
            <a:r>
              <a:rPr lang="en-US" sz="900" b="1" i="1" u="sng"/>
              <a:t>FEMA</a:t>
            </a:r>
          </a:p>
          <a:p>
            <a:pPr algn="ctr"/>
            <a:r>
              <a:rPr lang="en-US" sz="900"/>
              <a:t>VA-TF2 T3 (45 pax)</a:t>
            </a:r>
          </a:p>
          <a:p>
            <a:pPr algn="ctr"/>
            <a:r>
              <a:rPr lang="en-US" sz="900"/>
              <a:t>TX-TF1 T1 (80 pax)</a:t>
            </a:r>
          </a:p>
          <a:p>
            <a:pPr algn="ctr"/>
            <a:r>
              <a:rPr lang="en-US" sz="900"/>
              <a:t>OH-TF1 T3 (45 pax)</a:t>
            </a:r>
          </a:p>
          <a:p>
            <a:pPr algn="ctr"/>
            <a:endParaRPr lang="en-US" sz="900"/>
          </a:p>
          <a:p>
            <a:pPr algn="ctr"/>
            <a:endParaRPr lang="en-US" sz="900"/>
          </a:p>
          <a:p>
            <a:pPr algn="ctr"/>
            <a:endParaRPr lang="en-US" sz="900"/>
          </a:p>
          <a:p>
            <a:pPr algn="ctr"/>
            <a:r>
              <a:rPr lang="en-US" sz="900" b="1" i="1" u="sng"/>
              <a:t>SUSAR</a:t>
            </a:r>
          </a:p>
          <a:p>
            <a:pPr algn="ctr"/>
            <a:r>
              <a:rPr lang="en-US" sz="900"/>
              <a:t>IL-TF1 T3 (43 pax)</a:t>
            </a:r>
          </a:p>
          <a:p>
            <a:pPr algn="ctr"/>
            <a:r>
              <a:rPr lang="en-US" sz="900"/>
              <a:t>LA-TF2 T3 (35 pax)</a:t>
            </a:r>
          </a:p>
          <a:p>
            <a:pPr algn="ctr"/>
            <a:r>
              <a:rPr lang="en-US" sz="900"/>
              <a:t>TN-TF2 T3 (36 pax)</a:t>
            </a:r>
          </a:p>
          <a:p>
            <a:pPr algn="ctr"/>
            <a:r>
              <a:rPr lang="en-US" sz="900"/>
              <a:t>OK-TF1 T3 (32 pax)</a:t>
            </a:r>
          </a:p>
          <a:p>
            <a:pPr algn="ctr"/>
            <a:r>
              <a:rPr lang="en-US" sz="900"/>
              <a:t>OK-TF2 T3 (46 pax)</a:t>
            </a:r>
          </a:p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3EFC1-D40C-40F1-97C9-97607444FC94}"/>
              </a:ext>
            </a:extLst>
          </p:cNvPr>
          <p:cNvSpPr/>
          <p:nvPr/>
        </p:nvSpPr>
        <p:spPr>
          <a:xfrm>
            <a:off x="0" y="0"/>
            <a:ext cx="9144000" cy="72654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BD34D88-AF82-42B7-8174-F9715EE55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" y="1"/>
            <a:ext cx="681224" cy="750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7EDE0C-1E26-4F91-805C-26DC5BC15C2B}"/>
              </a:ext>
            </a:extLst>
          </p:cNvPr>
          <p:cNvSpPr txBox="1"/>
          <p:nvPr/>
        </p:nvSpPr>
        <p:spPr>
          <a:xfrm>
            <a:off x="596023" y="708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Joanna MT" panose="02060502050505030203" pitchFamily="18" charset="0"/>
              </a:rPr>
              <a:t>US&amp;R Force Laydown for Hurricane 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E8CEC-7DB7-4C81-B09C-B730797DEE2A}"/>
              </a:ext>
            </a:extLst>
          </p:cNvPr>
          <p:cNvSpPr txBox="1"/>
          <p:nvPr/>
        </p:nvSpPr>
        <p:spPr>
          <a:xfrm>
            <a:off x="7740315" y="125071"/>
            <a:ext cx="137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FEMA White IST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Joanna MT" panose="02060502050505030203" pitchFamily="18" charset="0"/>
              </a:rPr>
              <a:t>September 3, 2021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Joanna MT" panose="02060502050505030203" pitchFamily="18" charset="0"/>
              </a:rPr>
              <a:t>2115 HRS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C859C37-914A-435A-83C3-2998130FDCF9}"/>
              </a:ext>
            </a:extLst>
          </p:cNvPr>
          <p:cNvSpPr/>
          <p:nvPr/>
        </p:nvSpPr>
        <p:spPr>
          <a:xfrm>
            <a:off x="9914509" y="4876800"/>
            <a:ext cx="1210733" cy="773688"/>
          </a:xfrm>
          <a:prstGeom prst="wedgeRoundRectCallout">
            <a:avLst>
              <a:gd name="adj1" fmla="val -90038"/>
              <a:gd name="adj2" fmla="val 699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i="1" u="sng" dirty="0"/>
              <a:t>FEMA</a:t>
            </a:r>
          </a:p>
          <a:p>
            <a:pPr algn="ctr"/>
            <a:r>
              <a:rPr lang="en-US" sz="900" dirty="0"/>
              <a:t>NV-TF1 T3 (45 pax)</a:t>
            </a:r>
          </a:p>
          <a:p>
            <a:pPr algn="ctr"/>
            <a:r>
              <a:rPr lang="en-US" sz="900" b="1" i="1" u="sng" dirty="0"/>
              <a:t>SUSAR</a:t>
            </a:r>
          </a:p>
          <a:p>
            <a:pPr algn="ctr"/>
            <a:r>
              <a:rPr lang="en-US" sz="900" dirty="0"/>
              <a:t>LA-TF3 T4 (36 pax)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7FEBA817-78AE-4146-B53E-27EBEFACB0A1}"/>
              </a:ext>
            </a:extLst>
          </p:cNvPr>
          <p:cNvSpPr/>
          <p:nvPr/>
        </p:nvSpPr>
        <p:spPr>
          <a:xfrm>
            <a:off x="596023" y="1244600"/>
            <a:ext cx="1503457" cy="1951567"/>
          </a:xfrm>
          <a:prstGeom prst="wedgeRoundRectCallout">
            <a:avLst>
              <a:gd name="adj1" fmla="val 145065"/>
              <a:gd name="adj2" fmla="val 303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i="1" u="sng" dirty="0"/>
              <a:t>FEMA</a:t>
            </a:r>
          </a:p>
          <a:p>
            <a:pPr algn="ctr"/>
            <a:r>
              <a:rPr lang="en-US" sz="900" dirty="0"/>
              <a:t>CO-TF1 T3 (45 pax)</a:t>
            </a:r>
          </a:p>
          <a:p>
            <a:pPr algn="ctr"/>
            <a:r>
              <a:rPr lang="en-US" sz="900" dirty="0"/>
              <a:t>MA-TF1 T1 (80 pax)</a:t>
            </a:r>
          </a:p>
          <a:p>
            <a:pPr algn="ctr"/>
            <a:r>
              <a:rPr lang="en-US" sz="900" dirty="0"/>
              <a:t>MD-TF1 T3 (45 pax)</a:t>
            </a:r>
          </a:p>
          <a:p>
            <a:pPr algn="ctr"/>
            <a:endParaRPr lang="en-US" sz="900" dirty="0"/>
          </a:p>
          <a:p>
            <a:pPr algn="ctr"/>
            <a:r>
              <a:rPr lang="en-US" sz="900" b="1" i="1" u="sng" dirty="0"/>
              <a:t>SUSAR</a:t>
            </a:r>
            <a:endParaRPr lang="en-US" sz="900" dirty="0"/>
          </a:p>
          <a:p>
            <a:pPr algn="ctr"/>
            <a:r>
              <a:rPr lang="en-US" sz="900" dirty="0"/>
              <a:t>IL-TF1 T3 (43 pax)</a:t>
            </a:r>
            <a:endParaRPr lang="en-US" sz="900" b="1" i="1" u="sng" dirty="0"/>
          </a:p>
          <a:p>
            <a:pPr algn="ctr"/>
            <a:r>
              <a:rPr lang="en-US" sz="900" dirty="0"/>
              <a:t>MI-TF1 T3 (44 pax)</a:t>
            </a:r>
          </a:p>
          <a:p>
            <a:pPr algn="ctr"/>
            <a:r>
              <a:rPr lang="en-US" sz="900" dirty="0"/>
              <a:t>OH-TF2 SWR T1 (22 pax)</a:t>
            </a:r>
          </a:p>
          <a:p>
            <a:pPr algn="ctr"/>
            <a:r>
              <a:rPr lang="en-US" sz="900" dirty="0"/>
              <a:t>SC-TF1 SWR T1 (17 pax)</a:t>
            </a:r>
          </a:p>
        </p:txBody>
      </p:sp>
    </p:spTree>
    <p:extLst>
      <p:ext uri="{BB962C8B-B14F-4D97-AF65-F5344CB8AC3E}">
        <p14:creationId xmlns:p14="http://schemas.microsoft.com/office/powerpoint/2010/main" val="21315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C27F41D0AA947A9050EE682815601" ma:contentTypeVersion="12" ma:contentTypeDescription="Create a new document." ma:contentTypeScope="" ma:versionID="3287934809bc610213d9044b49af91e9">
  <xsd:schema xmlns:xsd="http://www.w3.org/2001/XMLSchema" xmlns:xs="http://www.w3.org/2001/XMLSchema" xmlns:p="http://schemas.microsoft.com/office/2006/metadata/properties" xmlns:ns2="9cf2f0eb-b628-4ec0-8525-67c30da48ab0" xmlns:ns3="705bee1b-57ed-4bf9-a2c0-7c032f8529d2" targetNamespace="http://schemas.microsoft.com/office/2006/metadata/properties" ma:root="true" ma:fieldsID="15d121e1e4079f102afffab866ea5efe" ns2:_="" ns3:_="">
    <xsd:import namespace="9cf2f0eb-b628-4ec0-8525-67c30da48ab0"/>
    <xsd:import namespace="705bee1b-57ed-4bf9-a2c0-7c032f852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f2f0eb-b628-4ec0-8525-67c30da48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5bee1b-57ed-4bf9-a2c0-7c032f8529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527178-B999-4F08-A74B-FE309D45FF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45F5-BEEF-4823-BC86-4ADDF9BF9C2D}">
  <ds:schemaRefs>
    <ds:schemaRef ds:uri="705bee1b-57ed-4bf9-a2c0-7c032f8529d2"/>
    <ds:schemaRef ds:uri="9cf2f0eb-b628-4ec0-8525-67c30da48a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D0D1F5-4460-4DB5-AB83-A5D8752F9541}">
  <ds:schemaRefs>
    <ds:schemaRef ds:uri="705bee1b-57ed-4bf9-a2c0-7c032f8529d2"/>
    <ds:schemaRef ds:uri="9cf2f0eb-b628-4ec0-8525-67c30da48a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</Words>
  <Application>Microsoft Office PowerPoint</Application>
  <PresentationFormat>Letter Paper (8.5x11 in)</PresentationFormat>
  <Paragraphs>65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Doherty;Jared Doke</dc:creator>
  <cp:lastModifiedBy>Doherty, Paul</cp:lastModifiedBy>
  <cp:revision>2</cp:revision>
  <dcterms:created xsi:type="dcterms:W3CDTF">2021-08-30T04:27:32Z</dcterms:created>
  <dcterms:modified xsi:type="dcterms:W3CDTF">2021-09-11T01:33:35Z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0x01010001AC27F41D0AA947A9050EE682815601</vt:lpwstr>
  </property>
</Properties>
</file>