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8BB3-BF71-4742-A934-AAD631284D2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987F-1A99-4C48-B0AE-CB8ACF3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F987F-1A99-4C48-B0AE-CB8ACF3F33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E1D-470E-4603-93F4-9520B24A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CEED-4CF7-4249-881A-1EDEAAFA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25BA-4CD8-4F4D-9314-EC271356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791F-998A-4432-9CCD-DF2C3133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E6DD-86A3-4477-B732-4D4076F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6A05-4F15-4A9A-81FA-4B2AEB05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045B-441A-471D-8C45-042F79F7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2386-474A-4E20-9404-5DB2F6F5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9E0E-6618-49FD-AC56-06BFAD4F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89B2-F988-4F94-A96B-5D4D02CD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8C699-394A-4401-8F7B-AA65D7BF5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A930-B67C-47C3-9002-E0A79E28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DA66-4AA7-417C-8D8B-C079EB3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B5B1-650B-412B-8352-86AB2D7A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3F56-9ECB-43B7-B727-BCE8C52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0694-D171-49D6-858E-FC6F14A0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FCB9-E666-4B12-8E50-A92A99A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BE0-CF6F-4C62-AFF7-C7472D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0345-238B-49EC-9C3E-86A72831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CA84-8530-4A1E-BE62-81DF8B4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FF7-DC3D-43C2-8F8D-A30EF4D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03C2-969A-4CCE-A95F-DD810F93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B668-A03B-464E-BF11-42273DD8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BD39-D7CC-4BCE-BCBE-EE99FDB0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F768-AA53-4FF3-AF8A-0364C7B2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4B1-42EB-46F2-BEEF-AD67E3F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3610-65F6-4AB3-81C8-55B6BEFC8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061E8-7B1E-4AAC-965F-F6CD6B4E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C125-0FFB-4BA4-9D70-5112F51A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AB5-119A-48C2-BC73-9AE76AEB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C71A-26C3-474D-A0AA-A4FDE1E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886E-94F2-4BA3-939F-07F54B24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46EB-D961-4911-AB39-8267E8BD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0F16-1398-42D1-9E2B-8F660DA3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34A58-32CF-4106-8A24-AD2BB581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F5770-64CB-46CD-B065-E4D8DE65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E8077-EA83-496D-BFBE-A316C97E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0AE4-9371-4889-BA11-1FA82F7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01A1-C115-4A09-9BC9-BBBD6B07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CE0D-15A8-4753-9420-6F01EF8F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11DB0-03D1-4963-9CE8-A233DB5C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172E-21C9-4CA8-9B01-4B4C332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1DE2B-B9E6-41C6-B32A-1E40871B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95023-5E7F-4695-94D7-ACC5EED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B66B9-FA84-48B5-BF6B-3BC41F09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8C4D6-4E18-4C84-A272-97A5B3A2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4518-4501-4304-AE96-C2F1249E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B13C-1EAC-4022-B651-AAD115C8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1915-5850-4709-A30D-DDD54B26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C431-6601-4C13-BA78-80F1A01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D46-5556-4D48-A5C6-A850767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C8969-147B-4708-8B6B-A17F798C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B35-C25C-4348-A615-28E6C654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1BC3-2B4D-45FF-8D18-C57EFD0EF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BADF-86E3-4EB0-A1A4-D7602826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5ABE8-35DF-4EE7-B1E6-8A4B5F3A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AEC8-9C81-4933-B91B-704ADC3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E240-BE80-4BF4-BAA1-BD6E2971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F8B54-9C4C-48AC-86E5-8E79724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18FD-B84E-4CF4-8A55-7373C8B3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C30B-92DB-4757-9CBA-0A18C3EF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58D5-F633-44DF-B25D-8D448984F92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7133-ADC7-4CF2-A0FB-AF150FDC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225B-4BA1-4BAF-8267-4C23A02B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3012-B4B2-491F-9FD7-28738EF3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282-DB24-4920-B231-4C11236A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Ewers’ Evidence for land sparing and potential mechanisms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0379-75E8-4836-BAD0-3871A6792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Is this really justification for </a:t>
            </a:r>
            <a:r>
              <a:rPr lang="en-AU" i="1"/>
              <a:t>increased intensification?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31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845AF-70BA-4782-9758-CBE62D25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4" y="1485131"/>
            <a:ext cx="7533068" cy="489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A79FD-5974-4510-8FF5-34D7B22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Original plot, with countries, nitrogen 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D652F-E247-42D4-92CC-7979593CE65F}"/>
              </a:ext>
            </a:extLst>
          </p:cNvPr>
          <p:cNvSpPr txBox="1"/>
          <p:nvPr/>
        </p:nvSpPr>
        <p:spPr>
          <a:xfrm>
            <a:off x="248574" y="6019061"/>
            <a:ext cx="364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Trend is largely from countries with dropping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6473E-F4AE-4C06-999D-EAA3E64E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219148"/>
            <a:ext cx="7893031" cy="5525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5E43C-68EF-4419-8A3C-EBA51D05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67"/>
            <a:ext cx="10515600" cy="1325563"/>
          </a:xfrm>
        </p:spPr>
        <p:txBody>
          <a:bodyPr/>
          <a:lstStyle/>
          <a:p>
            <a:r>
              <a:rPr lang="en-AU" dirty="0"/>
              <a:t>Splitting countries by development (HDI)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74A5E-BDE4-4E3A-B3F2-625C81E0D962}"/>
              </a:ext>
            </a:extLst>
          </p:cNvPr>
          <p:cNvSpPr txBox="1"/>
          <p:nvPr/>
        </p:nvSpPr>
        <p:spPr>
          <a:xfrm rot="16200000">
            <a:off x="228950" y="310614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Land use in agriculture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E7F2B-EA33-46CA-A601-4EB22C7B73FD}"/>
              </a:ext>
            </a:extLst>
          </p:cNvPr>
          <p:cNvSpPr txBox="1"/>
          <p:nvPr/>
        </p:nvSpPr>
        <p:spPr>
          <a:xfrm>
            <a:off x="2820672" y="648866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Yield (kcal/h)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8291C-2D8D-4442-BA48-7EC1EC6D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75" y="847740"/>
            <a:ext cx="8572725" cy="6000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73815-22D4-4767-958E-12DBD9F3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Years 2000-2010 by HDI, nitrogen use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0FC58-E8CD-490B-848E-BE2AA82CE805}"/>
              </a:ext>
            </a:extLst>
          </p:cNvPr>
          <p:cNvSpPr txBox="1"/>
          <p:nvPr/>
        </p:nvSpPr>
        <p:spPr>
          <a:xfrm rot="16200000">
            <a:off x="-785274" y="367879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Land use in agriculture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800E1-B633-422F-90F9-C9832760F5C1}"/>
              </a:ext>
            </a:extLst>
          </p:cNvPr>
          <p:cNvSpPr txBox="1"/>
          <p:nvPr/>
        </p:nvSpPr>
        <p:spPr>
          <a:xfrm>
            <a:off x="1809516" y="6479316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Yield (kcal/ha)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4AF5A-A835-4398-9256-B4A5F872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49" y="658451"/>
            <a:ext cx="7925531" cy="613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75C3E-8871-4567-8456-7FA0DED8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-244475"/>
            <a:ext cx="10515600" cy="1325563"/>
          </a:xfrm>
        </p:spPr>
        <p:txBody>
          <a:bodyPr/>
          <a:lstStyle/>
          <a:p>
            <a:r>
              <a:rPr lang="en-AU" dirty="0"/>
              <a:t>Years 2000-2010 by 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E1A-D745-404F-97F0-57B90B7F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281"/>
            <a:ext cx="10515600" cy="1325563"/>
          </a:xfrm>
        </p:spPr>
        <p:txBody>
          <a:bodyPr/>
          <a:lstStyle/>
          <a:p>
            <a:r>
              <a:rPr lang="en-AU" dirty="0"/>
              <a:t>2010-2017 by nitrogen usage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29CA0-84BD-4D6C-8844-5F549741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8" y="763398"/>
            <a:ext cx="9141905" cy="6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ED31-DCCC-4BEF-876C-836854F8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179821"/>
            <a:ext cx="10515600" cy="1325563"/>
          </a:xfrm>
        </p:spPr>
        <p:txBody>
          <a:bodyPr/>
          <a:lstStyle/>
          <a:p>
            <a:r>
              <a:rPr lang="en-AU" dirty="0"/>
              <a:t>2010-2017 by pesticide 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DC24E-D077-4E85-AB79-55646519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58" y="723547"/>
            <a:ext cx="9201681" cy="61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76B-32AC-4AFC-BF83-F04DA4FD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348"/>
            <a:ext cx="10515600" cy="1325563"/>
          </a:xfrm>
        </p:spPr>
        <p:txBody>
          <a:bodyPr/>
          <a:lstStyle/>
          <a:p>
            <a:r>
              <a:rPr lang="en-AU" dirty="0"/>
              <a:t>2010-2017 by greenhouse gas emissions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E8368-480B-46E8-B4AC-BDB67C44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28" y="933270"/>
            <a:ext cx="8887094" cy="5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Ewers’ Evidence for land sparing and potential mechanisms</vt:lpstr>
      <vt:lpstr>Original plot, with countries, nitrogen usage</vt:lpstr>
      <vt:lpstr>Splitting countries by development (HDI)</vt:lpstr>
      <vt:lpstr>Years 2000-2010 by HDI, nitrogen use</vt:lpstr>
      <vt:lpstr>Years 2000-2010 by exports</vt:lpstr>
      <vt:lpstr>2010-2017 by nitrogen usage</vt:lpstr>
      <vt:lpstr>2010-2017 by pesticide use</vt:lpstr>
      <vt:lpstr>2010-2017 by greenhouse gas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Ewers’ Evidence for land sparing and potential mechamisms</dc:title>
  <dc:creator>Tobin Northfield</dc:creator>
  <cp:lastModifiedBy>Ben Lee</cp:lastModifiedBy>
  <cp:revision>10</cp:revision>
  <dcterms:created xsi:type="dcterms:W3CDTF">2021-02-17T20:20:11Z</dcterms:created>
  <dcterms:modified xsi:type="dcterms:W3CDTF">2021-02-18T18:58:33Z</dcterms:modified>
</cp:coreProperties>
</file>