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66" r:id="rId4"/>
    <p:sldId id="267" r:id="rId5"/>
    <p:sldId id="268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F44F-64DD-43A1-9C82-72F2235DE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9D584-8231-4D68-BFEE-2F793BF9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CFFB-FBA1-4A0E-8A64-02BC0998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FEA9-FBC3-4348-B3F2-14084301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C5BF-290A-42B2-A31C-68672D2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CECD-25E9-41A6-9B02-5C67FE58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985B-F874-4538-B7C0-DBDCC5A9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BA85-A3B7-44D4-BD4F-DB2D8D5A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EB9D-1807-4D4E-86B5-1361FAFB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2C2D-022A-47D2-9124-DE61FC7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4CC34-CF39-449A-BCA6-900AB83E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4D667-8020-42D1-8ED2-1ABA90D2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8798-F157-48E4-8E6E-E98CFBF9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FA25-1EB6-4289-9B4D-272FBEC3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9F181-AD9E-4B74-B8D0-5B50A3BD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252-2B9C-4AC2-98FC-9F20CC0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5846-7DE0-46EE-981D-C18B9325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31A3-CD09-43BC-A3A7-2B8314AF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42EF-D926-4F3F-9E28-8F3B451B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C1F9-8B75-423F-8DB6-A85E738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8A62-C035-46F7-938D-D5F0A682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CD30E-D86C-43F8-8063-286DB920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141D-6B4B-49AA-A96D-66647F9F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3BAD-049F-48F0-BDC8-8BE4F39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E6723-C6F1-4AEB-A192-E7558727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B41D-9C7D-448C-9D95-5B014913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DCAF-0137-4B6C-9C76-BC746B1B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5436-5F9F-4980-812D-DDC0D1C4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3F48-755F-453D-BE01-C9B6F3B3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9DB7-A0B9-45EC-A947-2AC0CF49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2602-4DFD-45FC-84BB-AF2612EA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E710-BDC4-4828-9BE0-44DEA700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5385A-DE73-480C-B271-96EF59A3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6B45F-3182-41D7-A2C9-D2E4C25E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0B44-2A4B-4645-A59C-40EE92751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BB940-05AB-4EEE-9F94-17D628CF6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85809-8A63-4042-BCE5-F203FBEC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02F7-AE79-4F08-896C-8F37FDE3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4633B-D635-4CDE-A517-ABC14394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A0A-6537-4512-974D-104C3452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B129E-7E58-41D1-B8EB-8FFC818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AE6CE-03A4-41F2-83CC-8A67E98C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5E032-2932-4480-8BD4-9C954C9C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DED7C-D82B-4747-BF7E-3D3815D0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B9581-72CC-4171-99BF-3AA98824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1C58-F1A7-4898-9D4F-586DAC7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002-38B4-45E6-8FE9-ED0ECB3B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E0EA-EF0E-4D10-A573-E30DDF0E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09101-DF98-412D-AC7E-3AFBB084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2DEBA-B0AF-48D3-8802-E8194D57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F004-1566-4446-83E9-90BEEAA4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C7D8-165A-4ED6-ABAB-7910362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545-4061-4B8C-8F73-3704CA10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C0D93-C372-4A71-8D9A-4272FCFC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94C4-FE8B-4FF6-A9E3-4045C9CE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AAD47-39A9-46FE-94BA-ACF70C60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F712-CF5D-4D3E-BA7D-9C8BE8D9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D3C0-7D0F-43D9-9038-EA09ABB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B7F43-98CA-4CAE-9F74-C8B9B39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26F8-98B0-4456-B608-BC288F68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CE7E-50D0-4093-968A-A20518DFC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188F-F272-497A-9B52-FFF7F23AEA7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A490-1007-475E-8A51-CC66E3178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CC6E-2F9B-4949-8E7F-CBCCEFDB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4925-0D22-4713-85CD-AF913521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6624-65B8-475D-A0B7-339B760D8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48" y="2928443"/>
            <a:ext cx="10515600" cy="1500187"/>
          </a:xfrm>
        </p:spPr>
        <p:txBody>
          <a:bodyPr/>
          <a:lstStyle/>
          <a:p>
            <a:r>
              <a:rPr lang="en-US" dirty="0"/>
              <a:t>Updated 3/11</a:t>
            </a:r>
          </a:p>
          <a:p>
            <a:r>
              <a:rPr lang="en-US" dirty="0"/>
              <a:t>Following 3 plots include values averaged from two years either side (5 total years) where data available. Models are </a:t>
            </a:r>
            <a:r>
              <a:rPr lang="en-US" dirty="0" err="1"/>
              <a:t>lm’s</a:t>
            </a:r>
            <a:r>
              <a:rPr lang="en-US" dirty="0"/>
              <a:t> with interaction of X and Z as predictors</a:t>
            </a:r>
          </a:p>
        </p:txBody>
      </p:sp>
    </p:spTree>
    <p:extLst>
      <p:ext uri="{BB962C8B-B14F-4D97-AF65-F5344CB8AC3E}">
        <p14:creationId xmlns:p14="http://schemas.microsoft.com/office/powerpoint/2010/main" val="75588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CFDB52-0966-4B3F-847B-14BD7B08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7" y="5052767"/>
            <a:ext cx="4153480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C636C-8B2C-4232-958F-1EC2CD42B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17" y="5382903"/>
            <a:ext cx="4239217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F422F-AAF4-435C-BD25-CF212316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0" y="0"/>
            <a:ext cx="5376355" cy="4591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4E2F3-0973-4C8F-87BF-36FC56089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850" y="461160"/>
            <a:ext cx="5376355" cy="45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7419BC-FB5B-4FEC-A7B3-9EE2EE9B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35" y="5203596"/>
            <a:ext cx="4744112" cy="119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63865-F315-465B-8553-A11DD322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69" y="5203596"/>
            <a:ext cx="4877481" cy="128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BDDED5-6A04-466A-980B-BF5DE28A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0" y="0"/>
            <a:ext cx="5376355" cy="459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7F31CC-21BA-4ECE-9673-848CE73CA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850" y="461160"/>
            <a:ext cx="5376355" cy="45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0DC06-168D-4D15-93D0-C707D528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" y="94268"/>
            <a:ext cx="5552079" cy="4741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52804-29C1-4AD8-B259-A509F430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37" y="556182"/>
            <a:ext cx="5552079" cy="4741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8B6C4-5FBD-4116-926B-6A5D2438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99" y="5119554"/>
            <a:ext cx="4991797" cy="120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9BF4F-850F-4093-B1F8-04A1FDF4C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56" y="5297864"/>
            <a:ext cx="490606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3F50-0C22-44AB-9F76-A5089A9B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2848266"/>
            <a:ext cx="10515600" cy="1325563"/>
          </a:xfrm>
        </p:spPr>
        <p:txBody>
          <a:bodyPr/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73823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6F965-3119-4B3A-A644-0FF9EBA8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3402"/>
            <a:ext cx="6149833" cy="5389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A3671-6303-4A2E-BF3E-290880E4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" y="683663"/>
            <a:ext cx="6052621" cy="5304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3D0C-AF44-40A7-83AA-76F5D1A02E54}"/>
              </a:ext>
            </a:extLst>
          </p:cNvPr>
          <p:cNvSpPr txBox="1"/>
          <p:nvPr/>
        </p:nvSpPr>
        <p:spPr>
          <a:xfrm>
            <a:off x="2290273" y="644352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points? With arrow? Direction indicating shift</a:t>
            </a:r>
          </a:p>
        </p:txBody>
      </p:sp>
    </p:spTree>
    <p:extLst>
      <p:ext uri="{BB962C8B-B14F-4D97-AF65-F5344CB8AC3E}">
        <p14:creationId xmlns:p14="http://schemas.microsoft.com/office/powerpoint/2010/main" val="28223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1D3B6-A9A7-49AE-89A5-5B0B0789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65" y="629944"/>
            <a:ext cx="6160835" cy="5399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09393-BDA5-47C6-A1D6-685FD08E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944"/>
            <a:ext cx="6160835" cy="53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A1119-0A26-4113-B2DD-918C604A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72" y="581115"/>
            <a:ext cx="10079873" cy="60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1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1428E-0A53-4FCF-96DA-D4DCFABC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063"/>
            <a:ext cx="5873809" cy="5147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876E35-6264-439A-BE66-1861A971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09" y="757794"/>
            <a:ext cx="6096000" cy="53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old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Lee</dc:creator>
  <cp:lastModifiedBy>Ben Lee</cp:lastModifiedBy>
  <cp:revision>4</cp:revision>
  <dcterms:created xsi:type="dcterms:W3CDTF">2021-02-21T17:07:25Z</dcterms:created>
  <dcterms:modified xsi:type="dcterms:W3CDTF">2021-03-11T17:44:49Z</dcterms:modified>
</cp:coreProperties>
</file>