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AF1-1A05-4A15-9A6B-DC1096001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EB12-50B7-4A0E-8F8F-4BFFB4A1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3808-9907-4413-BCD2-26BA2233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B7F4-FC7F-4513-92A3-7350F16A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1165-DBB8-40AA-9C5F-EB2A26B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7A3E-805F-499E-8DC9-DF0724EE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9C48F-CF81-472F-8AE3-A418C9E1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5AA8-04B3-4A5A-A58A-98F7A3F1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DFD6-FFCF-4A89-A3C8-E6C4492F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1116-A661-4ED7-A1D2-7853351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D2C8F-D961-49E3-8268-9C267BC3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5BDFD-1394-43E3-A8CC-B9526F36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F1CD-46E6-4C62-BD1F-969A37F4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3891-FE76-4299-B9C8-757FBE4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D16E-5248-4347-B22B-5F1C5758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B47-CC23-4B5C-B155-FFBC212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8617-45AD-41A2-A056-E4D2D215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4545-8853-41ED-BC4B-88C5F398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D6A3-186C-40EF-B353-24D327ED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A9EE-2BB9-4FE4-908D-6E1207B0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A47A-542E-4E00-9592-0696B04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0475-053D-42CB-AD9B-1B2A52033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57B5-0767-4FF3-AAAF-8CFCA7A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B2E-BCAD-4ADB-910A-28C33026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5B8F-0DA1-442B-927D-9084A1BB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6306-D571-4B1C-90DD-4EF6798D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2194-AE50-4B5C-99DC-6E05541A9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06FE-7AD0-4FD7-9A7B-9C10B2C4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7815-3020-4C40-8EBA-5CF7EE66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42866-6484-4D93-9B6B-B28F956E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9BED-48DA-4350-9E96-720BEC5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FD7-5D03-4AFC-B122-AA63F24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7647-DEAD-45B5-9A9A-4A568BAB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AC89-02E2-44B8-A12A-36D438D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24A49-5FB8-4DD1-BA05-0E7BCA4B4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2865D-1620-44E2-836E-28B57165E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76D5C-724F-456C-A3B0-336B5098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FF8F8-7496-4882-A7A6-D354A0C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8A45-B520-4AE4-9320-F5DAE794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088C-0122-4A6B-A2EB-ABBF9E6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20CFE-209E-4122-B4E4-85DCBD01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DC968-5600-4592-A0DE-48BE407E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CE0C-E61D-4272-AB9D-A2ED2755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43936-C268-4BCF-801D-71B15DC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542AF-EDA3-4B8F-B16C-41E7F85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DA24-63C9-44B8-92A9-78E72EB5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4316-8EFE-4C8D-A107-770F9313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9876-AB67-4D55-B0BE-D0D00C11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467D-8C37-4A02-B94D-8FA7AB30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8E6A7-EF81-4E12-BF42-3498785F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DE10-8D26-4B09-BD00-05F2D4BD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2D14C-9A85-47E1-9BFC-1EF233D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70A7-C49D-4EBF-B26B-F216396C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9133-27BB-4263-9536-AB1FF176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B7E7C-3ED8-4194-A4A0-C9AAA34B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CFA1-0C50-471F-A0BE-6B4F3FA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DE6-CDC9-4A07-9FC3-175FDB9D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6579-C757-4F0A-8CD5-63001CF6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119C2-0BA1-4602-A02B-EAC5D74F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DBDA-A507-4DDB-A8AB-AFD84953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A8CE-6947-42C8-A1C8-91F6C2170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354D-924D-4B39-88F5-ADEF8949EB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4C2F-DE2D-4B9F-A5C3-6DEA621A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77E0-00FC-472F-90D2-7BD3EC23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421B-7D55-4F87-A41B-3ECFFDE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3046-C508-4E71-96DA-3C7800C0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D585-71B8-4EA9-B1FC-9716EC49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8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C16FD-C0A7-4075-9B72-BBCD4BD4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255112"/>
            <a:ext cx="9489106" cy="4867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0E726-19C7-45C5-AC2B-8C198891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60" y="5885983"/>
            <a:ext cx="4469535" cy="80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6846B-D273-44CD-843E-0BC75C536667}"/>
              </a:ext>
            </a:extLst>
          </p:cNvPr>
          <p:cNvSpPr txBox="1"/>
          <p:nvPr/>
        </p:nvSpPr>
        <p:spPr>
          <a:xfrm>
            <a:off x="1421360" y="5242717"/>
            <a:ext cx="521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Old Ewers Model</a:t>
            </a:r>
          </a:p>
          <a:p>
            <a:r>
              <a:rPr lang="en-US" sz="1400" dirty="0"/>
              <a:t>summary(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log.y.dif</a:t>
            </a:r>
            <a:r>
              <a:rPr lang="en-US" sz="1400" dirty="0"/>
              <a:t> ~ </a:t>
            </a:r>
            <a:r>
              <a:rPr lang="en-US" sz="1400" dirty="0" err="1"/>
              <a:t>log.x.dif</a:t>
            </a:r>
            <a:r>
              <a:rPr lang="en-US" sz="1400" dirty="0"/>
              <a:t>, data = ewers_79_99_data))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25514-A366-4826-AE3B-4368BCD9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48" y="5885984"/>
            <a:ext cx="4527475" cy="80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BFFA7A-B59F-4DEB-8FB7-D7861370AEED}"/>
              </a:ext>
            </a:extLst>
          </p:cNvPr>
          <p:cNvSpPr txBox="1"/>
          <p:nvPr/>
        </p:nvSpPr>
        <p:spPr>
          <a:xfrm>
            <a:off x="6455748" y="521194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# New Ewers Model</a:t>
            </a:r>
          </a:p>
          <a:p>
            <a:r>
              <a:rPr lang="en-US" sz="1400" dirty="0"/>
              <a:t>summary(</a:t>
            </a:r>
            <a:r>
              <a:rPr lang="en-US" sz="1400" dirty="0" err="1"/>
              <a:t>lm</a:t>
            </a:r>
            <a:r>
              <a:rPr lang="en-US" sz="1400" dirty="0"/>
              <a:t>(</a:t>
            </a:r>
            <a:r>
              <a:rPr lang="en-US" sz="1400" dirty="0" err="1"/>
              <a:t>log.y.dif</a:t>
            </a:r>
            <a:r>
              <a:rPr lang="en-US" sz="1400" dirty="0"/>
              <a:t> ~ </a:t>
            </a:r>
            <a:r>
              <a:rPr lang="en-US" sz="1400" dirty="0" err="1"/>
              <a:t>log.x.dif</a:t>
            </a:r>
            <a:r>
              <a:rPr lang="en-US" sz="1400" dirty="0"/>
              <a:t>, data = ewers_95_15_data))</a:t>
            </a:r>
          </a:p>
        </p:txBody>
      </p:sp>
    </p:spTree>
    <p:extLst>
      <p:ext uri="{BB962C8B-B14F-4D97-AF65-F5344CB8AC3E}">
        <p14:creationId xmlns:p14="http://schemas.microsoft.com/office/powerpoint/2010/main" val="6356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3D53C-879F-4C06-80E4-E2D52506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06" y="0"/>
            <a:ext cx="9329308" cy="478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85D12-6385-4B33-8FC6-3CBF939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02" y="5182142"/>
            <a:ext cx="4286848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B643F-4E97-440F-988C-DDA171E4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29" y="5182142"/>
            <a:ext cx="445832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782B5-6324-4624-880B-D9C63CE9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97" y="164312"/>
            <a:ext cx="9302676" cy="4771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5E0D-50A6-411D-9CD7-1D6CAFC2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2" y="5315441"/>
            <a:ext cx="4968399" cy="1024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11DA5-BFDC-4D33-866F-9709C39D9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21" y="5244420"/>
            <a:ext cx="4834480" cy="10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260EE-2468-477E-9D25-86AC1108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0" y="658230"/>
            <a:ext cx="10803001" cy="5541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56ED5-DF97-4ED5-8181-35E6D3647CE9}"/>
              </a:ext>
            </a:extLst>
          </p:cNvPr>
          <p:cNvSpPr txBox="1"/>
          <p:nvPr/>
        </p:nvSpPr>
        <p:spPr>
          <a:xfrm>
            <a:off x="656948" y="10018"/>
            <a:ext cx="24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1995-2015</a:t>
            </a:r>
          </a:p>
        </p:txBody>
      </p:sp>
    </p:spTree>
    <p:extLst>
      <p:ext uri="{BB962C8B-B14F-4D97-AF65-F5344CB8AC3E}">
        <p14:creationId xmlns:p14="http://schemas.microsoft.com/office/powerpoint/2010/main" val="424560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</dc:title>
  <dc:creator>Ben Lee</dc:creator>
  <cp:lastModifiedBy>Ben Lee</cp:lastModifiedBy>
  <cp:revision>2</cp:revision>
  <dcterms:created xsi:type="dcterms:W3CDTF">2021-04-07T18:23:29Z</dcterms:created>
  <dcterms:modified xsi:type="dcterms:W3CDTF">2021-04-07T18:40:43Z</dcterms:modified>
</cp:coreProperties>
</file>