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  <p:sldId id="261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AF1-1A05-4A15-9A6B-DC1096001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8EB12-50B7-4A0E-8F8F-4BFFB4A1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03808-9907-4413-BCD2-26BA2233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EB7F4-FC7F-4513-92A3-7350F16A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B1165-DBB8-40AA-9C5F-EB2A26B6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7A3E-805F-499E-8DC9-DF0724EE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9C48F-CF81-472F-8AE3-A418C9E1D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B5AA8-04B3-4A5A-A58A-98F7A3F1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DFD6-FFCF-4A89-A3C8-E6C4492F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1116-A661-4ED7-A1D2-78533514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1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D2C8F-D961-49E3-8268-9C267BC30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5BDFD-1394-43E3-A8CC-B9526F36C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1F1CD-46E6-4C62-BD1F-969A37F4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93891-FE76-4299-B9C8-757FBE4D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D16E-5248-4347-B22B-5F1C5758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5B47-CC23-4B5C-B155-FFBC2127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8617-45AD-41A2-A056-E4D2D215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4545-8853-41ED-BC4B-88C5F398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D6A3-186C-40EF-B353-24D327ED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4A9EE-2BB9-4FE4-908D-6E1207B0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1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A47A-542E-4E00-9592-0696B049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E0475-053D-42CB-AD9B-1B2A52033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57B5-0767-4FF3-AAAF-8CFCA7AA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CB2E-BCAD-4ADB-910A-28C33026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B5B8F-0DA1-442B-927D-9084A1BB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6306-D571-4B1C-90DD-4EF6798D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2194-AE50-4B5C-99DC-6E05541A9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106FE-7AD0-4FD7-9A7B-9C10B2C42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07815-3020-4C40-8EBA-5CF7EE66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42866-6484-4D93-9B6B-B28F956E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99BED-48DA-4350-9E96-720BEC5B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8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FD7-5D03-4AFC-B122-AA63F24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57647-DEAD-45B5-9A9A-4A568BAB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AC89-02E2-44B8-A12A-36D438D7B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24A49-5FB8-4DD1-BA05-0E7BCA4B4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2865D-1620-44E2-836E-28B57165E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76D5C-724F-456C-A3B0-336B5098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FF8F8-7496-4882-A7A6-D354A0C7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C8A45-B520-4AE4-9320-F5DAE794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088C-0122-4A6B-A2EB-ABBF9E68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20CFE-209E-4122-B4E4-85DCBD01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DC968-5600-4592-A0DE-48BE407E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CE0C-E61D-4272-AB9D-A2ED2755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0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43936-C268-4BCF-801D-71B15DCC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542AF-EDA3-4B8F-B16C-41E7F85E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5DA24-63C9-44B8-92A9-78E72EB5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4316-8EFE-4C8D-A107-770F9313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9876-AB67-4D55-B0BE-D0D00C11B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E467D-8C37-4A02-B94D-8FA7AB304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8E6A7-EF81-4E12-BF42-3498785F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6DE10-8D26-4B09-BD00-05F2D4BD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2D14C-9A85-47E1-9BFC-1EF233DE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5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70A7-C49D-4EBF-B26B-F216396C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49133-27BB-4263-9536-AB1FF176A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B7E7C-3ED8-4194-A4A0-C9AAA34B1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7CFA1-0C50-471F-A0BE-6B4F3FA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4CDE6-CDC9-4A07-9FC3-175FDB9D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C6579-C757-4F0A-8CD5-63001CF6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4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119C2-0BA1-4602-A02B-EAC5D74F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7DBDA-A507-4DDB-A8AB-AFD84953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A8CE-6947-42C8-A1C8-91F6C2170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4C2F-DE2D-4B9F-A5C3-6DEA621A8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77E0-00FC-472F-90D2-7BD3EC232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3046-C508-4E71-96DA-3C7800C07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BD585-71B8-4EA9-B1FC-9716EC49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8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9260EE-2468-477E-9D25-86AC11089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84" y="112277"/>
            <a:ext cx="10234831" cy="52500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56ED5-DF97-4ED5-8181-35E6D3647CE9}"/>
              </a:ext>
            </a:extLst>
          </p:cNvPr>
          <p:cNvSpPr txBox="1"/>
          <p:nvPr/>
        </p:nvSpPr>
        <p:spPr>
          <a:xfrm rot="16200000">
            <a:off x="-2601673" y="3162128"/>
            <a:ext cx="628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Land Use and Exports/Imports from 1995-2015 by HDI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B4A2F-9CF9-4CA7-A2B4-485E0FD5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482" y="5362366"/>
            <a:ext cx="4286848" cy="1495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23E878-5AFB-4EBC-ABA5-542547921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369" y="5381419"/>
            <a:ext cx="434400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C16FD-C0A7-4075-9B72-BBCD4BD46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42" y="375157"/>
            <a:ext cx="9489106" cy="4867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0E726-19C7-45C5-AC2B-8C198891B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60" y="5885983"/>
            <a:ext cx="4469535" cy="8096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C6846B-D273-44CD-843E-0BC75C536667}"/>
              </a:ext>
            </a:extLst>
          </p:cNvPr>
          <p:cNvSpPr txBox="1"/>
          <p:nvPr/>
        </p:nvSpPr>
        <p:spPr>
          <a:xfrm>
            <a:off x="1421360" y="5242717"/>
            <a:ext cx="5217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Old Ewers Model</a:t>
            </a:r>
          </a:p>
          <a:p>
            <a:r>
              <a:rPr lang="en-US" sz="1400" dirty="0"/>
              <a:t>summary(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log.y.dif</a:t>
            </a:r>
            <a:r>
              <a:rPr lang="en-US" sz="1400" dirty="0"/>
              <a:t> ~ </a:t>
            </a:r>
            <a:r>
              <a:rPr lang="en-US" sz="1400" dirty="0" err="1"/>
              <a:t>log.x.dif</a:t>
            </a:r>
            <a:r>
              <a:rPr lang="en-US" sz="1400" dirty="0"/>
              <a:t>, data = ewers_79_99_data))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E25514-A366-4826-AE3B-4368BCD90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748" y="5885984"/>
            <a:ext cx="4527475" cy="809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BFFA7A-B59F-4DEB-8FB7-D7861370AEED}"/>
              </a:ext>
            </a:extLst>
          </p:cNvPr>
          <p:cNvSpPr txBox="1"/>
          <p:nvPr/>
        </p:nvSpPr>
        <p:spPr>
          <a:xfrm>
            <a:off x="6455748" y="5211940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# New Ewers Model</a:t>
            </a:r>
          </a:p>
          <a:p>
            <a:r>
              <a:rPr lang="en-US" sz="1400" dirty="0"/>
              <a:t>summary(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log.y.dif</a:t>
            </a:r>
            <a:r>
              <a:rPr lang="en-US" sz="1400" dirty="0"/>
              <a:t> ~ </a:t>
            </a:r>
            <a:r>
              <a:rPr lang="en-US" sz="1400" dirty="0" err="1"/>
              <a:t>log.x.dif</a:t>
            </a:r>
            <a:r>
              <a:rPr lang="en-US" sz="1400" dirty="0"/>
              <a:t>, data = ewers_95_15_data))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5A4F1-160A-4719-AD97-4BDF8BA87716}"/>
              </a:ext>
            </a:extLst>
          </p:cNvPr>
          <p:cNvSpPr txBox="1"/>
          <p:nvPr/>
        </p:nvSpPr>
        <p:spPr>
          <a:xfrm>
            <a:off x="0" y="0"/>
            <a:ext cx="357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Futura Md BT" panose="020B0602020204020303"/>
              </a:rPr>
              <a:t>Fig. 1: Ewers Repeat</a:t>
            </a:r>
          </a:p>
        </p:txBody>
      </p:sp>
    </p:spTree>
    <p:extLst>
      <p:ext uri="{BB962C8B-B14F-4D97-AF65-F5344CB8AC3E}">
        <p14:creationId xmlns:p14="http://schemas.microsoft.com/office/powerpoint/2010/main" val="63564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93D53C-879F-4C06-80E4-E2D52506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46" y="396552"/>
            <a:ext cx="9329308" cy="4785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F85D12-6385-4B33-8FC6-3CBF9399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02" y="5182142"/>
            <a:ext cx="4286848" cy="1390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3B643F-4E97-440F-988C-DDA171E4F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629" y="5182142"/>
            <a:ext cx="4458322" cy="1448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03EF73-1D1E-4CD0-BE61-5B4915CE677D}"/>
              </a:ext>
            </a:extLst>
          </p:cNvPr>
          <p:cNvSpPr txBox="1"/>
          <p:nvPr/>
        </p:nvSpPr>
        <p:spPr>
          <a:xfrm>
            <a:off x="0" y="0"/>
            <a:ext cx="357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Futura Md BT" panose="020B0602020204020303"/>
              </a:rPr>
              <a:t>Fig. 1: Ewers Repeat</a:t>
            </a:r>
          </a:p>
        </p:txBody>
      </p:sp>
    </p:spTree>
    <p:extLst>
      <p:ext uri="{BB962C8B-B14F-4D97-AF65-F5344CB8AC3E}">
        <p14:creationId xmlns:p14="http://schemas.microsoft.com/office/powerpoint/2010/main" val="23975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95A376-A313-4EE1-A209-8A73C5D00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"/>
          <a:stretch/>
        </p:blipFill>
        <p:spPr>
          <a:xfrm>
            <a:off x="1146343" y="195309"/>
            <a:ext cx="9631149" cy="4900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198F0-FC62-4970-915A-CE168E4E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89" y="5505986"/>
            <a:ext cx="4267796" cy="924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0ABC59-87F9-4D11-9E7D-9A2A70059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173" y="5505986"/>
            <a:ext cx="4391638" cy="9621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3CD424-19F5-4C6B-8B9B-94BBD97FB7ED}"/>
              </a:ext>
            </a:extLst>
          </p:cNvPr>
          <p:cNvSpPr txBox="1"/>
          <p:nvPr/>
        </p:nvSpPr>
        <p:spPr>
          <a:xfrm>
            <a:off x="0" y="0"/>
            <a:ext cx="357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Futura Md BT" panose="020B0602020204020303"/>
              </a:rPr>
              <a:t>Fig. 3: Effects of Nitrogen</a:t>
            </a:r>
          </a:p>
        </p:txBody>
      </p:sp>
    </p:spTree>
    <p:extLst>
      <p:ext uri="{BB962C8B-B14F-4D97-AF65-F5344CB8AC3E}">
        <p14:creationId xmlns:p14="http://schemas.microsoft.com/office/powerpoint/2010/main" val="217977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827354-C7B7-4922-9E1B-D6A0A622B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2" b="1"/>
          <a:stretch/>
        </p:blipFill>
        <p:spPr>
          <a:xfrm>
            <a:off x="1995724" y="672649"/>
            <a:ext cx="8062675" cy="4872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ECA056-3714-4F00-9D66-78028E05C50F}"/>
              </a:ext>
            </a:extLst>
          </p:cNvPr>
          <p:cNvSpPr txBox="1"/>
          <p:nvPr/>
        </p:nvSpPr>
        <p:spPr>
          <a:xfrm>
            <a:off x="2576003" y="26319"/>
            <a:ext cx="730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1995-2015 Effects of per-capita changes in nitrogen additions in agriculture on area used to produce 23 staple crops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6B37F-4238-4153-9D5D-D32477603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489" y="5735002"/>
            <a:ext cx="4960180" cy="9006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4789F1-D4BE-48B1-B382-247C7197D34C}"/>
              </a:ext>
            </a:extLst>
          </p:cNvPr>
          <p:cNvSpPr txBox="1"/>
          <p:nvPr/>
        </p:nvSpPr>
        <p:spPr>
          <a:xfrm>
            <a:off x="0" y="0"/>
            <a:ext cx="3053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Futura Md BT" panose="020B0602020204020303"/>
              </a:rPr>
              <a:t>Fig. 3: Effects of Nitrogen</a:t>
            </a:r>
          </a:p>
        </p:txBody>
      </p:sp>
    </p:spTree>
    <p:extLst>
      <p:ext uri="{BB962C8B-B14F-4D97-AF65-F5344CB8AC3E}">
        <p14:creationId xmlns:p14="http://schemas.microsoft.com/office/powerpoint/2010/main" val="346911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CE0115-F577-48C6-A196-BE885477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23" y="5346430"/>
            <a:ext cx="4286848" cy="1438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6D9495-C8ED-48AB-863C-50459509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78" y="73094"/>
            <a:ext cx="8361643" cy="5226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97526B-E3EA-4B16-A363-743152BFFDCA}"/>
              </a:ext>
            </a:extLst>
          </p:cNvPr>
          <p:cNvSpPr txBox="1"/>
          <p:nvPr/>
        </p:nvSpPr>
        <p:spPr>
          <a:xfrm>
            <a:off x="0" y="0"/>
            <a:ext cx="272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Futura Md BT" panose="020B0602020204020303"/>
              </a:rPr>
              <a:t>Fig. 3: Effects of Nitrogen</a:t>
            </a:r>
          </a:p>
        </p:txBody>
      </p:sp>
    </p:spTree>
    <p:extLst>
      <p:ext uri="{BB962C8B-B14F-4D97-AF65-F5344CB8AC3E}">
        <p14:creationId xmlns:p14="http://schemas.microsoft.com/office/powerpoint/2010/main" val="175270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782B5-6324-4624-880B-D9C63CE9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82" y="472491"/>
            <a:ext cx="9302676" cy="4771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15E0D-50A6-411D-9CD7-1D6CAFC24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82" y="5315441"/>
            <a:ext cx="4968399" cy="1024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11DA5-BFDC-4D33-866F-9709C39D9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921" y="5244420"/>
            <a:ext cx="4834480" cy="1024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AC785B-ACDD-477C-89E4-F6BE98FC97E7}"/>
              </a:ext>
            </a:extLst>
          </p:cNvPr>
          <p:cNvSpPr txBox="1"/>
          <p:nvPr/>
        </p:nvSpPr>
        <p:spPr>
          <a:xfrm>
            <a:off x="0" y="0"/>
            <a:ext cx="419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Futura Md BT" panose="020B0602020204020303"/>
              </a:rPr>
              <a:t>Fig. 4: Effects of Exports/Imports </a:t>
            </a:r>
          </a:p>
        </p:txBody>
      </p:sp>
    </p:spTree>
    <p:extLst>
      <p:ext uri="{BB962C8B-B14F-4D97-AF65-F5344CB8AC3E}">
        <p14:creationId xmlns:p14="http://schemas.microsoft.com/office/powerpoint/2010/main" val="241043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39AA83-EBBA-434C-BB6C-AC2DEE83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764" y="5728166"/>
            <a:ext cx="5296900" cy="918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64B8AC-AF50-4129-AD47-AA3E5AC6A3C9}"/>
              </a:ext>
            </a:extLst>
          </p:cNvPr>
          <p:cNvSpPr txBox="1"/>
          <p:nvPr/>
        </p:nvSpPr>
        <p:spPr>
          <a:xfrm>
            <a:off x="8797771" y="5730235"/>
            <a:ext cx="2281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low-Y outliers removed, but same relationship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2DFF2-A7E7-4BC1-A7CC-99375EE35C93}"/>
              </a:ext>
            </a:extLst>
          </p:cNvPr>
          <p:cNvSpPr txBox="1"/>
          <p:nvPr/>
        </p:nvSpPr>
        <p:spPr>
          <a:xfrm>
            <a:off x="3145764" y="30777"/>
            <a:ext cx="58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1995-2015 Effects of per-capita changes in export values on area used to produce 23 staple crops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0245AC-6E7A-4B84-9AB1-790E2935E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3"/>
          <a:stretch/>
        </p:blipFill>
        <p:spPr>
          <a:xfrm>
            <a:off x="2057084" y="607739"/>
            <a:ext cx="8077831" cy="4887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7132F9-0B16-4FDE-A089-0A20B0AC0FDC}"/>
              </a:ext>
            </a:extLst>
          </p:cNvPr>
          <p:cNvSpPr txBox="1"/>
          <p:nvPr/>
        </p:nvSpPr>
        <p:spPr>
          <a:xfrm>
            <a:off x="0" y="0"/>
            <a:ext cx="314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Futura Md BT" panose="020B0602020204020303"/>
              </a:rPr>
              <a:t>Fig. 4: Effects of Exports/Imports </a:t>
            </a:r>
          </a:p>
        </p:txBody>
      </p:sp>
    </p:spTree>
    <p:extLst>
      <p:ext uri="{BB962C8B-B14F-4D97-AF65-F5344CB8AC3E}">
        <p14:creationId xmlns:p14="http://schemas.microsoft.com/office/powerpoint/2010/main" val="396759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7AED0-6811-4942-9F3A-9CA2E07C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19" y="672650"/>
            <a:ext cx="8360438" cy="5129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CA6E51-497C-4A0D-AC24-22ACE541FA91}"/>
              </a:ext>
            </a:extLst>
          </p:cNvPr>
          <p:cNvSpPr txBox="1"/>
          <p:nvPr/>
        </p:nvSpPr>
        <p:spPr>
          <a:xfrm>
            <a:off x="2913780" y="12493"/>
            <a:ext cx="58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1995-2015 Effects of per-capita changes in import values on area used to produce 23 staple crops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42F4E-2676-43BB-92FB-852D79D8A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856" y="5829518"/>
            <a:ext cx="5243190" cy="890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BA271C-0898-4E25-9EC6-7D3D9BF73572}"/>
              </a:ext>
            </a:extLst>
          </p:cNvPr>
          <p:cNvSpPr txBox="1"/>
          <p:nvPr/>
        </p:nvSpPr>
        <p:spPr>
          <a:xfrm>
            <a:off x="0" y="0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Futura Md BT" panose="020B0602020204020303"/>
              </a:rPr>
              <a:t>Fig. 4: Effects of Exports/Imports </a:t>
            </a:r>
          </a:p>
        </p:txBody>
      </p:sp>
    </p:spTree>
    <p:extLst>
      <p:ext uri="{BB962C8B-B14F-4D97-AF65-F5344CB8AC3E}">
        <p14:creationId xmlns:p14="http://schemas.microsoft.com/office/powerpoint/2010/main" val="14445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188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Futura Md BT</vt:lpstr>
      <vt:lpstr>Office Theme</vt:lpstr>
      <vt:lpstr>JC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</dc:title>
  <dc:creator>Ben Lee</dc:creator>
  <cp:lastModifiedBy>Ben Lee</cp:lastModifiedBy>
  <cp:revision>7</cp:revision>
  <dcterms:created xsi:type="dcterms:W3CDTF">2021-04-07T18:23:29Z</dcterms:created>
  <dcterms:modified xsi:type="dcterms:W3CDTF">2021-04-07T19:29:07Z</dcterms:modified>
</cp:coreProperties>
</file>