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A2EA8-2073-482F-8980-C87896675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5C2FE-8E2D-46D4-B3E3-F8C04E8F2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1105C-8D90-4F84-BE83-275141270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88A0-2FBE-49DB-8F28-E72FE2F7EED3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33E1A-4706-4784-84CD-74F6687AC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05C46-E3B8-41B0-821F-88579566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EE7-2FDD-447F-BFCB-45605D26B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6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1F9D-B6C4-4E97-9091-85C38AB6D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0DE0F-D502-4E7D-8477-CBF8C74E4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21C9D-3DF1-4200-9928-C3B874C4F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88A0-2FBE-49DB-8F28-E72FE2F7EED3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85538-19AD-4992-8F29-1BDEDB33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B625F-134D-4DF1-AC60-D2EC2622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EE7-2FDD-447F-BFCB-45605D26B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7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9E9ED7-F491-4D1D-A34B-B39ABED8E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7ADA3-2293-4C76-9727-B523ED03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E1DD9-97B8-47B3-8168-C47DE5E0D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88A0-2FBE-49DB-8F28-E72FE2F7EED3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E92C2-6841-4AB9-9C71-B65EEE183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3C289-A7F2-4D10-BED6-DCDE4419A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EE7-2FDD-447F-BFCB-45605D26B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0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78E08-32AC-4EEB-B878-0261210C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78AE8-8A70-4AE0-B820-B134B1D71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8B6A2-1FA3-48C2-B65B-FC386C4A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88A0-2FBE-49DB-8F28-E72FE2F7EED3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B41A5-4ABB-4100-9CCF-CAF61787E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D1DFF-CFE8-45D0-953E-F041F93D4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EE7-2FDD-447F-BFCB-45605D26B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8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C0B80-6C38-4CD8-8402-85CACAD61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57805-D258-49A4-ABC4-D3AA8C95A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B461F-C388-4D81-AEF6-A799E49E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88A0-2FBE-49DB-8F28-E72FE2F7EED3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4542E-73BB-48BB-A2F8-65E1B165C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669A5-6062-4502-BB94-4FF1BAB9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EE7-2FDD-447F-BFCB-45605D26B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52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8E388-08E0-4196-A123-F5D38E7FC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E0FDE-E974-4044-ADA4-98451CED0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E299D-86FC-4917-8D99-3045E3BD8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E3C86-65E8-4A27-91F5-729153384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88A0-2FBE-49DB-8F28-E72FE2F7EED3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7BF91-3BD0-496A-ACC6-37A88933E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791C1-F04B-46A5-B7B3-C2DBFF25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EE7-2FDD-447F-BFCB-45605D26B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10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8E51A-56DF-454E-8043-BC8E305E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53FA8-83FA-498D-8C8C-CFA557D0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A2DB23-4949-44F8-A1AB-B659F9640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A3C806-B4A7-4546-B671-C3EBDF51A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5954A7-C68D-44DD-BF44-4A23101BA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32B479-D877-4361-AD28-1AF4F3FE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88A0-2FBE-49DB-8F28-E72FE2F7EED3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71BE66-4B38-4878-9AAC-BE9B3C71A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E09B78-CB3D-4EB8-B135-A4728740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EE7-2FDD-447F-BFCB-45605D26B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9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D90B3-BCCC-417C-95A1-D83651705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72620B-89B6-427B-AADB-3D34B9513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88A0-2FBE-49DB-8F28-E72FE2F7EED3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A675F-E96F-42DC-883B-846C1005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974E2A-AA06-40D8-8255-394FAA5DF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EE7-2FDD-447F-BFCB-45605D26B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7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965AA2-F254-4886-BEE0-78F5B625C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88A0-2FBE-49DB-8F28-E72FE2F7EED3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DF4AA-C6ED-4F1A-A0DD-0F9A1D345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4AF96-9508-4CD7-92A4-F01BF4E6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EE7-2FDD-447F-BFCB-45605D26B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93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457A-393F-46C0-B1E5-A469653EE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149B0-C60C-410F-B197-A3F9CCE28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BF052-CE46-40A6-8B5D-0B74B169B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8FC7C-77DB-4E86-B85C-B64EDD9F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88A0-2FBE-49DB-8F28-E72FE2F7EED3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1B7F5-F485-4DBB-9CC7-E2FC34D33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7F4F5-DD4A-4F79-B203-867ECBB3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EE7-2FDD-447F-BFCB-45605D26B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2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021DB-5F44-4036-B810-8F9A07E4C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2E006-F109-45C4-86A7-7B153B9EB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E0C8C-4CC0-4D0F-9A0A-CF36F5191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0883A-1169-4826-B582-CF0FA369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88A0-2FBE-49DB-8F28-E72FE2F7EED3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D8366-43DA-401D-B925-657906757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42AEB-B025-41F4-970D-DDD9474B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EE7-2FDD-447F-BFCB-45605D26B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9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527432-82DD-489F-9E53-1A8FA0698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3F651-B0F7-40B4-90B9-786D49922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2E0A8-691E-40D2-9D26-88EA0FA38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688A0-2FBE-49DB-8F28-E72FE2F7EED3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74222-C586-4B91-B893-0DF367335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DBCF9-9558-465C-AED2-DB8ACC560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98EE7-2FDD-447F-BFCB-45605D26B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4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C56F0-AF08-4E8E-938C-AA961AA800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Crow Simulation Error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793C54-D6F2-4611-A956-F7C66A67AD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330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66BF5-24D2-4864-92FA-4B5E50E5E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Master Error Average</a:t>
            </a:r>
          </a:p>
        </p:txBody>
      </p:sp>
      <p:pic>
        <p:nvPicPr>
          <p:cNvPr id="5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C172A9BE-D6FB-4FBE-ADD0-6F49CD54D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865" y="2185070"/>
            <a:ext cx="8783937" cy="317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49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91EB2C-105C-4CDC-86BA-2DE60F75D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Fourth Microphone Usefulness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C59B52-79C6-46C5-992C-075750E30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702" y="2040055"/>
            <a:ext cx="4608423" cy="35366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8AD1D7-F9DD-4E78-B9E6-C55D56DC2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19" y="2031770"/>
            <a:ext cx="4619219" cy="3544982"/>
          </a:xfrm>
          <a:prstGeom prst="rect">
            <a:avLst/>
          </a:prstGeom>
        </p:spPr>
      </p:pic>
      <p:sp>
        <p:nvSpPr>
          <p:cNvPr id="4" name="Minus Sign 3">
            <a:extLst>
              <a:ext uri="{FF2B5EF4-FFF2-40B4-BE49-F238E27FC236}">
                <a16:creationId xmlns:a16="http://schemas.microsoft.com/office/drawing/2014/main" id="{3C1C3B27-19EF-40D7-B490-AC58CC1012CB}"/>
              </a:ext>
            </a:extLst>
          </p:cNvPr>
          <p:cNvSpPr/>
          <p:nvPr/>
        </p:nvSpPr>
        <p:spPr>
          <a:xfrm>
            <a:off x="4874004" y="3429000"/>
            <a:ext cx="822121" cy="57254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quals 4">
            <a:extLst>
              <a:ext uri="{FF2B5EF4-FFF2-40B4-BE49-F238E27FC236}">
                <a16:creationId xmlns:a16="http://schemas.microsoft.com/office/drawing/2014/main" id="{F0B88806-262B-4F88-9EAE-43A6C8A17459}"/>
              </a:ext>
            </a:extLst>
          </p:cNvPr>
          <p:cNvSpPr/>
          <p:nvPr/>
        </p:nvSpPr>
        <p:spPr>
          <a:xfrm>
            <a:off x="10268125" y="3429000"/>
            <a:ext cx="1115736" cy="63127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175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91EB2C-105C-4CDC-86BA-2DE60F75D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Error Difference 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01B56E-DD7E-40D1-8390-70A335B92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181" y="1680190"/>
            <a:ext cx="6143625" cy="4505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3D262D-E9B0-4B57-B2FE-5E59FF168602}"/>
              </a:ext>
            </a:extLst>
          </p:cNvPr>
          <p:cNvSpPr txBox="1"/>
          <p:nvPr/>
        </p:nvSpPr>
        <p:spPr>
          <a:xfrm>
            <a:off x="8803918" y="3501966"/>
            <a:ext cx="21595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By </a:t>
            </a:r>
            <a:r>
              <a:rPr lang="en-US" sz="1100" b="1" dirty="0"/>
              <a:t>not</a:t>
            </a:r>
            <a:r>
              <a:rPr lang="en-US" sz="1100" dirty="0"/>
              <a:t> using h_14 and h_23, we are losing accuracy in the center</a:t>
            </a:r>
          </a:p>
        </p:txBody>
      </p:sp>
    </p:spTree>
    <p:extLst>
      <p:ext uri="{BB962C8B-B14F-4D97-AF65-F5344CB8AC3E}">
        <p14:creationId xmlns:p14="http://schemas.microsoft.com/office/powerpoint/2010/main" val="1230757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91EB2C-105C-4CDC-86BA-2DE60F75D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Description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095CFF-2A96-4E18-87FB-B66A0AAA7145}"/>
              </a:ext>
            </a:extLst>
          </p:cNvPr>
          <p:cNvSpPr txBox="1"/>
          <p:nvPr/>
        </p:nvSpPr>
        <p:spPr>
          <a:xfrm>
            <a:off x="556532" y="2040055"/>
            <a:ext cx="105449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further  decrease error we examined the effects of removing certain hyperbolas from sections were they display the greatest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contour plot shows a the decreasing error as we remove one hyperbola at a time, going up to the removal of three hyperbolas in the corner sections and two everywhere else.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each plot, a chart will display the calculated error of each hyperbola in each section. This error is the average of errors from 1000 runs.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diagrams the right of the contour plot display the hyperbolas removed in each section.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last two sides, we determine if having a fourth microphone provides any extra information over having three microphones. </a:t>
            </a:r>
          </a:p>
        </p:txBody>
      </p:sp>
    </p:spTree>
    <p:extLst>
      <p:ext uri="{BB962C8B-B14F-4D97-AF65-F5344CB8AC3E}">
        <p14:creationId xmlns:p14="http://schemas.microsoft.com/office/powerpoint/2010/main" val="340073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91EB2C-105C-4CDC-86BA-2DE60F75D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Error Original Form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7D9E3A-B04B-4AD8-A55F-9A00862EB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361" y="1773204"/>
            <a:ext cx="8337777" cy="429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66BF5-24D2-4864-92FA-4B5E50E5E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Master Error Average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5982B3-F824-40E9-BCF1-9D36BA1AC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551" y="2174227"/>
            <a:ext cx="9144000" cy="298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54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91EB2C-105C-4CDC-86BA-2DE60F75D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Largest Error Hyperbola Removed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47751D-6F1B-4B04-92C4-23E77E323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92" y="1897995"/>
            <a:ext cx="8645939" cy="4450313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7519DE8-91D8-4995-BA8A-16735A3EB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751993"/>
              </p:ext>
            </p:extLst>
          </p:nvPr>
        </p:nvGraphicFramePr>
        <p:xfrm>
          <a:off x="8108301" y="2781377"/>
          <a:ext cx="3452326" cy="27423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0776">
                  <a:extLst>
                    <a:ext uri="{9D8B030D-6E8A-4147-A177-3AD203B41FA5}">
                      <a16:colId xmlns:a16="http://schemas.microsoft.com/office/drawing/2014/main" val="60116648"/>
                    </a:ext>
                  </a:extLst>
                </a:gridCol>
                <a:gridCol w="1165243">
                  <a:extLst>
                    <a:ext uri="{9D8B030D-6E8A-4147-A177-3AD203B41FA5}">
                      <a16:colId xmlns:a16="http://schemas.microsoft.com/office/drawing/2014/main" val="1220539002"/>
                    </a:ext>
                  </a:extLst>
                </a:gridCol>
                <a:gridCol w="1136307">
                  <a:extLst>
                    <a:ext uri="{9D8B030D-6E8A-4147-A177-3AD203B41FA5}">
                      <a16:colId xmlns:a16="http://schemas.microsoft.com/office/drawing/2014/main" val="1253942078"/>
                    </a:ext>
                  </a:extLst>
                </a:gridCol>
              </a:tblGrid>
              <a:tr h="909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h_24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h_24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h_12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071288"/>
                  </a:ext>
                </a:extLst>
              </a:tr>
              <a:tr h="9134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h_12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h_12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08741"/>
                  </a:ext>
                </a:extLst>
              </a:tr>
              <a:tr h="91928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h_34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h_24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h_34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79519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0CC2EE1-139D-48E2-9EC6-367A7770235C}"/>
              </a:ext>
            </a:extLst>
          </p:cNvPr>
          <p:cNvSpPr txBox="1"/>
          <p:nvPr/>
        </p:nvSpPr>
        <p:spPr>
          <a:xfrm>
            <a:off x="8108301" y="2341984"/>
            <a:ext cx="345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Removed Hyperbolas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6B226E-D65D-4BE4-9D7D-23EDA503B982}"/>
              </a:ext>
            </a:extLst>
          </p:cNvPr>
          <p:cNvSpPr/>
          <p:nvPr/>
        </p:nvSpPr>
        <p:spPr>
          <a:xfrm>
            <a:off x="7996334" y="5411756"/>
            <a:ext cx="223934" cy="2239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4B29A68-BB51-497C-A4D9-7A99DF0FBDE1}"/>
              </a:ext>
            </a:extLst>
          </p:cNvPr>
          <p:cNvSpPr/>
          <p:nvPr/>
        </p:nvSpPr>
        <p:spPr>
          <a:xfrm>
            <a:off x="11438900" y="5411756"/>
            <a:ext cx="223934" cy="2239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01FA73-28A2-4CC8-BE62-0232488C3EE1}"/>
              </a:ext>
            </a:extLst>
          </p:cNvPr>
          <p:cNvSpPr/>
          <p:nvPr/>
        </p:nvSpPr>
        <p:spPr>
          <a:xfrm>
            <a:off x="7996334" y="2669410"/>
            <a:ext cx="223934" cy="2239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EB246FA-F05F-4E23-8E06-7F2191F4BFA8}"/>
              </a:ext>
            </a:extLst>
          </p:cNvPr>
          <p:cNvSpPr/>
          <p:nvPr/>
        </p:nvSpPr>
        <p:spPr>
          <a:xfrm>
            <a:off x="11438900" y="2669410"/>
            <a:ext cx="223934" cy="2239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BDB27D-DC70-47CF-9C30-530F23BADD56}"/>
              </a:ext>
            </a:extLst>
          </p:cNvPr>
          <p:cNvSpPr txBox="1"/>
          <p:nvPr/>
        </p:nvSpPr>
        <p:spPr>
          <a:xfrm>
            <a:off x="7931018" y="5635690"/>
            <a:ext cx="28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ED0EF1-9880-4F19-B9D5-FE5A2CB26086}"/>
              </a:ext>
            </a:extLst>
          </p:cNvPr>
          <p:cNvSpPr txBox="1"/>
          <p:nvPr/>
        </p:nvSpPr>
        <p:spPr>
          <a:xfrm>
            <a:off x="11406242" y="5580880"/>
            <a:ext cx="28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0FC96E-A24F-45FD-A8FE-C4A9648117E8}"/>
              </a:ext>
            </a:extLst>
          </p:cNvPr>
          <p:cNvSpPr txBox="1"/>
          <p:nvPr/>
        </p:nvSpPr>
        <p:spPr>
          <a:xfrm>
            <a:off x="7931018" y="2354116"/>
            <a:ext cx="28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47EEC0-A3D9-4421-8085-7F8BBD9E79FB}"/>
              </a:ext>
            </a:extLst>
          </p:cNvPr>
          <p:cNvSpPr txBox="1"/>
          <p:nvPr/>
        </p:nvSpPr>
        <p:spPr>
          <a:xfrm>
            <a:off x="11406242" y="2365392"/>
            <a:ext cx="28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20889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66BF5-24D2-4864-92FA-4B5E50E5E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Master Error Average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FBCE2-76BD-4EE5-8AC0-541B85A68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334" y="2130803"/>
            <a:ext cx="9144000" cy="311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49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91EB2C-105C-4CDC-86BA-2DE60F75D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Two Largest Error Hyperbola Removed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59CA27F-FC95-4B05-9BB9-E8C078D96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38" y="1765714"/>
            <a:ext cx="6143625" cy="4714875"/>
          </a:xfrm>
          <a:prstGeom prst="rect">
            <a:avLst/>
          </a:prstGeom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778F2CF-F7CF-41B0-859E-4F25EF8D5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491962"/>
              </p:ext>
            </p:extLst>
          </p:nvPr>
        </p:nvGraphicFramePr>
        <p:xfrm>
          <a:off x="8108301" y="2781377"/>
          <a:ext cx="3452326" cy="27423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0776">
                  <a:extLst>
                    <a:ext uri="{9D8B030D-6E8A-4147-A177-3AD203B41FA5}">
                      <a16:colId xmlns:a16="http://schemas.microsoft.com/office/drawing/2014/main" val="60116648"/>
                    </a:ext>
                  </a:extLst>
                </a:gridCol>
                <a:gridCol w="1165243">
                  <a:extLst>
                    <a:ext uri="{9D8B030D-6E8A-4147-A177-3AD203B41FA5}">
                      <a16:colId xmlns:a16="http://schemas.microsoft.com/office/drawing/2014/main" val="1220539002"/>
                    </a:ext>
                  </a:extLst>
                </a:gridCol>
                <a:gridCol w="1136307">
                  <a:extLst>
                    <a:ext uri="{9D8B030D-6E8A-4147-A177-3AD203B41FA5}">
                      <a16:colId xmlns:a16="http://schemas.microsoft.com/office/drawing/2014/main" val="1253942078"/>
                    </a:ext>
                  </a:extLst>
                </a:gridCol>
              </a:tblGrid>
              <a:tr h="909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h_12, h_24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h_13, h_24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h_12, h_13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071288"/>
                  </a:ext>
                </a:extLst>
              </a:tr>
              <a:tr h="9134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h_12, h_34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h_12, h_34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08741"/>
                  </a:ext>
                </a:extLst>
              </a:tr>
              <a:tr h="91928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h_24, h_34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h_13, h_24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h_13, h_34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79519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10CEC8B7-5A6A-4347-8622-01E8D604FDC3}"/>
              </a:ext>
            </a:extLst>
          </p:cNvPr>
          <p:cNvSpPr txBox="1"/>
          <p:nvPr/>
        </p:nvSpPr>
        <p:spPr>
          <a:xfrm>
            <a:off x="8108301" y="2341984"/>
            <a:ext cx="345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Removed Hyperbolas 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1124F49-B2A4-4083-B974-8ABFF8CE2A42}"/>
              </a:ext>
            </a:extLst>
          </p:cNvPr>
          <p:cNvSpPr/>
          <p:nvPr/>
        </p:nvSpPr>
        <p:spPr>
          <a:xfrm>
            <a:off x="7996334" y="5411756"/>
            <a:ext cx="223934" cy="2239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40A57B8-EB87-433A-A904-62449D8884F4}"/>
              </a:ext>
            </a:extLst>
          </p:cNvPr>
          <p:cNvSpPr/>
          <p:nvPr/>
        </p:nvSpPr>
        <p:spPr>
          <a:xfrm>
            <a:off x="11438900" y="5411756"/>
            <a:ext cx="223934" cy="2239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C29E997-4CFB-41CA-BD0E-EE8760FB7DA6}"/>
              </a:ext>
            </a:extLst>
          </p:cNvPr>
          <p:cNvSpPr/>
          <p:nvPr/>
        </p:nvSpPr>
        <p:spPr>
          <a:xfrm>
            <a:off x="7996334" y="2669410"/>
            <a:ext cx="223934" cy="2239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715043-1685-4292-A175-EDC8013C1CDE}"/>
              </a:ext>
            </a:extLst>
          </p:cNvPr>
          <p:cNvSpPr/>
          <p:nvPr/>
        </p:nvSpPr>
        <p:spPr>
          <a:xfrm>
            <a:off x="11438900" y="2669410"/>
            <a:ext cx="223934" cy="2239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58E4F4-4E7A-45A6-AA0B-A1D8B8F07F24}"/>
              </a:ext>
            </a:extLst>
          </p:cNvPr>
          <p:cNvSpPr txBox="1"/>
          <p:nvPr/>
        </p:nvSpPr>
        <p:spPr>
          <a:xfrm>
            <a:off x="7931018" y="5635690"/>
            <a:ext cx="28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B56B32-506F-4085-B8A2-BBC80E751F22}"/>
              </a:ext>
            </a:extLst>
          </p:cNvPr>
          <p:cNvSpPr txBox="1"/>
          <p:nvPr/>
        </p:nvSpPr>
        <p:spPr>
          <a:xfrm>
            <a:off x="11406242" y="5580880"/>
            <a:ext cx="28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B74E95-EB71-4AC5-805A-891652D6F9BE}"/>
              </a:ext>
            </a:extLst>
          </p:cNvPr>
          <p:cNvSpPr txBox="1"/>
          <p:nvPr/>
        </p:nvSpPr>
        <p:spPr>
          <a:xfrm>
            <a:off x="7931018" y="2354116"/>
            <a:ext cx="28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F672A2-0E46-4761-B2B6-72435716BC59}"/>
              </a:ext>
            </a:extLst>
          </p:cNvPr>
          <p:cNvSpPr txBox="1"/>
          <p:nvPr/>
        </p:nvSpPr>
        <p:spPr>
          <a:xfrm>
            <a:off x="11406242" y="2365392"/>
            <a:ext cx="28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85388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66BF5-24D2-4864-92FA-4B5E50E5E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Master Error Average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F36154-02B2-4D1A-8CC7-50C6F5686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436" y="2235200"/>
            <a:ext cx="9167128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738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91EB2C-105C-4CDC-86BA-2DE60F75D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Two Largest Plus Diagonal Error Hyperbola Removed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321C3E-8B2A-492E-B503-7680B9C67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4" y="1765714"/>
            <a:ext cx="6143625" cy="471487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D6B5870-F061-4000-9346-89642A612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458111"/>
              </p:ext>
            </p:extLst>
          </p:nvPr>
        </p:nvGraphicFramePr>
        <p:xfrm>
          <a:off x="8108301" y="2781377"/>
          <a:ext cx="3452326" cy="29604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0776">
                  <a:extLst>
                    <a:ext uri="{9D8B030D-6E8A-4147-A177-3AD203B41FA5}">
                      <a16:colId xmlns:a16="http://schemas.microsoft.com/office/drawing/2014/main" val="60116648"/>
                    </a:ext>
                  </a:extLst>
                </a:gridCol>
                <a:gridCol w="1165243">
                  <a:extLst>
                    <a:ext uri="{9D8B030D-6E8A-4147-A177-3AD203B41FA5}">
                      <a16:colId xmlns:a16="http://schemas.microsoft.com/office/drawing/2014/main" val="1220539002"/>
                    </a:ext>
                  </a:extLst>
                </a:gridCol>
                <a:gridCol w="1136307">
                  <a:extLst>
                    <a:ext uri="{9D8B030D-6E8A-4147-A177-3AD203B41FA5}">
                      <a16:colId xmlns:a16="http://schemas.microsoft.com/office/drawing/2014/main" val="1253942078"/>
                    </a:ext>
                  </a:extLst>
                </a:gridCol>
              </a:tblGrid>
              <a:tr h="909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h_12, h_24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h_23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h_13, h_24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h_12, h_13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h_14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071288"/>
                  </a:ext>
                </a:extLst>
              </a:tr>
              <a:tr h="9134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h_12, h_34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h_12, h_34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08741"/>
                  </a:ext>
                </a:extLst>
              </a:tr>
              <a:tr h="91928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h_24, h_34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h_14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h_13, h_24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h_13, h_34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h_23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79519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D738085-0612-4710-AEA6-ABEA4838B8E6}"/>
              </a:ext>
            </a:extLst>
          </p:cNvPr>
          <p:cNvSpPr txBox="1"/>
          <p:nvPr/>
        </p:nvSpPr>
        <p:spPr>
          <a:xfrm>
            <a:off x="8108301" y="2341984"/>
            <a:ext cx="345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Removed Hyperbolas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9A2B61-0958-4C91-9E7E-3B6CDC0721F0}"/>
              </a:ext>
            </a:extLst>
          </p:cNvPr>
          <p:cNvSpPr/>
          <p:nvPr/>
        </p:nvSpPr>
        <p:spPr>
          <a:xfrm>
            <a:off x="7996334" y="5411756"/>
            <a:ext cx="223934" cy="2239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7118EC2-1588-4C79-983E-D590774271EF}"/>
              </a:ext>
            </a:extLst>
          </p:cNvPr>
          <p:cNvSpPr/>
          <p:nvPr/>
        </p:nvSpPr>
        <p:spPr>
          <a:xfrm>
            <a:off x="11438900" y="5411756"/>
            <a:ext cx="223934" cy="2239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124B0B8-3660-471B-9156-E43B3CD6B403}"/>
              </a:ext>
            </a:extLst>
          </p:cNvPr>
          <p:cNvSpPr/>
          <p:nvPr/>
        </p:nvSpPr>
        <p:spPr>
          <a:xfrm>
            <a:off x="7996334" y="2669410"/>
            <a:ext cx="223934" cy="2239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DDF4EBD-2377-4ECA-9716-D606FCC2B840}"/>
              </a:ext>
            </a:extLst>
          </p:cNvPr>
          <p:cNvSpPr/>
          <p:nvPr/>
        </p:nvSpPr>
        <p:spPr>
          <a:xfrm>
            <a:off x="11438900" y="2669410"/>
            <a:ext cx="223934" cy="2239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3620EA-7F44-4D11-BC11-675AF3479017}"/>
              </a:ext>
            </a:extLst>
          </p:cNvPr>
          <p:cNvSpPr txBox="1"/>
          <p:nvPr/>
        </p:nvSpPr>
        <p:spPr>
          <a:xfrm>
            <a:off x="7931018" y="5635690"/>
            <a:ext cx="28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8049D8-15FC-4E77-8742-44F0E0224808}"/>
              </a:ext>
            </a:extLst>
          </p:cNvPr>
          <p:cNvSpPr txBox="1"/>
          <p:nvPr/>
        </p:nvSpPr>
        <p:spPr>
          <a:xfrm>
            <a:off x="11406242" y="5580880"/>
            <a:ext cx="28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585308-1134-47D1-AC1A-E2116A2BBCD5}"/>
              </a:ext>
            </a:extLst>
          </p:cNvPr>
          <p:cNvSpPr txBox="1"/>
          <p:nvPr/>
        </p:nvSpPr>
        <p:spPr>
          <a:xfrm>
            <a:off x="7931018" y="2354116"/>
            <a:ext cx="28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2F3664-07D0-4EF4-B2EF-6CD96C2D5B9B}"/>
              </a:ext>
            </a:extLst>
          </p:cNvPr>
          <p:cNvSpPr txBox="1"/>
          <p:nvPr/>
        </p:nvSpPr>
        <p:spPr>
          <a:xfrm>
            <a:off x="11406242" y="2365392"/>
            <a:ext cx="28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70194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372</Words>
  <Application>Microsoft Office PowerPoint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Crow Simulation Error</vt:lpstr>
      <vt:lpstr>Description</vt:lpstr>
      <vt:lpstr>Error Original Form </vt:lpstr>
      <vt:lpstr>Master Error Average</vt:lpstr>
      <vt:lpstr>Largest Error Hyperbola Removed</vt:lpstr>
      <vt:lpstr>Master Error Average</vt:lpstr>
      <vt:lpstr>Two Largest Error Hyperbola Removed</vt:lpstr>
      <vt:lpstr>Master Error Average</vt:lpstr>
      <vt:lpstr>Two Largest Plus Diagonal Error Hyperbola Removed</vt:lpstr>
      <vt:lpstr>Master Error Average</vt:lpstr>
      <vt:lpstr>Fourth Microphone Usefulness </vt:lpstr>
      <vt:lpstr>Error Difference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 Simulation Error</dc:title>
  <dc:creator>Derek Flett</dc:creator>
  <cp:lastModifiedBy>Derek Flett</cp:lastModifiedBy>
  <cp:revision>13</cp:revision>
  <dcterms:created xsi:type="dcterms:W3CDTF">2017-07-08T04:48:16Z</dcterms:created>
  <dcterms:modified xsi:type="dcterms:W3CDTF">2017-07-22T00:09:18Z</dcterms:modified>
</cp:coreProperties>
</file>