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49377600" cy="32918400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717" kern="1200">
        <a:solidFill>
          <a:schemeClr val="tx1"/>
        </a:solidFill>
        <a:latin typeface="Arial" charset="0"/>
        <a:ea typeface="ヒラギノ角ゴ Pro W3" pitchFamily="37" charset="-128"/>
        <a:cs typeface="+mn-cs"/>
      </a:defRPr>
    </a:lvl1pPr>
    <a:lvl2pPr marL="709438" algn="l" rtl="0" fontAlgn="base">
      <a:spcBef>
        <a:spcPct val="0"/>
      </a:spcBef>
      <a:spcAft>
        <a:spcPct val="0"/>
      </a:spcAft>
      <a:defRPr sz="3717" kern="1200">
        <a:solidFill>
          <a:schemeClr val="tx1"/>
        </a:solidFill>
        <a:latin typeface="Arial" charset="0"/>
        <a:ea typeface="ヒラギノ角ゴ Pro W3" pitchFamily="37" charset="-128"/>
        <a:cs typeface="+mn-cs"/>
      </a:defRPr>
    </a:lvl2pPr>
    <a:lvl3pPr marL="1418874" algn="l" rtl="0" fontAlgn="base">
      <a:spcBef>
        <a:spcPct val="0"/>
      </a:spcBef>
      <a:spcAft>
        <a:spcPct val="0"/>
      </a:spcAft>
      <a:defRPr sz="3717" kern="1200">
        <a:solidFill>
          <a:schemeClr val="tx1"/>
        </a:solidFill>
        <a:latin typeface="Arial" charset="0"/>
        <a:ea typeface="ヒラギノ角ゴ Pro W3" pitchFamily="37" charset="-128"/>
        <a:cs typeface="+mn-cs"/>
      </a:defRPr>
    </a:lvl3pPr>
    <a:lvl4pPr marL="2128313" algn="l" rtl="0" fontAlgn="base">
      <a:spcBef>
        <a:spcPct val="0"/>
      </a:spcBef>
      <a:spcAft>
        <a:spcPct val="0"/>
      </a:spcAft>
      <a:defRPr sz="3717" kern="1200">
        <a:solidFill>
          <a:schemeClr val="tx1"/>
        </a:solidFill>
        <a:latin typeface="Arial" charset="0"/>
        <a:ea typeface="ヒラギノ角ゴ Pro W3" pitchFamily="37" charset="-128"/>
        <a:cs typeface="+mn-cs"/>
      </a:defRPr>
    </a:lvl4pPr>
    <a:lvl5pPr marL="2837750" algn="l" rtl="0" fontAlgn="base">
      <a:spcBef>
        <a:spcPct val="0"/>
      </a:spcBef>
      <a:spcAft>
        <a:spcPct val="0"/>
      </a:spcAft>
      <a:defRPr sz="3717" kern="1200">
        <a:solidFill>
          <a:schemeClr val="tx1"/>
        </a:solidFill>
        <a:latin typeface="Arial" charset="0"/>
        <a:ea typeface="ヒラギノ角ゴ Pro W3" pitchFamily="37" charset="-128"/>
        <a:cs typeface="+mn-cs"/>
      </a:defRPr>
    </a:lvl5pPr>
    <a:lvl6pPr marL="3547186" algn="l" defTabSz="1418874" rtl="0" eaLnBrk="1" latinLnBrk="0" hangingPunct="1">
      <a:defRPr sz="3717" kern="1200">
        <a:solidFill>
          <a:schemeClr val="tx1"/>
        </a:solidFill>
        <a:latin typeface="Arial" charset="0"/>
        <a:ea typeface="ヒラギノ角ゴ Pro W3" pitchFamily="37" charset="-128"/>
        <a:cs typeface="+mn-cs"/>
      </a:defRPr>
    </a:lvl6pPr>
    <a:lvl7pPr marL="4256624" algn="l" defTabSz="1418874" rtl="0" eaLnBrk="1" latinLnBrk="0" hangingPunct="1">
      <a:defRPr sz="3717" kern="1200">
        <a:solidFill>
          <a:schemeClr val="tx1"/>
        </a:solidFill>
        <a:latin typeface="Arial" charset="0"/>
        <a:ea typeface="ヒラギノ角ゴ Pro W3" pitchFamily="37" charset="-128"/>
        <a:cs typeface="+mn-cs"/>
      </a:defRPr>
    </a:lvl7pPr>
    <a:lvl8pPr marL="4966061" algn="l" defTabSz="1418874" rtl="0" eaLnBrk="1" latinLnBrk="0" hangingPunct="1">
      <a:defRPr sz="3717" kern="1200">
        <a:solidFill>
          <a:schemeClr val="tx1"/>
        </a:solidFill>
        <a:latin typeface="Arial" charset="0"/>
        <a:ea typeface="ヒラギノ角ゴ Pro W3" pitchFamily="37" charset="-128"/>
        <a:cs typeface="+mn-cs"/>
      </a:defRPr>
    </a:lvl8pPr>
    <a:lvl9pPr marL="5675499" algn="l" defTabSz="1418874" rtl="0" eaLnBrk="1" latinLnBrk="0" hangingPunct="1">
      <a:defRPr sz="3717" kern="1200">
        <a:solidFill>
          <a:schemeClr val="tx1"/>
        </a:solidFill>
        <a:latin typeface="Arial" charset="0"/>
        <a:ea typeface="ヒラギノ角ゴ Pro W3" pitchFamily="3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36" userDrawn="1">
          <p15:clr>
            <a:srgbClr val="A4A3A4"/>
          </p15:clr>
        </p15:guide>
        <p15:guide id="2" pos="9998" userDrawn="1">
          <p15:clr>
            <a:srgbClr val="A4A3A4"/>
          </p15:clr>
        </p15:guide>
        <p15:guide id="3" orient="horz" pos="10368" userDrawn="1">
          <p15:clr>
            <a:srgbClr val="A4A3A4"/>
          </p15:clr>
        </p15:guide>
        <p15:guide id="4" pos="1555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urshell, Dana" initials="BD" lastIdx="1" clrIdx="0"/>
  <p:cmAuthor id="1" name="Windows User" initials="WU" lastIdx="1" clrIdx="1">
    <p:extLst>
      <p:ext uri="{19B8F6BF-5375-455C-9EA6-DF929625EA0E}">
        <p15:presenceInfo xmlns:p15="http://schemas.microsoft.com/office/powerpoint/2012/main" userId="Windows User" providerId="None"/>
      </p:ext>
    </p:extLst>
  </p:cmAuthor>
  <p:cmAuthor id="2" name="Martin-Harris, Bonnie J." initials="MBJ" lastIdx="2" clrIdx="2">
    <p:extLst>
      <p:ext uri="{19B8F6BF-5375-455C-9EA6-DF929625EA0E}">
        <p15:presenceInfo xmlns:p15="http://schemas.microsoft.com/office/powerpoint/2012/main" userId="S::harrisbm@musc.edu::70dbc459-552f-45b9-9242-911f32500180" providerId="AD"/>
      </p:ext>
    </p:extLst>
  </p:cmAuthor>
  <p:cmAuthor id="3" name="Microsoft Office User" initials="MOU" lastIdx="3" clrIdx="3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4" name="Kate Davidson" initials="KD" lastIdx="5" clrIdx="4">
    <p:extLst>
      <p:ext uri="{19B8F6BF-5375-455C-9EA6-DF929625EA0E}">
        <p15:presenceInfo xmlns:p15="http://schemas.microsoft.com/office/powerpoint/2012/main" userId="S::khe5436@ads.northwestern.edu::0da49dcd-ee15-4c78-b0e7-f9c744b1f24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36F"/>
    <a:srgbClr val="074171"/>
    <a:srgbClr val="D58344"/>
    <a:srgbClr val="74A5D5"/>
    <a:srgbClr val="869F75"/>
    <a:srgbClr val="4A752E"/>
    <a:srgbClr val="E3DE00"/>
    <a:srgbClr val="1E9231"/>
    <a:srgbClr val="2232AA"/>
    <a:srgbClr val="FFD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Objects="1">
      <p:cViewPr varScale="1">
        <p:scale>
          <a:sx n="36" d="100"/>
          <a:sy n="36" d="100"/>
        </p:scale>
        <p:origin x="762" y="156"/>
      </p:cViewPr>
      <p:guideLst>
        <p:guide orient="horz" pos="6336"/>
        <p:guide pos="9998"/>
        <p:guide orient="horz" pos="10368"/>
        <p:guide pos="155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43344" cy="46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8" tIns="46644" rIns="93288" bIns="46644" numCol="1" anchor="t" anchorCtr="0" compatLnSpc="1">
            <a:prstTxWarp prst="textNoShape">
              <a:avLst/>
            </a:prstTxWarp>
          </a:bodyPr>
          <a:lstStyle>
            <a:lvl1pPr defTabSz="932661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8362" y="0"/>
            <a:ext cx="3043344" cy="46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8" tIns="46644" rIns="93288" bIns="46644" numCol="1" anchor="t" anchorCtr="0" compatLnSpc="1">
            <a:prstTxWarp prst="textNoShape">
              <a:avLst/>
            </a:prstTxWarp>
          </a:bodyPr>
          <a:lstStyle>
            <a:lvl1pPr algn="r" defTabSz="932661" eaLnBrk="0" hangingPunct="0">
              <a:defRPr sz="1200"/>
            </a:lvl1pPr>
          </a:lstStyle>
          <a:p>
            <a:fld id="{7EF1F304-A8A3-4BE9-AE94-E1307BAFED6D}" type="datetime1">
              <a:rPr lang="en-US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42007"/>
            <a:ext cx="3043344" cy="46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8" tIns="46644" rIns="93288" bIns="46644" numCol="1" anchor="b" anchorCtr="0" compatLnSpc="1">
            <a:prstTxWarp prst="textNoShape">
              <a:avLst/>
            </a:prstTxWarp>
          </a:bodyPr>
          <a:lstStyle>
            <a:lvl1pPr defTabSz="932661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8362" y="8842007"/>
            <a:ext cx="3043344" cy="46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8" tIns="46644" rIns="93288" bIns="46644" numCol="1" anchor="b" anchorCtr="0" compatLnSpc="1">
            <a:prstTxWarp prst="textNoShape">
              <a:avLst/>
            </a:prstTxWarp>
          </a:bodyPr>
          <a:lstStyle>
            <a:lvl1pPr algn="r" defTabSz="932661" eaLnBrk="0" hangingPunct="0">
              <a:defRPr sz="1200"/>
            </a:lvl1pPr>
          </a:lstStyle>
          <a:p>
            <a:fld id="{D115C92B-9C49-4757-A3CF-0A139437B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11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43344" cy="46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8" tIns="46644" rIns="93288" bIns="46644" numCol="1" anchor="t" anchorCtr="0" compatLnSpc="1">
            <a:prstTxWarp prst="textNoShape">
              <a:avLst/>
            </a:prstTxWarp>
          </a:bodyPr>
          <a:lstStyle>
            <a:lvl1pPr defTabSz="932661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8362" y="0"/>
            <a:ext cx="3043344" cy="46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8" tIns="46644" rIns="93288" bIns="46644" numCol="1" anchor="t" anchorCtr="0" compatLnSpc="1">
            <a:prstTxWarp prst="textNoShape">
              <a:avLst/>
            </a:prstTxWarp>
          </a:bodyPr>
          <a:lstStyle>
            <a:lvl1pPr algn="r" defTabSz="932661" eaLnBrk="0" hangingPunct="0">
              <a:defRPr sz="1200"/>
            </a:lvl1pPr>
          </a:lstStyle>
          <a:p>
            <a:fld id="{F787F4C0-851C-4089-8556-9E360571CF64}" type="datetime1">
              <a:rPr lang="en-US"/>
              <a:pPr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892175" y="696913"/>
            <a:ext cx="5238750" cy="3492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2311" y="4421914"/>
            <a:ext cx="5618480" cy="4188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8" tIns="46644" rIns="93288" bIns="466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42007"/>
            <a:ext cx="3043344" cy="46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8" tIns="46644" rIns="93288" bIns="46644" numCol="1" anchor="b" anchorCtr="0" compatLnSpc="1">
            <a:prstTxWarp prst="textNoShape">
              <a:avLst/>
            </a:prstTxWarp>
          </a:bodyPr>
          <a:lstStyle>
            <a:lvl1pPr defTabSz="932661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8362" y="8842007"/>
            <a:ext cx="3043344" cy="46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8" tIns="46644" rIns="93288" bIns="46644" numCol="1" anchor="b" anchorCtr="0" compatLnSpc="1">
            <a:prstTxWarp prst="textNoShape">
              <a:avLst/>
            </a:prstTxWarp>
          </a:bodyPr>
          <a:lstStyle>
            <a:lvl1pPr algn="r" defTabSz="932661" eaLnBrk="0" hangingPunct="0">
              <a:defRPr sz="1200"/>
            </a:lvl1pPr>
          </a:lstStyle>
          <a:p>
            <a:fld id="{82144336-A54D-456E-ABC9-A2B7ABE574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80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09438" rtl="0" eaLnBrk="0" fontAlgn="base" hangingPunct="0">
      <a:spcBef>
        <a:spcPct val="30000"/>
      </a:spcBef>
      <a:spcAft>
        <a:spcPct val="0"/>
      </a:spcAft>
      <a:defRPr sz="1859" kern="1200">
        <a:solidFill>
          <a:schemeClr val="tx1"/>
        </a:solidFill>
        <a:latin typeface="+mn-lt"/>
        <a:ea typeface="ＭＳ Ｐゴシック" pitchFamily="80" charset="-128"/>
        <a:cs typeface="ＭＳ Ｐゴシック" pitchFamily="80" charset="-128"/>
      </a:defRPr>
    </a:lvl1pPr>
    <a:lvl2pPr marL="709438" algn="l" defTabSz="709438" rtl="0" eaLnBrk="0" fontAlgn="base" hangingPunct="0">
      <a:spcBef>
        <a:spcPct val="30000"/>
      </a:spcBef>
      <a:spcAft>
        <a:spcPct val="0"/>
      </a:spcAft>
      <a:defRPr sz="1859" kern="1200">
        <a:solidFill>
          <a:schemeClr val="tx1"/>
        </a:solidFill>
        <a:latin typeface="+mn-lt"/>
        <a:ea typeface="ＭＳ Ｐゴシック" pitchFamily="80" charset="-128"/>
        <a:cs typeface="+mn-cs"/>
      </a:defRPr>
    </a:lvl2pPr>
    <a:lvl3pPr marL="1418874" algn="l" defTabSz="709438" rtl="0" eaLnBrk="0" fontAlgn="base" hangingPunct="0">
      <a:spcBef>
        <a:spcPct val="30000"/>
      </a:spcBef>
      <a:spcAft>
        <a:spcPct val="0"/>
      </a:spcAft>
      <a:defRPr sz="1859" kern="1200">
        <a:solidFill>
          <a:schemeClr val="tx1"/>
        </a:solidFill>
        <a:latin typeface="+mn-lt"/>
        <a:ea typeface="ＭＳ Ｐゴシック" pitchFamily="80" charset="-128"/>
        <a:cs typeface="+mn-cs"/>
      </a:defRPr>
    </a:lvl3pPr>
    <a:lvl4pPr marL="2128313" algn="l" defTabSz="709438" rtl="0" eaLnBrk="0" fontAlgn="base" hangingPunct="0">
      <a:spcBef>
        <a:spcPct val="30000"/>
      </a:spcBef>
      <a:spcAft>
        <a:spcPct val="0"/>
      </a:spcAft>
      <a:defRPr sz="1859" kern="1200">
        <a:solidFill>
          <a:schemeClr val="tx1"/>
        </a:solidFill>
        <a:latin typeface="+mn-lt"/>
        <a:ea typeface="ＭＳ Ｐゴシック" pitchFamily="80" charset="-128"/>
        <a:cs typeface="+mn-cs"/>
      </a:defRPr>
    </a:lvl4pPr>
    <a:lvl5pPr marL="2837750" algn="l" defTabSz="709438" rtl="0" eaLnBrk="0" fontAlgn="base" hangingPunct="0">
      <a:spcBef>
        <a:spcPct val="30000"/>
      </a:spcBef>
      <a:spcAft>
        <a:spcPct val="0"/>
      </a:spcAft>
      <a:defRPr sz="1859" kern="1200">
        <a:solidFill>
          <a:schemeClr val="tx1"/>
        </a:solidFill>
        <a:latin typeface="+mn-lt"/>
        <a:ea typeface="ＭＳ Ｐゴシック" pitchFamily="80" charset="-128"/>
        <a:cs typeface="+mn-cs"/>
      </a:defRPr>
    </a:lvl5pPr>
    <a:lvl6pPr marL="3547186" algn="l" defTabSz="709438" rtl="0" eaLnBrk="1" latinLnBrk="0" hangingPunct="1">
      <a:defRPr sz="1859" kern="1200">
        <a:solidFill>
          <a:schemeClr val="tx1"/>
        </a:solidFill>
        <a:latin typeface="+mn-lt"/>
        <a:ea typeface="+mn-ea"/>
        <a:cs typeface="+mn-cs"/>
      </a:defRPr>
    </a:lvl6pPr>
    <a:lvl7pPr marL="4256624" algn="l" defTabSz="709438" rtl="0" eaLnBrk="1" latinLnBrk="0" hangingPunct="1">
      <a:defRPr sz="1859" kern="1200">
        <a:solidFill>
          <a:schemeClr val="tx1"/>
        </a:solidFill>
        <a:latin typeface="+mn-lt"/>
        <a:ea typeface="+mn-ea"/>
        <a:cs typeface="+mn-cs"/>
      </a:defRPr>
    </a:lvl7pPr>
    <a:lvl8pPr marL="4966061" algn="l" defTabSz="709438" rtl="0" eaLnBrk="1" latinLnBrk="0" hangingPunct="1">
      <a:defRPr sz="1859" kern="1200">
        <a:solidFill>
          <a:schemeClr val="tx1"/>
        </a:solidFill>
        <a:latin typeface="+mn-lt"/>
        <a:ea typeface="+mn-ea"/>
        <a:cs typeface="+mn-cs"/>
      </a:defRPr>
    </a:lvl8pPr>
    <a:lvl9pPr marL="5675499" algn="l" defTabSz="709438" rtl="0" eaLnBrk="1" latinLnBrk="0" hangingPunct="1">
      <a:defRPr sz="18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2175" y="696913"/>
            <a:ext cx="5238750" cy="3492500"/>
          </a:xfrm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7" charset="-128"/>
              </a:rPr>
              <a:t>Photos should be at least 300dpi, but not more than 5-12 mgs each.  Your page is set to be enlarged 200% so do not change the page size to fit another poster size. Please call me and I will help you with a new page size if desired. Lisa 792-4724</a:t>
            </a:r>
          </a:p>
          <a:p>
            <a:r>
              <a:rPr lang="en-US" dirty="0">
                <a:ea typeface="ＭＳ Ｐゴシック" pitchFamily="37" charset="-128"/>
              </a:rPr>
              <a:t>Please note this is only a template for you to start with. You can change the font size, colors, column widths and the number of columns. 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51E82-5A95-4C5E-88DC-6B693123C730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8367284"/>
            <a:ext cx="41970960" cy="577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6640" y="15261651"/>
            <a:ext cx="34564320" cy="6883977"/>
          </a:xfrm>
        </p:spPr>
        <p:txBody>
          <a:bodyPr/>
          <a:lstStyle>
            <a:lvl1pPr marL="0" indent="0" algn="ctr">
              <a:buNone/>
              <a:defRPr/>
            </a:lvl1pPr>
            <a:lvl2pPr marL="543935" indent="0" algn="ctr">
              <a:buNone/>
              <a:defRPr/>
            </a:lvl2pPr>
            <a:lvl3pPr marL="1087871" indent="0" algn="ctr">
              <a:buNone/>
              <a:defRPr/>
            </a:lvl3pPr>
            <a:lvl4pPr marL="1631806" indent="0" algn="ctr">
              <a:buNone/>
              <a:defRPr/>
            </a:lvl4pPr>
            <a:lvl5pPr marL="2175741" indent="0" algn="ctr">
              <a:buNone/>
              <a:defRPr/>
            </a:lvl5pPr>
            <a:lvl6pPr marL="2719676" indent="0" algn="ctr">
              <a:buNone/>
              <a:defRPr/>
            </a:lvl6pPr>
            <a:lvl7pPr marL="3263612" indent="0" algn="ctr">
              <a:buNone/>
              <a:defRPr/>
            </a:lvl7pPr>
            <a:lvl8pPr marL="3807546" indent="0" algn="ctr">
              <a:buNone/>
              <a:defRPr/>
            </a:lvl8pPr>
            <a:lvl9pPr marL="435148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BFACB-DE6A-4EF7-8524-6FE71C714D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F86B9-60D3-4EA9-BD89-AB5BC9AA01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181540" y="2395107"/>
            <a:ext cx="10492740" cy="21545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3320" y="2395107"/>
            <a:ext cx="31203900" cy="21545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19FA3-DB84-41E0-80C9-7C5ED87F4F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DEE53-94D2-49EF-8874-DCB1E11FA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490" y="17306060"/>
            <a:ext cx="41970960" cy="5351318"/>
          </a:xfrm>
        </p:spPr>
        <p:txBody>
          <a:bodyPr anchor="t"/>
          <a:lstStyle>
            <a:lvl1pPr algn="l">
              <a:defRPr sz="472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490" y="11414416"/>
            <a:ext cx="41970960" cy="5891645"/>
          </a:xfrm>
        </p:spPr>
        <p:txBody>
          <a:bodyPr anchor="b"/>
          <a:lstStyle>
            <a:lvl1pPr marL="0" indent="0">
              <a:buNone/>
              <a:defRPr sz="2400"/>
            </a:lvl1pPr>
            <a:lvl2pPr marL="543935" indent="0">
              <a:buNone/>
              <a:defRPr sz="2175"/>
            </a:lvl2pPr>
            <a:lvl3pPr marL="1087871" indent="0">
              <a:buNone/>
              <a:defRPr sz="1875"/>
            </a:lvl3pPr>
            <a:lvl4pPr marL="1631806" indent="0">
              <a:buNone/>
              <a:defRPr sz="1650"/>
            </a:lvl4pPr>
            <a:lvl5pPr marL="2175741" indent="0">
              <a:buNone/>
              <a:defRPr sz="1650"/>
            </a:lvl5pPr>
            <a:lvl6pPr marL="2719676" indent="0">
              <a:buNone/>
              <a:defRPr sz="1650"/>
            </a:lvl6pPr>
            <a:lvl7pPr marL="3263612" indent="0">
              <a:buNone/>
              <a:defRPr sz="1650"/>
            </a:lvl7pPr>
            <a:lvl8pPr marL="3807546" indent="0">
              <a:buNone/>
              <a:defRPr sz="1650"/>
            </a:lvl8pPr>
            <a:lvl9pPr marL="4351481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BCCDD-F6E5-4B9C-A2B6-8F897A0678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3320" y="7780198"/>
            <a:ext cx="20848320" cy="16160462"/>
          </a:xfrm>
        </p:spPr>
        <p:txBody>
          <a:bodyPr/>
          <a:lstStyle>
            <a:lvl1pPr>
              <a:defRPr sz="3300"/>
            </a:lvl1pPr>
            <a:lvl2pPr>
              <a:defRPr sz="2850"/>
            </a:lvl2pPr>
            <a:lvl3pPr>
              <a:defRPr sz="2400"/>
            </a:lvl3pPr>
            <a:lvl4pPr>
              <a:defRPr sz="2175"/>
            </a:lvl4pPr>
            <a:lvl5pPr>
              <a:defRPr sz="2175"/>
            </a:lvl5pPr>
            <a:lvl6pPr>
              <a:defRPr sz="2175"/>
            </a:lvl6pPr>
            <a:lvl7pPr>
              <a:defRPr sz="2175"/>
            </a:lvl7pPr>
            <a:lvl8pPr>
              <a:defRPr sz="2175"/>
            </a:lvl8pPr>
            <a:lvl9pPr>
              <a:defRPr sz="21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25960" y="7780198"/>
            <a:ext cx="20848320" cy="16160462"/>
          </a:xfrm>
        </p:spPr>
        <p:txBody>
          <a:bodyPr/>
          <a:lstStyle>
            <a:lvl1pPr>
              <a:defRPr sz="3300"/>
            </a:lvl1pPr>
            <a:lvl2pPr>
              <a:defRPr sz="2850"/>
            </a:lvl2pPr>
            <a:lvl3pPr>
              <a:defRPr sz="2400"/>
            </a:lvl3pPr>
            <a:lvl4pPr>
              <a:defRPr sz="2175"/>
            </a:lvl4pPr>
            <a:lvl5pPr>
              <a:defRPr sz="2175"/>
            </a:lvl5pPr>
            <a:lvl6pPr>
              <a:defRPr sz="2175"/>
            </a:lvl6pPr>
            <a:lvl7pPr>
              <a:defRPr sz="2175"/>
            </a:lvl7pPr>
            <a:lvl8pPr>
              <a:defRPr sz="2175"/>
            </a:lvl8pPr>
            <a:lvl9pPr>
              <a:defRPr sz="21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B92DEF-C84C-43D2-9685-2861F19D36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0" y="1078059"/>
            <a:ext cx="44439840" cy="448887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6029327"/>
            <a:ext cx="21817015" cy="2512001"/>
          </a:xfrm>
        </p:spPr>
        <p:txBody>
          <a:bodyPr anchor="b"/>
          <a:lstStyle>
            <a:lvl1pPr marL="0" indent="0">
              <a:buNone/>
              <a:defRPr sz="2850" b="1"/>
            </a:lvl1pPr>
            <a:lvl2pPr marL="543935" indent="0">
              <a:buNone/>
              <a:defRPr sz="2400" b="1"/>
            </a:lvl2pPr>
            <a:lvl3pPr marL="1087871" indent="0">
              <a:buNone/>
              <a:defRPr sz="2175" b="1"/>
            </a:lvl3pPr>
            <a:lvl4pPr marL="1631806" indent="0">
              <a:buNone/>
              <a:defRPr sz="1875" b="1"/>
            </a:lvl4pPr>
            <a:lvl5pPr marL="2175741" indent="0">
              <a:buNone/>
              <a:defRPr sz="1875" b="1"/>
            </a:lvl5pPr>
            <a:lvl6pPr marL="2719676" indent="0">
              <a:buNone/>
              <a:defRPr sz="1875" b="1"/>
            </a:lvl6pPr>
            <a:lvl7pPr marL="3263612" indent="0">
              <a:buNone/>
              <a:defRPr sz="1875" b="1"/>
            </a:lvl7pPr>
            <a:lvl8pPr marL="3807546" indent="0">
              <a:buNone/>
              <a:defRPr sz="1875" b="1"/>
            </a:lvl8pPr>
            <a:lvl9pPr marL="4351481" indent="0">
              <a:buNone/>
              <a:defRPr sz="18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880" y="8541330"/>
            <a:ext cx="21817015" cy="15518823"/>
          </a:xfrm>
        </p:spPr>
        <p:txBody>
          <a:bodyPr/>
          <a:lstStyle>
            <a:lvl1pPr>
              <a:defRPr sz="2850"/>
            </a:lvl1pPr>
            <a:lvl2pPr>
              <a:defRPr sz="2400"/>
            </a:lvl2pPr>
            <a:lvl3pPr>
              <a:defRPr sz="2175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83137" y="6029327"/>
            <a:ext cx="21825585" cy="2512001"/>
          </a:xfrm>
        </p:spPr>
        <p:txBody>
          <a:bodyPr anchor="b"/>
          <a:lstStyle>
            <a:lvl1pPr marL="0" indent="0">
              <a:buNone/>
              <a:defRPr sz="2850" b="1"/>
            </a:lvl1pPr>
            <a:lvl2pPr marL="543935" indent="0">
              <a:buNone/>
              <a:defRPr sz="2400" b="1"/>
            </a:lvl2pPr>
            <a:lvl3pPr marL="1087871" indent="0">
              <a:buNone/>
              <a:defRPr sz="2175" b="1"/>
            </a:lvl3pPr>
            <a:lvl4pPr marL="1631806" indent="0">
              <a:buNone/>
              <a:defRPr sz="1875" b="1"/>
            </a:lvl4pPr>
            <a:lvl5pPr marL="2175741" indent="0">
              <a:buNone/>
              <a:defRPr sz="1875" b="1"/>
            </a:lvl5pPr>
            <a:lvl6pPr marL="2719676" indent="0">
              <a:buNone/>
              <a:defRPr sz="1875" b="1"/>
            </a:lvl6pPr>
            <a:lvl7pPr marL="3263612" indent="0">
              <a:buNone/>
              <a:defRPr sz="1875" b="1"/>
            </a:lvl7pPr>
            <a:lvl8pPr marL="3807546" indent="0">
              <a:buNone/>
              <a:defRPr sz="1875" b="1"/>
            </a:lvl8pPr>
            <a:lvl9pPr marL="4351481" indent="0">
              <a:buNone/>
              <a:defRPr sz="18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83137" y="8541330"/>
            <a:ext cx="21825585" cy="15518823"/>
          </a:xfrm>
        </p:spPr>
        <p:txBody>
          <a:bodyPr/>
          <a:lstStyle>
            <a:lvl1pPr>
              <a:defRPr sz="2850"/>
            </a:lvl1pPr>
            <a:lvl2pPr>
              <a:defRPr sz="2400"/>
            </a:lvl2pPr>
            <a:lvl3pPr>
              <a:defRPr sz="2175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B18CA-A12B-4D4C-92A8-BC9D4360D2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36642-EA80-475F-BDE2-889C23AB65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04D4F-B018-4F32-8C0F-81CEBDE0F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0" y="1072865"/>
            <a:ext cx="16244890" cy="456420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5270" y="1072865"/>
            <a:ext cx="27603450" cy="22987289"/>
          </a:xfrm>
        </p:spPr>
        <p:txBody>
          <a:bodyPr/>
          <a:lstStyle>
            <a:lvl1pPr>
              <a:defRPr sz="3825"/>
            </a:lvl1pPr>
            <a:lvl2pPr>
              <a:defRPr sz="3300"/>
            </a:lvl2pPr>
            <a:lvl3pPr>
              <a:defRPr sz="285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880" y="5637068"/>
            <a:ext cx="16244890" cy="18423083"/>
          </a:xfrm>
        </p:spPr>
        <p:txBody>
          <a:bodyPr/>
          <a:lstStyle>
            <a:lvl1pPr marL="0" indent="0">
              <a:buNone/>
              <a:defRPr sz="1650"/>
            </a:lvl1pPr>
            <a:lvl2pPr marL="543935" indent="0">
              <a:buNone/>
              <a:defRPr sz="1425"/>
            </a:lvl2pPr>
            <a:lvl3pPr marL="1087871" indent="0">
              <a:buNone/>
              <a:defRPr sz="1200"/>
            </a:lvl3pPr>
            <a:lvl4pPr marL="1631806" indent="0">
              <a:buNone/>
              <a:defRPr sz="1050"/>
            </a:lvl4pPr>
            <a:lvl5pPr marL="2175741" indent="0">
              <a:buNone/>
              <a:defRPr sz="1050"/>
            </a:lvl5pPr>
            <a:lvl6pPr marL="2719676" indent="0">
              <a:buNone/>
              <a:defRPr sz="1050"/>
            </a:lvl6pPr>
            <a:lvl7pPr marL="3263612" indent="0">
              <a:buNone/>
              <a:defRPr sz="1050"/>
            </a:lvl7pPr>
            <a:lvl8pPr marL="3807546" indent="0">
              <a:buNone/>
              <a:defRPr sz="1050"/>
            </a:lvl8pPr>
            <a:lvl9pPr marL="4351481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635B6-061D-42DA-BD06-42F393CEB0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355" y="18854305"/>
            <a:ext cx="29626560" cy="222365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8355" y="2405497"/>
            <a:ext cx="29626560" cy="16160462"/>
          </a:xfrm>
        </p:spPr>
        <p:txBody>
          <a:bodyPr/>
          <a:lstStyle>
            <a:lvl1pPr marL="0" indent="0">
              <a:buNone/>
              <a:defRPr sz="3825"/>
            </a:lvl1pPr>
            <a:lvl2pPr marL="543935" indent="0">
              <a:buNone/>
              <a:defRPr sz="3300"/>
            </a:lvl2pPr>
            <a:lvl3pPr marL="1087871" indent="0">
              <a:buNone/>
              <a:defRPr sz="2850"/>
            </a:lvl3pPr>
            <a:lvl4pPr marL="1631806" indent="0">
              <a:buNone/>
              <a:defRPr sz="2400"/>
            </a:lvl4pPr>
            <a:lvl5pPr marL="2175741" indent="0">
              <a:buNone/>
              <a:defRPr sz="2400"/>
            </a:lvl5pPr>
            <a:lvl6pPr marL="2719676" indent="0">
              <a:buNone/>
              <a:defRPr sz="2400"/>
            </a:lvl6pPr>
            <a:lvl7pPr marL="3263612" indent="0">
              <a:buNone/>
              <a:defRPr sz="2400"/>
            </a:lvl7pPr>
            <a:lvl8pPr marL="3807546" indent="0">
              <a:buNone/>
              <a:defRPr sz="2400"/>
            </a:lvl8pPr>
            <a:lvl9pPr marL="4351481" indent="0">
              <a:buNone/>
              <a:defRPr sz="2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8355" y="21077960"/>
            <a:ext cx="29626560" cy="3161435"/>
          </a:xfrm>
        </p:spPr>
        <p:txBody>
          <a:bodyPr/>
          <a:lstStyle>
            <a:lvl1pPr marL="0" indent="0">
              <a:buNone/>
              <a:defRPr sz="1650"/>
            </a:lvl1pPr>
            <a:lvl2pPr marL="543935" indent="0">
              <a:buNone/>
              <a:defRPr sz="1425"/>
            </a:lvl2pPr>
            <a:lvl3pPr marL="1087871" indent="0">
              <a:buNone/>
              <a:defRPr sz="1200"/>
            </a:lvl3pPr>
            <a:lvl4pPr marL="1631806" indent="0">
              <a:buNone/>
              <a:defRPr sz="1050"/>
            </a:lvl4pPr>
            <a:lvl5pPr marL="2175741" indent="0">
              <a:buNone/>
              <a:defRPr sz="1050"/>
            </a:lvl5pPr>
            <a:lvl6pPr marL="2719676" indent="0">
              <a:buNone/>
              <a:defRPr sz="1050"/>
            </a:lvl6pPr>
            <a:lvl7pPr marL="3263612" indent="0">
              <a:buNone/>
              <a:defRPr sz="1050"/>
            </a:lvl7pPr>
            <a:lvl8pPr marL="3807546" indent="0">
              <a:buNone/>
              <a:defRPr sz="1050"/>
            </a:lvl8pPr>
            <a:lvl9pPr marL="4351481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F6D958-DB52-4797-B811-8A7A6A4002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2846" y="2927639"/>
            <a:ext cx="4197191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822" tIns="198911" rIns="397822" bIns="1989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02846" y="9510281"/>
            <a:ext cx="41971913" cy="197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822" tIns="198911" rIns="397822" bIns="1989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02844" y="29990763"/>
            <a:ext cx="10287000" cy="219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822" tIns="198911" rIns="397822" bIns="19891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4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1159" y="29990763"/>
            <a:ext cx="15635287" cy="219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822" tIns="198911" rIns="397822" bIns="19891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4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387757" y="29990763"/>
            <a:ext cx="10287000" cy="219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822" tIns="198911" rIns="397822" bIns="19891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4500"/>
            </a:lvl1pPr>
          </a:lstStyle>
          <a:p>
            <a:fld id="{483BD376-73B9-46C6-B3B3-2C67C9BE85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2984088" rtl="0" eaLnBrk="0" fontAlgn="base" hangingPunct="0">
        <a:spcBef>
          <a:spcPct val="0"/>
        </a:spcBef>
        <a:spcAft>
          <a:spcPct val="0"/>
        </a:spcAft>
        <a:defRPr sz="14401">
          <a:solidFill>
            <a:schemeClr val="tx2"/>
          </a:solidFill>
          <a:latin typeface="+mj-lt"/>
          <a:ea typeface="+mj-ea"/>
          <a:cs typeface="+mj-cs"/>
        </a:defRPr>
      </a:lvl1pPr>
      <a:lvl2pPr algn="ctr" defTabSz="2984088" rtl="0" eaLnBrk="0" fontAlgn="base" hangingPunct="0">
        <a:spcBef>
          <a:spcPct val="0"/>
        </a:spcBef>
        <a:spcAft>
          <a:spcPct val="0"/>
        </a:spcAft>
        <a:defRPr sz="14401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2pPr>
      <a:lvl3pPr algn="ctr" defTabSz="2984088" rtl="0" eaLnBrk="0" fontAlgn="base" hangingPunct="0">
        <a:spcBef>
          <a:spcPct val="0"/>
        </a:spcBef>
        <a:spcAft>
          <a:spcPct val="0"/>
        </a:spcAft>
        <a:defRPr sz="14401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3pPr>
      <a:lvl4pPr algn="ctr" defTabSz="2984088" rtl="0" eaLnBrk="0" fontAlgn="base" hangingPunct="0">
        <a:spcBef>
          <a:spcPct val="0"/>
        </a:spcBef>
        <a:spcAft>
          <a:spcPct val="0"/>
        </a:spcAft>
        <a:defRPr sz="14401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4pPr>
      <a:lvl5pPr algn="ctr" defTabSz="2984088" rtl="0" eaLnBrk="0" fontAlgn="base" hangingPunct="0">
        <a:spcBef>
          <a:spcPct val="0"/>
        </a:spcBef>
        <a:spcAft>
          <a:spcPct val="0"/>
        </a:spcAft>
        <a:defRPr sz="14401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5pPr>
      <a:lvl6pPr marL="543935" algn="ctr" defTabSz="2984088" rtl="0" fontAlgn="base">
        <a:spcBef>
          <a:spcPct val="0"/>
        </a:spcBef>
        <a:spcAft>
          <a:spcPct val="0"/>
        </a:spcAft>
        <a:defRPr sz="14401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6pPr>
      <a:lvl7pPr marL="1087871" algn="ctr" defTabSz="2984088" rtl="0" fontAlgn="base">
        <a:spcBef>
          <a:spcPct val="0"/>
        </a:spcBef>
        <a:spcAft>
          <a:spcPct val="0"/>
        </a:spcAft>
        <a:defRPr sz="14401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7pPr>
      <a:lvl8pPr marL="1631806" algn="ctr" defTabSz="2984088" rtl="0" fontAlgn="base">
        <a:spcBef>
          <a:spcPct val="0"/>
        </a:spcBef>
        <a:spcAft>
          <a:spcPct val="0"/>
        </a:spcAft>
        <a:defRPr sz="14401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8pPr>
      <a:lvl9pPr marL="2175741" algn="ctr" defTabSz="2984088" rtl="0" fontAlgn="base">
        <a:spcBef>
          <a:spcPct val="0"/>
        </a:spcBef>
        <a:spcAft>
          <a:spcPct val="0"/>
        </a:spcAft>
        <a:defRPr sz="14401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9pPr>
    </p:titleStyle>
    <p:bodyStyle>
      <a:lvl1pPr marL="1118089" indent="-1118089" algn="l" defTabSz="2984088" rtl="0" eaLnBrk="0" fontAlgn="base" hangingPunct="0">
        <a:spcBef>
          <a:spcPct val="20000"/>
        </a:spcBef>
        <a:spcAft>
          <a:spcPct val="0"/>
        </a:spcAft>
        <a:buChar char="•"/>
        <a:defRPr sz="10501">
          <a:solidFill>
            <a:schemeClr val="tx1"/>
          </a:solidFill>
          <a:latin typeface="+mn-lt"/>
          <a:ea typeface="+mn-ea"/>
          <a:cs typeface="+mn-cs"/>
        </a:defRPr>
      </a:lvl1pPr>
      <a:lvl2pPr marL="2425044" indent="-933000" algn="l" defTabSz="2984088" rtl="0" eaLnBrk="0" fontAlgn="base" hangingPunct="0">
        <a:spcBef>
          <a:spcPct val="20000"/>
        </a:spcBef>
        <a:spcAft>
          <a:spcPct val="0"/>
        </a:spcAft>
        <a:buChar char="–"/>
        <a:defRPr sz="9151">
          <a:solidFill>
            <a:schemeClr val="tx1"/>
          </a:solidFill>
          <a:latin typeface="+mn-lt"/>
          <a:ea typeface="+mn-ea"/>
          <a:cs typeface="+mn-cs"/>
        </a:defRPr>
      </a:lvl2pPr>
      <a:lvl3pPr marL="3730111" indent="-746022" algn="l" defTabSz="2984088" rtl="0" eaLnBrk="0" fontAlgn="base" hangingPunct="0">
        <a:spcBef>
          <a:spcPct val="20000"/>
        </a:spcBef>
        <a:spcAft>
          <a:spcPct val="0"/>
        </a:spcAft>
        <a:buChar char="•"/>
        <a:defRPr sz="7875">
          <a:solidFill>
            <a:schemeClr val="tx1"/>
          </a:solidFill>
          <a:latin typeface="+mn-lt"/>
          <a:ea typeface="+mn-ea"/>
          <a:cs typeface="+mn-cs"/>
        </a:defRPr>
      </a:lvl3pPr>
      <a:lvl4pPr marL="5222157" indent="-746022" algn="l" defTabSz="2984088" rtl="0" eaLnBrk="0" fontAlgn="base" hangingPunct="0">
        <a:spcBef>
          <a:spcPct val="20000"/>
        </a:spcBef>
        <a:spcAft>
          <a:spcPct val="0"/>
        </a:spcAft>
        <a:buChar char="–"/>
        <a:defRPr sz="6525">
          <a:solidFill>
            <a:schemeClr val="tx1"/>
          </a:solidFill>
          <a:latin typeface="+mn-lt"/>
          <a:ea typeface="+mn-ea"/>
          <a:cs typeface="+mn-cs"/>
        </a:defRPr>
      </a:lvl4pPr>
      <a:lvl5pPr marL="6714200" indent="-746022" algn="l" defTabSz="2984088" rtl="0" eaLnBrk="0" fontAlgn="base" hangingPunct="0">
        <a:spcBef>
          <a:spcPct val="20000"/>
        </a:spcBef>
        <a:spcAft>
          <a:spcPct val="0"/>
        </a:spcAft>
        <a:buChar char="»"/>
        <a:defRPr sz="6525">
          <a:solidFill>
            <a:schemeClr val="tx1"/>
          </a:solidFill>
          <a:latin typeface="+mn-lt"/>
          <a:ea typeface="+mn-ea"/>
          <a:cs typeface="+mn-cs"/>
        </a:defRPr>
      </a:lvl5pPr>
      <a:lvl6pPr marL="7258136" indent="-746022" algn="l" defTabSz="2984088" rtl="0" fontAlgn="base">
        <a:spcBef>
          <a:spcPct val="20000"/>
        </a:spcBef>
        <a:spcAft>
          <a:spcPct val="0"/>
        </a:spcAft>
        <a:buChar char="»"/>
        <a:defRPr sz="6525">
          <a:solidFill>
            <a:schemeClr val="tx1"/>
          </a:solidFill>
          <a:latin typeface="+mn-lt"/>
          <a:ea typeface="+mn-ea"/>
          <a:cs typeface="+mn-cs"/>
        </a:defRPr>
      </a:lvl6pPr>
      <a:lvl7pPr marL="7802071" indent="-746022" algn="l" defTabSz="2984088" rtl="0" fontAlgn="base">
        <a:spcBef>
          <a:spcPct val="20000"/>
        </a:spcBef>
        <a:spcAft>
          <a:spcPct val="0"/>
        </a:spcAft>
        <a:buChar char="»"/>
        <a:defRPr sz="6525">
          <a:solidFill>
            <a:schemeClr val="tx1"/>
          </a:solidFill>
          <a:latin typeface="+mn-lt"/>
          <a:ea typeface="+mn-ea"/>
          <a:cs typeface="+mn-cs"/>
        </a:defRPr>
      </a:lvl7pPr>
      <a:lvl8pPr marL="8346006" indent="-746022" algn="l" defTabSz="2984088" rtl="0" fontAlgn="base">
        <a:spcBef>
          <a:spcPct val="20000"/>
        </a:spcBef>
        <a:spcAft>
          <a:spcPct val="0"/>
        </a:spcAft>
        <a:buChar char="»"/>
        <a:defRPr sz="6525">
          <a:solidFill>
            <a:schemeClr val="tx1"/>
          </a:solidFill>
          <a:latin typeface="+mn-lt"/>
          <a:ea typeface="+mn-ea"/>
          <a:cs typeface="+mn-cs"/>
        </a:defRPr>
      </a:lvl8pPr>
      <a:lvl9pPr marL="8889941" indent="-746022" algn="l" defTabSz="2984088" rtl="0" fontAlgn="base">
        <a:spcBef>
          <a:spcPct val="20000"/>
        </a:spcBef>
        <a:spcAft>
          <a:spcPct val="0"/>
        </a:spcAft>
        <a:buChar char="»"/>
        <a:defRPr sz="652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393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43935" algn="l" defTabSz="54393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2pPr>
      <a:lvl3pPr marL="1087871" algn="l" defTabSz="54393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631806" algn="l" defTabSz="54393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175741" algn="l" defTabSz="54393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2719676" algn="l" defTabSz="54393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263612" algn="l" defTabSz="54393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3807546" algn="l" defTabSz="54393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351481" algn="l" defTabSz="54393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7CA3A9-CFDB-21E4-EEA3-2AD4B701FE35}"/>
              </a:ext>
            </a:extLst>
          </p:cNvPr>
          <p:cNvSpPr/>
          <p:nvPr/>
        </p:nvSpPr>
        <p:spPr bwMode="auto">
          <a:xfrm>
            <a:off x="24708612" y="5907040"/>
            <a:ext cx="24059387" cy="112012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ヒラギノ角ゴ Pro W3" pitchFamily="80" charset="-128"/>
              <a:cs typeface="Helvetica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36FF5F-EDBD-BE55-1A08-6E82EBFFE8FA}"/>
              </a:ext>
            </a:extLst>
          </p:cNvPr>
          <p:cNvSpPr/>
          <p:nvPr/>
        </p:nvSpPr>
        <p:spPr bwMode="auto">
          <a:xfrm>
            <a:off x="304800" y="17855171"/>
            <a:ext cx="33031122" cy="145091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ヒラギノ角ゴ Pro W3" pitchFamily="80" charset="-128"/>
              <a:cs typeface="Helvetica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A2E518-AF61-4FDF-BD7A-B87AC8B3EC94}"/>
              </a:ext>
            </a:extLst>
          </p:cNvPr>
          <p:cNvSpPr/>
          <p:nvPr/>
        </p:nvSpPr>
        <p:spPr bwMode="auto">
          <a:xfrm>
            <a:off x="33680399" y="17855172"/>
            <a:ext cx="15094881" cy="71057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ヒラギノ角ゴ Pro W3" pitchFamily="80" charset="-128"/>
              <a:cs typeface="Helvetica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61A096-F9AD-4A59-A6DB-6BF84096D99E}"/>
              </a:ext>
            </a:extLst>
          </p:cNvPr>
          <p:cNvSpPr/>
          <p:nvPr/>
        </p:nvSpPr>
        <p:spPr bwMode="auto">
          <a:xfrm>
            <a:off x="12506706" y="5898752"/>
            <a:ext cx="11496294" cy="112012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ヒラギノ角ゴ Pro W3" pitchFamily="80" charset="-128"/>
              <a:cs typeface="Helvetica" panose="020B0604020202020204" pitchFamily="34" charset="0"/>
            </a:endParaRP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DEA0559B-1A1E-4482-9601-80413CF87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1200" y="5410200"/>
            <a:ext cx="9677400" cy="1030402"/>
          </a:xfrm>
          <a:prstGeom prst="rect">
            <a:avLst/>
          </a:prstGeom>
          <a:solidFill>
            <a:srgbClr val="08436F"/>
          </a:solidFill>
          <a:ln w="9525">
            <a:solidFill>
              <a:srgbClr val="FDFFD7"/>
            </a:solidFill>
            <a:miter lim="800000"/>
            <a:headEnd/>
            <a:tailEnd/>
          </a:ln>
        </p:spPr>
        <p:txBody>
          <a:bodyPr wrap="none" lIns="108782" tIns="54390" rIns="108782" bIns="54390" anchor="ctr"/>
          <a:lstStyle/>
          <a:p>
            <a:pPr algn="ctr" eaLnBrk="0" hangingPunct="0"/>
            <a:r>
              <a:rPr lang="en-US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Motivating Example Trial</a:t>
            </a:r>
            <a:endParaRPr lang="en-US"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507617-CC6C-4AD1-8748-F09CF203EC01}"/>
              </a:ext>
            </a:extLst>
          </p:cNvPr>
          <p:cNvSpPr/>
          <p:nvPr/>
        </p:nvSpPr>
        <p:spPr bwMode="auto">
          <a:xfrm>
            <a:off x="304799" y="5867402"/>
            <a:ext cx="11496294" cy="112012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ヒラギノ角ゴ Pro W3" pitchFamily="80" charset="-128"/>
              <a:cs typeface="Helvetica" panose="020B0604020202020204" pitchFamily="34" charset="0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-39292" y="-20132"/>
            <a:ext cx="49377600" cy="4915550"/>
          </a:xfrm>
          <a:prstGeom prst="rect">
            <a:avLst/>
          </a:prstGeom>
          <a:solidFill>
            <a:srgbClr val="074171"/>
          </a:solidFill>
          <a:ln w="9525">
            <a:noFill/>
            <a:miter lim="800000"/>
            <a:headEnd/>
            <a:tailEnd/>
          </a:ln>
        </p:spPr>
        <p:txBody>
          <a:bodyPr lIns="163172" tIns="81586" rIns="163172" bIns="81586" anchor="ctr"/>
          <a:lstStyle/>
          <a:p>
            <a:pPr lvl="2"/>
            <a:endParaRPr lang="en-US" sz="3900" i="1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endParaRPr lang="en-US" sz="3900" i="1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endParaRPr lang="en-US" sz="3900" i="1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endParaRPr lang="en-US" sz="3900" i="1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80" name="Text Box 194"/>
          <p:cNvSpPr txBox="1">
            <a:spLocks noChangeArrowheads="1"/>
          </p:cNvSpPr>
          <p:nvPr/>
        </p:nvSpPr>
        <p:spPr bwMode="auto">
          <a:xfrm>
            <a:off x="11743401" y="23109922"/>
            <a:ext cx="863071" cy="45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782" tIns="54390" rIns="108782" bIns="54390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23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-39292" y="4895418"/>
            <a:ext cx="49377600" cy="28022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8782" tIns="54390" rIns="108782" bIns="54390" anchor="ctr"/>
          <a:lstStyle/>
          <a:p>
            <a:endParaRPr lang="en-US" sz="223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2" name="Rectangle 25"/>
          <p:cNvSpPr>
            <a:spLocks noChangeArrowheads="1"/>
          </p:cNvSpPr>
          <p:nvPr/>
        </p:nvSpPr>
        <p:spPr bwMode="auto">
          <a:xfrm>
            <a:off x="1219200" y="5378849"/>
            <a:ext cx="9677400" cy="1030402"/>
          </a:xfrm>
          <a:prstGeom prst="rect">
            <a:avLst/>
          </a:prstGeom>
          <a:solidFill>
            <a:srgbClr val="08436F"/>
          </a:solidFill>
          <a:ln w="9525">
            <a:solidFill>
              <a:srgbClr val="FDFFD7"/>
            </a:solidFill>
            <a:miter lim="800000"/>
            <a:headEnd/>
            <a:tailEnd/>
          </a:ln>
        </p:spPr>
        <p:txBody>
          <a:bodyPr wrap="none" lIns="108782" tIns="54390" rIns="108782" bIns="54390" anchor="ctr"/>
          <a:lstStyle/>
          <a:p>
            <a:pPr algn="ctr" eaLnBrk="0" hangingPunct="0"/>
            <a:r>
              <a:rPr lang="en-US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  <a:endParaRPr lang="en-US"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6" name="Picture 41" descr="https://musc.monigle.net/downloads/5911fb003b1a0/lg_MUSC_TAG_SOLID_00447c.png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122" y="-431634"/>
            <a:ext cx="7395478" cy="534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29526" y="650828"/>
            <a:ext cx="41740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Impact of the Interactions between Study Drug Shipment Protocols and Randomization Algorithms on Clinical Trial Operations and Costs</a:t>
            </a:r>
            <a:endParaRPr lang="en-US" sz="7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8179" y="2944308"/>
            <a:ext cx="37777861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US" sz="5400" i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Bryce Wiley, MS</a:t>
            </a:r>
            <a:r>
              <a:rPr lang="en-US" sz="5400" i="1" baseline="300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5400" i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 Jonathan Beall PhD</a:t>
            </a:r>
            <a:r>
              <a:rPr lang="en-US" sz="5400" i="1" baseline="300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5400" i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 Renee’ Martin, PhD</a:t>
            </a:r>
            <a:r>
              <a:rPr lang="en-US" sz="5400" i="1" baseline="300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5400" i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 Wenle Zhao, PhD</a:t>
            </a:r>
            <a:r>
              <a:rPr lang="en-US" sz="5400" i="1" baseline="300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5400" i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  </a:t>
            </a:r>
            <a:endParaRPr lang="en-US" sz="5400" b="1" i="1" baseline="300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 algn="ctr"/>
            <a:endParaRPr lang="en-US" sz="900" i="1" baseline="300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 algn="ctr"/>
            <a:r>
              <a:rPr lang="en-US" sz="5400" i="1" baseline="300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 Department of Public Health Sciences, Medical University of South Carolina, Charleston, SC</a:t>
            </a:r>
          </a:p>
          <a:p>
            <a:pPr lvl="2" algn="ctr"/>
            <a:r>
              <a:rPr lang="en-US" sz="4000" i="1" baseline="30000" dirty="0">
                <a:solidFill>
                  <a:schemeClr val="accent1"/>
                </a:solidFill>
                <a:latin typeface="Helvetica"/>
                <a:cs typeface="Helvetica"/>
              </a:rPr>
              <a:t>The authors have nothing to disclose</a:t>
            </a:r>
          </a:p>
          <a:p>
            <a:pPr lvl="2"/>
            <a:endParaRPr lang="en-US" sz="5400" i="1" baseline="300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768" y="6699858"/>
            <a:ext cx="11268120" cy="11285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  <a:cs typeface="Helvetica" panose="020B0604020202020204" pitchFamily="34" charset="0"/>
              </a:rPr>
              <a:t>Subject randomization in clinical trials should ensure randomness and prevent serious treatment imbalance.</a:t>
            </a:r>
          </a:p>
          <a:p>
            <a:pPr marL="548640" indent="-548640">
              <a:spcBef>
                <a:spcPts val="0"/>
              </a:spcBef>
            </a:pPr>
            <a:endParaRPr lang="en-US" sz="1000" dirty="0">
              <a:latin typeface="+mn-lt"/>
              <a:cs typeface="Helvetica" panose="020B0604020202020204" pitchFamily="34" charset="0"/>
            </a:endParaRPr>
          </a:p>
          <a:p>
            <a:pPr marL="548640" indent="-54864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  <a:cs typeface="Helvetica" panose="020B0604020202020204" pitchFamily="34" charset="0"/>
              </a:rPr>
              <a:t>Random treatment allocation prevents selection bias in clinical trials</a:t>
            </a:r>
            <a:r>
              <a:rPr lang="en-US" sz="3600" baseline="30000" dirty="0">
                <a:latin typeface="+mn-lt"/>
                <a:cs typeface="Helvetica" panose="020B0604020202020204" pitchFamily="34" charset="0"/>
              </a:rPr>
              <a:t>1.</a:t>
            </a:r>
          </a:p>
          <a:p>
            <a:pPr marL="548640" indent="-548640">
              <a:spcBef>
                <a:spcPts val="0"/>
              </a:spcBef>
            </a:pPr>
            <a:endParaRPr lang="en-US" sz="1000" baseline="30000" dirty="0">
              <a:latin typeface="+mn-lt"/>
              <a:cs typeface="Helvetica" panose="020B0604020202020204" pitchFamily="34" charset="0"/>
            </a:endParaRPr>
          </a:p>
          <a:p>
            <a:pPr marL="548640" indent="-54864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  <a:cs typeface="Helvetica" panose="020B0604020202020204" pitchFamily="34" charset="0"/>
              </a:rPr>
              <a:t>Consistent imbalance control prevents time related biases in study results</a:t>
            </a:r>
            <a:r>
              <a:rPr lang="en-US" sz="3600" baseline="30000" dirty="0">
                <a:latin typeface="+mn-lt"/>
                <a:cs typeface="Helvetica" panose="020B0604020202020204" pitchFamily="34" charset="0"/>
              </a:rPr>
              <a:t>2.</a:t>
            </a:r>
          </a:p>
          <a:p>
            <a:pPr marL="548640" indent="-548640">
              <a:spcBef>
                <a:spcPts val="0"/>
              </a:spcBef>
            </a:pPr>
            <a:endParaRPr lang="en-US" sz="1000" baseline="30000" dirty="0">
              <a:latin typeface="+mn-lt"/>
              <a:cs typeface="Helvetica" panose="020B0604020202020204" pitchFamily="34" charset="0"/>
            </a:endParaRPr>
          </a:p>
          <a:p>
            <a:pPr marL="548640" indent="-54864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  <a:cs typeface="Helvetica" panose="020B0604020202020204" pitchFamily="34" charset="0"/>
              </a:rPr>
              <a:t>Performance of various randomization algorithms is explored sufficiently in literature.</a:t>
            </a:r>
          </a:p>
          <a:p>
            <a:pPr marL="548640" indent="-548640">
              <a:spcBef>
                <a:spcPts val="0"/>
              </a:spcBef>
            </a:pPr>
            <a:endParaRPr lang="en-US" sz="1000" dirty="0">
              <a:latin typeface="+mn-lt"/>
              <a:cs typeface="Helvetica" panose="020B0604020202020204" pitchFamily="34" charset="0"/>
            </a:endParaRPr>
          </a:p>
          <a:p>
            <a:pPr marL="548640" indent="-54864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  <a:cs typeface="Helvetica" panose="020B0604020202020204" pitchFamily="34" charset="0"/>
              </a:rPr>
              <a:t>However, there is a lack of literature that considers how the interaction between study drug shipment protocol and randomization algorithm affects randomization performance.</a:t>
            </a:r>
          </a:p>
          <a:p>
            <a:pPr marL="548640" indent="-548640">
              <a:spcBef>
                <a:spcPts val="0"/>
              </a:spcBef>
            </a:pPr>
            <a:endParaRPr lang="en-US" sz="1000" dirty="0">
              <a:latin typeface="+mn-lt"/>
              <a:cs typeface="Helvetica" panose="020B0604020202020204" pitchFamily="34" charset="0"/>
            </a:endParaRPr>
          </a:p>
          <a:p>
            <a:pPr marL="548640" indent="-54864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  <a:cs typeface="Helvetica" panose="020B0604020202020204" pitchFamily="34" charset="0"/>
              </a:rPr>
              <a:t>Additionally, the balance between the randomization and drug supply algorithms should be optimized to minimize drug related study costs and maximize randomization performance.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3600" dirty="0">
              <a:latin typeface="+mj-lt"/>
              <a:cs typeface="Helvetica" panose="020B0604020202020204" pitchFamily="34" charset="0"/>
            </a:endParaRPr>
          </a:p>
          <a:p>
            <a:pPr algn="just"/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Text Box 194">
            <a:extLst>
              <a:ext uri="{FF2B5EF4-FFF2-40B4-BE49-F238E27FC236}">
                <a16:creationId xmlns:a16="http://schemas.microsoft.com/office/drawing/2014/main" id="{CB0D3E00-05BC-440C-B4BF-61EEF6649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0761" y="17886945"/>
            <a:ext cx="863071" cy="45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782" tIns="54390" rIns="108782" bIns="54390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23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8718B83-0A88-4DC8-AB5F-6DEAE4976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1839" y="17435861"/>
            <a:ext cx="9677400" cy="1030402"/>
          </a:xfrm>
          <a:prstGeom prst="rect">
            <a:avLst/>
          </a:prstGeom>
          <a:solidFill>
            <a:srgbClr val="08436F"/>
          </a:solidFill>
          <a:ln w="9525">
            <a:solidFill>
              <a:srgbClr val="FDFFD7"/>
            </a:solidFill>
            <a:miter lim="800000"/>
            <a:headEnd/>
            <a:tailEnd/>
          </a:ln>
        </p:spPr>
        <p:txBody>
          <a:bodyPr wrap="none" lIns="108782" tIns="54390" rIns="108782" bIns="54390" anchor="ctr"/>
          <a:lstStyle/>
          <a:p>
            <a:pPr algn="ctr" eaLnBrk="0" hangingPunct="0"/>
            <a:r>
              <a:rPr lang="en-US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  <a:endParaRPr lang="en-US"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DCC2D2-6790-4D81-A31C-4399BE717859}"/>
              </a:ext>
            </a:extLst>
          </p:cNvPr>
          <p:cNvSpPr/>
          <p:nvPr/>
        </p:nvSpPr>
        <p:spPr bwMode="auto">
          <a:xfrm>
            <a:off x="33680398" y="28701358"/>
            <a:ext cx="15094882" cy="36629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ヒラギノ角ゴ Pro W3" pitchFamily="80" charset="-128"/>
              <a:cs typeface="Helvetica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0" dirty="0">
              <a:latin typeface="+mj-lt"/>
              <a:ea typeface="ヒラギノ角ゴ Pro W3" pitchFamily="80" charset="-128"/>
              <a:cs typeface="Helvetica" panose="020B0604020202020204" pitchFamily="34" charset="0"/>
            </a:endParaRPr>
          </a:p>
          <a:p>
            <a:pPr marL="742950" marR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+mj-lt"/>
              </a:rPr>
              <a:t>Zhao, Wenle, et al. "Quantitative comparison of randomization designs in sequential clinical trials based on treatment balance and allocation randomness." 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+mj-lt"/>
              </a:rPr>
              <a:t>Pharmaceutical Statistics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+mj-lt"/>
              </a:rPr>
              <a:t> 11.1 (2012): 39-48.</a:t>
            </a:r>
          </a:p>
          <a:p>
            <a:pPr marL="742950" marR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+mj-lt"/>
              </a:rPr>
              <a:t>Zhao, Wenle, and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+mj-lt"/>
              </a:rPr>
              <a:t>Yanqiu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+mj-lt"/>
              </a:rPr>
              <a:t> Weng. "Block urn design—a new randomization algorithm for sequential trials with two or more treatments and balanced or unbalanced allocation." 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+mj-lt"/>
              </a:rPr>
              <a:t>Contemporary Clinical Trials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+mj-lt"/>
              </a:rPr>
              <a:t> 32.6 (2011): 953-961.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ヒラギノ角ゴ Pro W3" pitchFamily="80" charset="-128"/>
              <a:cs typeface="Helvetica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5DFB53-6FDD-497D-A90A-8261AE8B33E1}"/>
              </a:ext>
            </a:extLst>
          </p:cNvPr>
          <p:cNvSpPr txBox="1"/>
          <p:nvPr/>
        </p:nvSpPr>
        <p:spPr>
          <a:xfrm>
            <a:off x="31865616" y="26600289"/>
            <a:ext cx="1626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3A7F1805-EF3F-4CAD-AA83-CAB3BD37C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9139" y="28429690"/>
            <a:ext cx="9677400" cy="1030402"/>
          </a:xfrm>
          <a:prstGeom prst="rect">
            <a:avLst/>
          </a:prstGeom>
          <a:solidFill>
            <a:srgbClr val="08436F"/>
          </a:solidFill>
          <a:ln w="9525">
            <a:solidFill>
              <a:srgbClr val="FDFFD7"/>
            </a:solidFill>
            <a:miter lim="800000"/>
            <a:headEnd/>
            <a:tailEnd/>
          </a:ln>
        </p:spPr>
        <p:txBody>
          <a:bodyPr wrap="none" lIns="108782" tIns="54390" rIns="108782" bIns="54390" anchor="ctr"/>
          <a:lstStyle/>
          <a:p>
            <a:pPr algn="ctr" eaLnBrk="0" hangingPunct="0"/>
            <a:r>
              <a:rPr lang="en-US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References</a:t>
            </a:r>
            <a:endParaRPr lang="en-US"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993A13D0-3C5B-45B1-AD33-D72489080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5373" y="5469910"/>
            <a:ext cx="12238715" cy="1030402"/>
          </a:xfrm>
          <a:prstGeom prst="rect">
            <a:avLst/>
          </a:prstGeom>
          <a:solidFill>
            <a:srgbClr val="08436F"/>
          </a:solidFill>
          <a:ln w="9525">
            <a:solidFill>
              <a:srgbClr val="FDFFD7"/>
            </a:solidFill>
            <a:miter lim="800000"/>
            <a:headEnd/>
            <a:tailEnd/>
          </a:ln>
        </p:spPr>
        <p:txBody>
          <a:bodyPr wrap="none" lIns="108782" tIns="54390" rIns="108782" bIns="54390" anchor="ctr"/>
          <a:lstStyle/>
          <a:p>
            <a:pPr algn="ctr" eaLnBrk="0" hangingPunct="0"/>
            <a:r>
              <a:rPr lang="en-US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Randomization and Drug Supply Algorithms</a:t>
            </a:r>
            <a:endParaRPr lang="en-US"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41642C4D-10ED-5147-D60F-148742B3B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166" y="17471195"/>
            <a:ext cx="27363081" cy="1030402"/>
          </a:xfrm>
          <a:prstGeom prst="rect">
            <a:avLst/>
          </a:prstGeom>
          <a:solidFill>
            <a:srgbClr val="08436F"/>
          </a:solidFill>
          <a:ln w="9525">
            <a:solidFill>
              <a:srgbClr val="FDFFD7"/>
            </a:solidFill>
            <a:miter lim="800000"/>
            <a:headEnd/>
            <a:tailEnd/>
          </a:ln>
        </p:spPr>
        <p:txBody>
          <a:bodyPr wrap="none" lIns="108782" tIns="54390" rIns="108782" bIns="54390" anchor="ctr"/>
          <a:lstStyle/>
          <a:p>
            <a:pPr algn="ctr" eaLnBrk="0" hangingPunct="0"/>
            <a:r>
              <a:rPr lang="en-US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Simulations Results</a:t>
            </a:r>
            <a:endParaRPr lang="en-US"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18E853-8B92-EF4D-88DB-64E3C61B7FE0}"/>
              </a:ext>
            </a:extLst>
          </p:cNvPr>
          <p:cNvSpPr txBox="1"/>
          <p:nvPr/>
        </p:nvSpPr>
        <p:spPr>
          <a:xfrm>
            <a:off x="34137600" y="18793793"/>
            <a:ext cx="14325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Without accounting for drug supply, restricted randomization rates are artificially decreased.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Prioritizing reductions in drug waste (and shipping costs) increased restricted randomizations and vice versa.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There is a clear trade-off between improving randomization performance and decreasing study drug related costs.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Given that drug supply can decrease randomization performance, it is imperative that drug supply be considered in determining the optimal randomization algorithm parameters.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925010-6047-57AC-DB91-B16937CB4AFB}"/>
              </a:ext>
            </a:extLst>
          </p:cNvPr>
          <p:cNvSpPr txBox="1"/>
          <p:nvPr/>
        </p:nvSpPr>
        <p:spPr>
          <a:xfrm>
            <a:off x="12734880" y="6629291"/>
            <a:ext cx="1126812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600" dirty="0"/>
              <a:t>Comparison of Anti-coagulation and Anti-Platelet Therapies for Intracranial Vascular </a:t>
            </a:r>
            <a:r>
              <a:rPr lang="en-US" sz="3600" dirty="0" err="1"/>
              <a:t>Atherostenosis</a:t>
            </a:r>
            <a:r>
              <a:rPr lang="en-US" sz="3600" dirty="0"/>
              <a:t> (CAPTIVA) is a randomized, double-blind, three-arm trial.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600" dirty="0"/>
              <a:t>All three treatment arms are drug, which incur manufacturing, shipping, labeling and other costs.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600" dirty="0"/>
              <a:t>A simulation study was performed to evaluate randomization performance and drug related costs.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600" dirty="0"/>
              <a:t>A simplified version of the CAPTIVA combined randomization and drug supply algorithm was programmed.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600" dirty="0"/>
              <a:t>Key simulation parameters include number of sites, across/within site maximum treatment imbalances, and resupply characteristics.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600" dirty="0"/>
              <a:t>The proportion of restricted/deterministic randomizations was chosen as the measure of allocation randomness and amount of drug wasted as a proxy for shipping costs.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C1176-7221-7439-D987-73317083E5C7}"/>
              </a:ext>
            </a:extLst>
          </p:cNvPr>
          <p:cNvSpPr txBox="1"/>
          <p:nvPr/>
        </p:nvSpPr>
        <p:spPr>
          <a:xfrm>
            <a:off x="33639653" y="25593091"/>
            <a:ext cx="15094881" cy="23803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41BFA824-2FB7-B9FB-C9DC-B6129CAB1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9139" y="25254110"/>
            <a:ext cx="9677400" cy="1030402"/>
          </a:xfrm>
          <a:prstGeom prst="rect">
            <a:avLst/>
          </a:prstGeom>
          <a:solidFill>
            <a:srgbClr val="08436F"/>
          </a:solidFill>
          <a:ln w="9525">
            <a:solidFill>
              <a:srgbClr val="FDFFD7"/>
            </a:solidFill>
            <a:miter lim="800000"/>
            <a:headEnd/>
            <a:tailEnd/>
          </a:ln>
        </p:spPr>
        <p:txBody>
          <a:bodyPr wrap="none" lIns="108782" tIns="54390" rIns="108782" bIns="5439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ヒラギノ角ゴ Pro W3" pitchFamily="37" charset="-128"/>
                <a:cs typeface="Helvetica" panose="020B0604020202020204" pitchFamily="34" charset="0"/>
              </a:rPr>
              <a:t>Acknowledgements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ヒラギノ角ゴ Pro W3" pitchFamily="37" charset="-128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DEA6B-0C6C-1A7B-C377-5C56AA412A2C}"/>
              </a:ext>
            </a:extLst>
          </p:cNvPr>
          <p:cNvSpPr txBox="1"/>
          <p:nvPr/>
        </p:nvSpPr>
        <p:spPr>
          <a:xfrm>
            <a:off x="33680399" y="26385082"/>
            <a:ext cx="14935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CAPTIVA U01NS117450; RHAPSODY-2 </a:t>
            </a:r>
            <a:r>
              <a:rPr lang="en-US" sz="3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UG3NS119199;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StrokeNet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U01NS087748</a:t>
            </a:r>
          </a:p>
        </p:txBody>
      </p:sp>
      <p:pic>
        <p:nvPicPr>
          <p:cNvPr id="15" name="Picture 14" descr="A picture containing text, screenshot, square, rectangle&#10;&#10;Description automatically generated">
            <a:extLst>
              <a:ext uri="{FF2B5EF4-FFF2-40B4-BE49-F238E27FC236}">
                <a16:creationId xmlns:a16="http://schemas.microsoft.com/office/drawing/2014/main" id="{F5FB5FBB-E51B-4F16-4B6E-3DFD673BBB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807"/>
          <a:stretch/>
        </p:blipFill>
        <p:spPr>
          <a:xfrm>
            <a:off x="940013" y="18583081"/>
            <a:ext cx="15204601" cy="11898124"/>
          </a:xfrm>
          <a:prstGeom prst="rect">
            <a:avLst/>
          </a:prstGeom>
        </p:spPr>
      </p:pic>
      <p:pic>
        <p:nvPicPr>
          <p:cNvPr id="19" name="Picture 18" descr="A picture containing text, screenshot, rectangle, square&#10;&#10;Description automatically generated">
            <a:extLst>
              <a:ext uri="{FF2B5EF4-FFF2-40B4-BE49-F238E27FC236}">
                <a16:creationId xmlns:a16="http://schemas.microsoft.com/office/drawing/2014/main" id="{5E5ABDC3-7E02-51C2-D755-04E3ED098E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722"/>
          <a:stretch/>
        </p:blipFill>
        <p:spPr>
          <a:xfrm>
            <a:off x="16635090" y="18741709"/>
            <a:ext cx="16368507" cy="11825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F8D0C9-A717-17C5-7CC6-5D2D5D742257}"/>
              </a:ext>
            </a:extLst>
          </p:cNvPr>
          <p:cNvSpPr txBox="1"/>
          <p:nvPr/>
        </p:nvSpPr>
        <p:spPr>
          <a:xfrm>
            <a:off x="1029526" y="30975250"/>
            <a:ext cx="15115087" cy="123636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Across all number of sites as you increase the delay in resending utilized drug, there is an increase in restricted randomizations.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8B891-048B-8E57-6D8C-B9DBAD10F6F4}"/>
              </a:ext>
            </a:extLst>
          </p:cNvPr>
          <p:cNvSpPr txBox="1"/>
          <p:nvPr/>
        </p:nvSpPr>
        <p:spPr>
          <a:xfrm>
            <a:off x="16635090" y="30929082"/>
            <a:ext cx="16368507" cy="123636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Across all number of sites, as you increase the delay in resending utilized drug, there is a decrease in the amount of drug waste.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C1C0541A-2E68-C6F8-045D-48C4BC994F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93800" y="6771980"/>
            <a:ext cx="18364200" cy="101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1453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80" charset="0"/>
            <a:ea typeface="ヒラギノ角ゴ Pro W3" pitchFamily="80" charset="-128"/>
            <a:cs typeface="ヒラギノ角ゴ Pro W3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80" charset="0"/>
            <a:ea typeface="ヒラギノ角ゴ Pro W3" pitchFamily="80" charset="-128"/>
            <a:cs typeface="ヒラギノ角ゴ Pro W3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F6928469F22C42B55E1AFA406E219A" ma:contentTypeVersion="8" ma:contentTypeDescription="Create a new document." ma:contentTypeScope="" ma:versionID="9c30b26274413873277248fc2550c66a">
  <xsd:schema xmlns:xsd="http://www.w3.org/2001/XMLSchema" xmlns:xs="http://www.w3.org/2001/XMLSchema" xmlns:p="http://schemas.microsoft.com/office/2006/metadata/properties" xmlns:ns3="1f9fbc28-d6a6-4275-b153-c8ce0ac9fdde" targetNamespace="http://schemas.microsoft.com/office/2006/metadata/properties" ma:root="true" ma:fieldsID="de06d05e1db3427d2c1dfc9674c18239" ns3:_="">
    <xsd:import namespace="1f9fbc28-d6a6-4275-b153-c8ce0ac9fd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fbc28-d6a6-4275-b153-c8ce0ac9f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5112FF-41B6-4B40-845C-25ECDCA34E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DFAD90-FF90-4F36-BE3D-645C80A32D0F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1f9fbc28-d6a6-4275-b153-c8ce0ac9fdde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503ED4D-D733-43F1-9DA0-344B3F6E38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9fbc28-d6a6-4275-b153-c8ce0ac9fd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14602</TotalTime>
  <Words>575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Helvetica</vt:lpstr>
      <vt:lpstr>Blank Presentation</vt:lpstr>
      <vt:lpstr>PowerPoint Presentation</vt:lpstr>
    </vt:vector>
  </TitlesOfParts>
  <Company>Medical University of 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Educational Technology Services</dc:creator>
  <cp:lastModifiedBy>Bryce Wiley</cp:lastModifiedBy>
  <cp:revision>419</cp:revision>
  <cp:lastPrinted>2017-02-15T15:09:24Z</cp:lastPrinted>
  <dcterms:created xsi:type="dcterms:W3CDTF">2014-04-06T01:25:49Z</dcterms:created>
  <dcterms:modified xsi:type="dcterms:W3CDTF">2024-04-24T03:40:40Z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0x01010072F6928469F22C42B55E1AFA406E219A</vt:lpwstr>
  </property>
</Properties>
</file>