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Notizen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mittels Klicken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876C2BF-B2DA-41E0-AC8A-6DDE4A91E48A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13.01.18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5CADE94-6DDB-4D2F-8ECE-1DCA4F872D3A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1102C8BD-4A1B-441B-ACDF-895DF75799AF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13.01.18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E2B812D-5DF3-44E5-BB2C-0A6AB1CDB6DE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4CEB6CE0-BB66-44A4-8CD7-1B73560489D0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13.01.18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BB1D8A1A-CC89-48F8-B6FE-4A2D742A080C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F7FA4E45-6D9A-42AF-9D0E-FB6F65D6B746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13.01.18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75B75D18-C5B7-41EA-8DFB-41E49C3BFDD7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E5A73A4F-D879-43B4-92AB-8E58D199B5A0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13.01.18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3FE1A8BD-CEA3-4FCB-9571-0DA980102218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9E06AF63-8C75-4079-AB1B-70A9DB8F4E4F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13.01.18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6F1F288-66B2-4AC6-ACF3-17CCCB35EA8B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BF23A339-DC08-4220-B2EE-B889906A0A89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13.01.18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7192CB0-D14C-4A3B-A12B-2E93BB030069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D355FEE0-A760-4008-ABA3-838CBECC2A53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13.01.18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ECE0C095-BDE6-4FEC-B915-BDAF6C285C85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4D7B73C8-E41B-4DCB-A222-32D4F75B7F65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13.01.18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7FF0A4D9-3EA7-4780-9C1E-156513273306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9FD9312D-FBFB-4A86-8C6C-51F6B411E0A8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8BBE9C6C-250B-422C-BD1C-20D74E1A9C94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9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Titeltextes durch Klicken bearbeiten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</a:t>
            </a: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D3321F für Text-Eingabe-Felder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FF7F00 für Buttons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B5B558 für Drag and Drop Elemente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307D37 für Text Elemente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729FCF für sonstige Elemente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 bezeichnet einen variablen Inhalt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2448000" y="1944000"/>
            <a:ext cx="56156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2628000" y="1872000"/>
            <a:ext cx="4967640" cy="20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Login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528000" y="4248000"/>
            <a:ext cx="3095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Weiter zur Kursübersicht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72000" y="72000"/>
            <a:ext cx="9935640" cy="734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"/>
          <p:cNvSpPr/>
          <p:nvPr/>
        </p:nvSpPr>
        <p:spPr>
          <a:xfrm>
            <a:off x="3600000" y="2232000"/>
            <a:ext cx="3095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d3321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E-Mail-Adresse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3600000" y="2736000"/>
            <a:ext cx="3095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d3321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Passwort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3600000" y="3240000"/>
            <a:ext cx="3095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Login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72000" y="72000"/>
            <a:ext cx="9935640" cy="734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9"/>
          <p:cNvSpPr/>
          <p:nvPr/>
        </p:nvSpPr>
        <p:spPr>
          <a:xfrm>
            <a:off x="72000" y="72000"/>
            <a:ext cx="993564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0"/>
          <p:cNvSpPr/>
          <p:nvPr/>
        </p:nvSpPr>
        <p:spPr>
          <a:xfrm>
            <a:off x="72000" y="6912000"/>
            <a:ext cx="993564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Fußzeile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1"/>
          <p:cNvSpPr/>
          <p:nvPr/>
        </p:nvSpPr>
        <p:spPr>
          <a:xfrm>
            <a:off x="144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 w="64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8240" bIns="4824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Kursübersicht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2"/>
          <p:cNvSpPr/>
          <p:nvPr/>
        </p:nvSpPr>
        <p:spPr>
          <a:xfrm>
            <a:off x="1440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Einschreiben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3"/>
          <p:cNvSpPr/>
          <p:nvPr/>
        </p:nvSpPr>
        <p:spPr>
          <a:xfrm>
            <a:off x="2736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Ergebnis sehen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14"/>
          <p:cNvSpPr/>
          <p:nvPr/>
        </p:nvSpPr>
        <p:spPr>
          <a:xfrm>
            <a:off x="4032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Tauschbörse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15"/>
          <p:cNvSpPr/>
          <p:nvPr/>
        </p:nvSpPr>
        <p:spPr>
          <a:xfrm>
            <a:off x="8748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Registrieren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16"/>
          <p:cNvSpPr/>
          <p:nvPr/>
        </p:nvSpPr>
        <p:spPr>
          <a:xfrm>
            <a:off x="7488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 w="5724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18440" rIns="118440" tIns="73440" bIns="7344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Anmelden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2448000" y="1944000"/>
            <a:ext cx="56156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"/>
          <p:cNvSpPr/>
          <p:nvPr/>
        </p:nvSpPr>
        <p:spPr>
          <a:xfrm>
            <a:off x="2628000" y="1872000"/>
            <a:ext cx="4967640" cy="20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Registration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72000" y="72000"/>
            <a:ext cx="9935640" cy="734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4"/>
          <p:cNvSpPr/>
          <p:nvPr/>
        </p:nvSpPr>
        <p:spPr>
          <a:xfrm>
            <a:off x="3600000" y="2232000"/>
            <a:ext cx="3095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d3321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E-Mail-Adresse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3600000" y="2736000"/>
            <a:ext cx="3095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d3321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Passwort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6"/>
          <p:cNvSpPr/>
          <p:nvPr/>
        </p:nvSpPr>
        <p:spPr>
          <a:xfrm>
            <a:off x="3600000" y="3240000"/>
            <a:ext cx="3095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Registrieren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7"/>
          <p:cNvSpPr/>
          <p:nvPr/>
        </p:nvSpPr>
        <p:spPr>
          <a:xfrm>
            <a:off x="72000" y="72000"/>
            <a:ext cx="9935640" cy="734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8"/>
          <p:cNvSpPr/>
          <p:nvPr/>
        </p:nvSpPr>
        <p:spPr>
          <a:xfrm>
            <a:off x="72000" y="72000"/>
            <a:ext cx="993564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9"/>
          <p:cNvSpPr/>
          <p:nvPr/>
        </p:nvSpPr>
        <p:spPr>
          <a:xfrm>
            <a:off x="72000" y="6912000"/>
            <a:ext cx="993564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Fußzeile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10"/>
          <p:cNvSpPr/>
          <p:nvPr/>
        </p:nvSpPr>
        <p:spPr>
          <a:xfrm>
            <a:off x="144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 w="64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8240" bIns="4824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Kursübersicht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11"/>
          <p:cNvSpPr/>
          <p:nvPr/>
        </p:nvSpPr>
        <p:spPr>
          <a:xfrm>
            <a:off x="1440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Einschreiben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12"/>
          <p:cNvSpPr/>
          <p:nvPr/>
        </p:nvSpPr>
        <p:spPr>
          <a:xfrm>
            <a:off x="2736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Ergebnis sehen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13"/>
          <p:cNvSpPr/>
          <p:nvPr/>
        </p:nvSpPr>
        <p:spPr>
          <a:xfrm>
            <a:off x="4032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Tauschbörse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14"/>
          <p:cNvSpPr/>
          <p:nvPr/>
        </p:nvSpPr>
        <p:spPr>
          <a:xfrm>
            <a:off x="8748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 w="5724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18440" rIns="118440" tIns="73440" bIns="7344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Registrieren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15"/>
          <p:cNvSpPr/>
          <p:nvPr/>
        </p:nvSpPr>
        <p:spPr>
          <a:xfrm>
            <a:off x="7488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Anmelden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016000" y="3492000"/>
            <a:ext cx="935640" cy="100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3384000" y="3492000"/>
            <a:ext cx="935640" cy="100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 2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4716000" y="3492000"/>
            <a:ext cx="935640" cy="100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 3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6012000" y="3492000"/>
            <a:ext cx="935640" cy="100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 4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7308000" y="3492000"/>
            <a:ext cx="935640" cy="100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6"/>
          <p:cNvSpPr/>
          <p:nvPr/>
        </p:nvSpPr>
        <p:spPr>
          <a:xfrm>
            <a:off x="2016000" y="3492000"/>
            <a:ext cx="935640" cy="100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 1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7"/>
          <p:cNvSpPr/>
          <p:nvPr/>
        </p:nvSpPr>
        <p:spPr>
          <a:xfrm>
            <a:off x="7308000" y="3492000"/>
            <a:ext cx="935640" cy="100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 5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8"/>
          <p:cNvSpPr/>
          <p:nvPr/>
        </p:nvSpPr>
        <p:spPr>
          <a:xfrm>
            <a:off x="2016000" y="4788000"/>
            <a:ext cx="935640" cy="100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 6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9"/>
          <p:cNvSpPr/>
          <p:nvPr/>
        </p:nvSpPr>
        <p:spPr>
          <a:xfrm>
            <a:off x="7308000" y="4788000"/>
            <a:ext cx="935640" cy="100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 10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10"/>
          <p:cNvSpPr/>
          <p:nvPr/>
        </p:nvSpPr>
        <p:spPr>
          <a:xfrm>
            <a:off x="3348000" y="4788000"/>
            <a:ext cx="935640" cy="100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 7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1"/>
          <p:cNvSpPr/>
          <p:nvPr/>
        </p:nvSpPr>
        <p:spPr>
          <a:xfrm>
            <a:off x="4716000" y="4788000"/>
            <a:ext cx="935640" cy="100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 8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12"/>
          <p:cNvSpPr/>
          <p:nvPr/>
        </p:nvSpPr>
        <p:spPr>
          <a:xfrm>
            <a:off x="6012000" y="4788000"/>
            <a:ext cx="935640" cy="100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 9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13"/>
          <p:cNvSpPr/>
          <p:nvPr/>
        </p:nvSpPr>
        <p:spPr>
          <a:xfrm>
            <a:off x="72000" y="72000"/>
            <a:ext cx="9935640" cy="734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4"/>
          <p:cNvSpPr/>
          <p:nvPr/>
        </p:nvSpPr>
        <p:spPr>
          <a:xfrm>
            <a:off x="72000" y="72000"/>
            <a:ext cx="993564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5"/>
          <p:cNvSpPr/>
          <p:nvPr/>
        </p:nvSpPr>
        <p:spPr>
          <a:xfrm>
            <a:off x="72000" y="6912000"/>
            <a:ext cx="993564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Fußzeile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6"/>
          <p:cNvSpPr/>
          <p:nvPr/>
        </p:nvSpPr>
        <p:spPr>
          <a:xfrm>
            <a:off x="756000" y="1764000"/>
            <a:ext cx="8711640" cy="115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307d3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Erklärender Text zum Empiriepraktikum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7"/>
          <p:cNvSpPr/>
          <p:nvPr/>
        </p:nvSpPr>
        <p:spPr>
          <a:xfrm>
            <a:off x="144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 w="5724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18440" rIns="118440" tIns="73440" bIns="7344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Kursübersicht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8"/>
          <p:cNvSpPr/>
          <p:nvPr/>
        </p:nvSpPr>
        <p:spPr>
          <a:xfrm>
            <a:off x="1440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Einschreiben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9"/>
          <p:cNvSpPr/>
          <p:nvPr/>
        </p:nvSpPr>
        <p:spPr>
          <a:xfrm>
            <a:off x="2736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Ergebnis sehen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0"/>
          <p:cNvSpPr/>
          <p:nvPr/>
        </p:nvSpPr>
        <p:spPr>
          <a:xfrm>
            <a:off x="4032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Tauschbörse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1"/>
          <p:cNvSpPr/>
          <p:nvPr/>
        </p:nvSpPr>
        <p:spPr>
          <a:xfrm>
            <a:off x="8748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Registrieren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2"/>
          <p:cNvSpPr/>
          <p:nvPr/>
        </p:nvSpPr>
        <p:spPr>
          <a:xfrm>
            <a:off x="7488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Anmelden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2000" y="72000"/>
            <a:ext cx="993564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72000" y="6912000"/>
            <a:ext cx="993564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Fußzeile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72000" y="72000"/>
            <a:ext cx="9935640" cy="734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4"/>
          <p:cNvSpPr/>
          <p:nvPr/>
        </p:nvSpPr>
        <p:spPr>
          <a:xfrm>
            <a:off x="576000" y="1080000"/>
            <a:ext cx="8999640" cy="547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307d3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Detaillierte Beschreibung eines Kurses mit allen Informationen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8748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Registrieren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7488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Anmelden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144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Kursübersicht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8"/>
          <p:cNvSpPr/>
          <p:nvPr/>
        </p:nvSpPr>
        <p:spPr>
          <a:xfrm>
            <a:off x="1440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Einschreiben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9"/>
          <p:cNvSpPr/>
          <p:nvPr/>
        </p:nvSpPr>
        <p:spPr>
          <a:xfrm>
            <a:off x="2736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Ergebnis sehen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10"/>
          <p:cNvSpPr/>
          <p:nvPr/>
        </p:nvSpPr>
        <p:spPr>
          <a:xfrm>
            <a:off x="4032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Tauschbörse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2000" y="72000"/>
            <a:ext cx="993564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72000" y="6912000"/>
            <a:ext cx="993564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Fußzeile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756000" y="1764000"/>
            <a:ext cx="8711640" cy="115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307d3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Erklärender Text zur Einschreibung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2340000" y="3528000"/>
            <a:ext cx="5327640" cy="22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Präferenzliste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72000" y="72000"/>
            <a:ext cx="9935640" cy="734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6"/>
          <p:cNvSpPr/>
          <p:nvPr/>
        </p:nvSpPr>
        <p:spPr>
          <a:xfrm>
            <a:off x="3960000" y="6048000"/>
            <a:ext cx="208764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Absenden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7"/>
          <p:cNvSpPr/>
          <p:nvPr/>
        </p:nvSpPr>
        <p:spPr>
          <a:xfrm>
            <a:off x="3960000" y="3888000"/>
            <a:ext cx="208764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b5b55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 1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8"/>
          <p:cNvSpPr/>
          <p:nvPr/>
        </p:nvSpPr>
        <p:spPr>
          <a:xfrm>
            <a:off x="3960000" y="4212000"/>
            <a:ext cx="208764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b5b55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 2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9"/>
          <p:cNvSpPr/>
          <p:nvPr/>
        </p:nvSpPr>
        <p:spPr>
          <a:xfrm>
            <a:off x="3960000" y="4536000"/>
            <a:ext cx="208764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b5b55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 3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10"/>
          <p:cNvSpPr/>
          <p:nvPr/>
        </p:nvSpPr>
        <p:spPr>
          <a:xfrm>
            <a:off x="3960000" y="4860000"/>
            <a:ext cx="208764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b5b55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 4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11"/>
          <p:cNvSpPr/>
          <p:nvPr/>
        </p:nvSpPr>
        <p:spPr>
          <a:xfrm>
            <a:off x="3960000" y="5184000"/>
            <a:ext cx="208764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b5b55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 5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2"/>
          <p:cNvSpPr/>
          <p:nvPr/>
        </p:nvSpPr>
        <p:spPr>
          <a:xfrm>
            <a:off x="144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Kursübersicht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3"/>
          <p:cNvSpPr/>
          <p:nvPr/>
        </p:nvSpPr>
        <p:spPr>
          <a:xfrm>
            <a:off x="1440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 w="5724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18440" rIns="118440" tIns="73440" bIns="7344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Einschreiben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4"/>
          <p:cNvSpPr/>
          <p:nvPr/>
        </p:nvSpPr>
        <p:spPr>
          <a:xfrm>
            <a:off x="2736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Ergebnis sehen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5"/>
          <p:cNvSpPr/>
          <p:nvPr/>
        </p:nvSpPr>
        <p:spPr>
          <a:xfrm>
            <a:off x="4032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Tauschbörse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6"/>
          <p:cNvSpPr/>
          <p:nvPr/>
        </p:nvSpPr>
        <p:spPr>
          <a:xfrm>
            <a:off x="8748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Abmelden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2000" y="72000"/>
            <a:ext cx="993564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72000" y="6912000"/>
            <a:ext cx="993564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Fußzeile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72000" y="72000"/>
            <a:ext cx="9935640" cy="734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"/>
          <p:cNvSpPr/>
          <p:nvPr/>
        </p:nvSpPr>
        <p:spPr>
          <a:xfrm>
            <a:off x="576000" y="1080000"/>
            <a:ext cx="8999640" cy="547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307d3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Detaillierte Beschreibung der Ergebnisse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8748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Abmelden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144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Kursübersicht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1440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Einschreiben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8"/>
          <p:cNvSpPr/>
          <p:nvPr/>
        </p:nvSpPr>
        <p:spPr>
          <a:xfrm>
            <a:off x="2736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 w="5724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18440" rIns="118440" tIns="73440" bIns="7344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Ergebnis sehen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9"/>
          <p:cNvSpPr/>
          <p:nvPr/>
        </p:nvSpPr>
        <p:spPr>
          <a:xfrm>
            <a:off x="4032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Tauschbörse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" y="72000"/>
            <a:ext cx="993564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72000" y="6912000"/>
            <a:ext cx="993564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Fußzeile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72000" y="72000"/>
            <a:ext cx="9935640" cy="734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4"/>
          <p:cNvSpPr/>
          <p:nvPr/>
        </p:nvSpPr>
        <p:spPr>
          <a:xfrm>
            <a:off x="576000" y="1800000"/>
            <a:ext cx="8999640" cy="71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307d3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Eigener Kursname, z.B. Kurs 4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8748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Abmelden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144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Kursübersicht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1440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Einschreiben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8"/>
          <p:cNvSpPr/>
          <p:nvPr/>
        </p:nvSpPr>
        <p:spPr>
          <a:xfrm>
            <a:off x="2736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Ergebnis sehen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9"/>
          <p:cNvSpPr/>
          <p:nvPr/>
        </p:nvSpPr>
        <p:spPr>
          <a:xfrm>
            <a:off x="4032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 w="5724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18440" rIns="118440" tIns="73440" bIns="7344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Tauschbörse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10"/>
          <p:cNvSpPr/>
          <p:nvPr/>
        </p:nvSpPr>
        <p:spPr>
          <a:xfrm>
            <a:off x="3384000" y="3492000"/>
            <a:ext cx="935640" cy="100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 2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4716000" y="3492000"/>
            <a:ext cx="935640" cy="100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 3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2"/>
          <p:cNvSpPr/>
          <p:nvPr/>
        </p:nvSpPr>
        <p:spPr>
          <a:xfrm>
            <a:off x="6012000" y="3492000"/>
            <a:ext cx="935640" cy="100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 4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2016000" y="3492000"/>
            <a:ext cx="935640" cy="100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 1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4"/>
          <p:cNvSpPr/>
          <p:nvPr/>
        </p:nvSpPr>
        <p:spPr>
          <a:xfrm>
            <a:off x="7308000" y="3492000"/>
            <a:ext cx="935640" cy="100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 5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5"/>
          <p:cNvSpPr/>
          <p:nvPr/>
        </p:nvSpPr>
        <p:spPr>
          <a:xfrm>
            <a:off x="2016000" y="4788000"/>
            <a:ext cx="935640" cy="100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 6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6"/>
          <p:cNvSpPr/>
          <p:nvPr/>
        </p:nvSpPr>
        <p:spPr>
          <a:xfrm>
            <a:off x="7308000" y="4788000"/>
            <a:ext cx="935640" cy="100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 10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7"/>
          <p:cNvSpPr/>
          <p:nvPr/>
        </p:nvSpPr>
        <p:spPr>
          <a:xfrm>
            <a:off x="3348000" y="4788000"/>
            <a:ext cx="935640" cy="100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 7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8"/>
          <p:cNvSpPr/>
          <p:nvPr/>
        </p:nvSpPr>
        <p:spPr>
          <a:xfrm>
            <a:off x="4716000" y="4788000"/>
            <a:ext cx="935640" cy="100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 8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9"/>
          <p:cNvSpPr/>
          <p:nvPr/>
        </p:nvSpPr>
        <p:spPr>
          <a:xfrm>
            <a:off x="6012000" y="4788000"/>
            <a:ext cx="935640" cy="100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 9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72000" y="72000"/>
            <a:ext cx="993564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72000" y="6912000"/>
            <a:ext cx="993564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Fußzeile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2000" y="72000"/>
            <a:ext cx="9935640" cy="734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"/>
          <p:cNvSpPr/>
          <p:nvPr/>
        </p:nvSpPr>
        <p:spPr>
          <a:xfrm>
            <a:off x="576000" y="972000"/>
            <a:ext cx="8999640" cy="71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307d3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Tauschanfrage an {Kursname}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8748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Abmelden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144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Kursübersicht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1440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Einschreiben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8"/>
          <p:cNvSpPr/>
          <p:nvPr/>
        </p:nvSpPr>
        <p:spPr>
          <a:xfrm>
            <a:off x="2736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Ergebnis sehen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4032000" y="108000"/>
            <a:ext cx="1223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 w="64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8240" bIns="4824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Tauschbörse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0"/>
          <p:cNvSpPr/>
          <p:nvPr/>
        </p:nvSpPr>
        <p:spPr>
          <a:xfrm>
            <a:off x="576000" y="1944000"/>
            <a:ext cx="8999640" cy="302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d3321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Begründung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1"/>
          <p:cNvSpPr/>
          <p:nvPr/>
        </p:nvSpPr>
        <p:spPr>
          <a:xfrm>
            <a:off x="1440000" y="5508000"/>
            <a:ext cx="3095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Absenden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12"/>
          <p:cNvSpPr/>
          <p:nvPr/>
        </p:nvSpPr>
        <p:spPr>
          <a:xfrm>
            <a:off x="5508000" y="5508000"/>
            <a:ext cx="3095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Abbrechen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LibreOffice/5.1.6.2$Linux_X86_64 LibreOffice_project/10m0$Build-2</Application>
  <Words>224</Words>
  <Paragraphs>150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2017-11-27T10:30:27Z</dcterms:created>
  <dc:creator/>
  <dc:description/>
  <dc:language>de-DE</dc:language>
  <cp:lastModifiedBy/>
  <dcterms:modified xsi:type="dcterms:W3CDTF">2018-01-13T18:25:51Z</dcterms:modified>
  <cp:revision>19</cp:revision>
  <dc:subject/>
  <dc:title>Legende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Benutzerdefiniert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