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08" d="100"/>
          <a:sy n="108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19FD78-BE42-4692-9818-4E3CB4415BD6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2F34-E2C9-43C8-9030-ABD591366C3C}" type="datetimeFigureOut">
              <a:rPr lang="en-US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8451-88A5-430E-AADD-5E9CCE1EA8B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A6DD-D599-4A87-9F8B-3CFA0C4AC7EB}" type="datetimeFigureOut">
              <a:rPr lang="en-US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12F5BDD-681D-4DE1-90F8-A1728B91D90B}" type="slidenum"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0FA4-8305-447B-9FF2-56320DCE2A3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33FFF-6768-4DB9-9F8B-9F660DFC238A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31333-963E-4C8F-AB46-EAE78F2DEC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3EDF3-27D1-422B-8082-E0330D4D9FAA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0B1FE-AF05-43B7-B915-34A4ABEA7B9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852F62-F328-40FA-953D-131054EF0CDD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0251-D23E-4026-838A-24CFD305B4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B142D2F-EF1B-45DE-851E-79B947C1AB2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765E0A8-4073-4B2F-999C-CFFCC58999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DB1E888-9D70-41CB-BA3C-05B7154DF5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8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6B4C4E2-7CE7-47F3-BE6E-45984449CE3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032A48A-8285-4CFA-8303-FAF75356B9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9EDD3BF-1A50-47B9-BC85-A39EE7D0F79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68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F1B6254-E351-4FDA-9B68-F7BAB5FC785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2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FA174CD-4D82-4F63-9791-F3CD0BCF867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7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9F75E5F-4FCE-4795-BE7B-92ADA107194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0124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B70D8D0-988B-42D0-A495-64FF7957AF7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6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4313AF3-AB78-4F70-92EE-49AC72B2859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9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C78F8EE-FDC9-4BDA-8735-5531090C570B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de-DE"/>
              <a:t>Legende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/>
              <a:t>D3321F für Text-Eingabe-Felder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FF7F00 für 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B5B558 für Drag and Drop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307D37 für Text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729FCF für sonstige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{} bezeichnet einen variablen Inhalt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1080000" y="3384000"/>
            <a:ext cx="7776000" cy="20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1152000" y="4392000"/>
            <a:ext cx="2592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E-Mail-Adresse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816000" y="4392000"/>
            <a:ext cx="230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Passwort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192000" y="4392000"/>
            <a:ext cx="25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576000"/>
            <a:ext cx="1224000" cy="68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3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Neuer Kurs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296000" y="107149"/>
            <a:ext cx="9138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Benutzer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16000" y="126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353800" y="108000"/>
            <a:ext cx="10716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8947150" y="108000"/>
            <a:ext cx="9528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Abmelden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16000" y="68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Kurse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216000" y="140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Module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216000" y="212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Lehrstühle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Löschen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368000" y="1512000"/>
            <a:ext cx="856800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Tabelle mit Kursen (interaktiv)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66045C-8F01-4CC8-A768-61361F26567B}"/>
              </a:ext>
            </a:extLst>
          </p:cNvPr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462700-6572-4B79-BC1B-5536235AB9DA}"/>
              </a:ext>
            </a:extLst>
          </p:cNvPr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2E8876-41D1-4E23-92A5-E8A61646109F}"/>
              </a:ext>
            </a:extLst>
          </p:cNvPr>
          <p:cNvSpPr/>
          <p:nvPr/>
        </p:nvSpPr>
        <p:spPr>
          <a:xfrm>
            <a:off x="72000" y="576000"/>
            <a:ext cx="1224000" cy="68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4B302-1E05-495F-8E2A-D3DA30812B3F}"/>
              </a:ext>
            </a:extLst>
          </p:cNvPr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A1E00F-CBB4-47B6-8C4F-1A56E9D62919}"/>
              </a:ext>
            </a:extLst>
          </p:cNvPr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680DAC9D-AA2E-4648-9157-0E97099A2D12}"/>
              </a:ext>
            </a:extLst>
          </p:cNvPr>
          <p:cNvSpPr/>
          <p:nvPr/>
        </p:nvSpPr>
        <p:spPr>
          <a:xfrm>
            <a:off x="1296000" y="107149"/>
            <a:ext cx="9138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Benutzer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1EDE12C5-946E-43F8-96BE-7260D153ABAF}"/>
              </a:ext>
            </a:extLst>
          </p:cNvPr>
          <p:cNvSpPr/>
          <p:nvPr/>
        </p:nvSpPr>
        <p:spPr>
          <a:xfrm>
            <a:off x="216000" y="126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4CB89F87-017B-4835-ABFA-B82F97D53556}"/>
              </a:ext>
            </a:extLst>
          </p:cNvPr>
          <p:cNvSpPr/>
          <p:nvPr/>
        </p:nvSpPr>
        <p:spPr>
          <a:xfrm>
            <a:off x="2353800" y="108000"/>
            <a:ext cx="10716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</a:t>
            </a:r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668E029A-A435-4395-A50D-9B66C9EBF21B}"/>
              </a:ext>
            </a:extLst>
          </p:cNvPr>
          <p:cNvSpPr/>
          <p:nvPr/>
        </p:nvSpPr>
        <p:spPr>
          <a:xfrm>
            <a:off x="8947150" y="108000"/>
            <a:ext cx="9528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Abmelden</a:t>
            </a:r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0D211216-6851-4B23-AC6F-7E8130410A67}"/>
              </a:ext>
            </a:extLst>
          </p:cNvPr>
          <p:cNvSpPr/>
          <p:nvPr/>
        </p:nvSpPr>
        <p:spPr>
          <a:xfrm>
            <a:off x="216000" y="68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Kurse</a:t>
            </a:r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165FC4DA-F5AF-48BB-B84E-D793B1009F68}"/>
              </a:ext>
            </a:extLst>
          </p:cNvPr>
          <p:cNvSpPr/>
          <p:nvPr/>
        </p:nvSpPr>
        <p:spPr>
          <a:xfrm>
            <a:off x="216000" y="140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Module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3A80F68-1010-47A1-B797-E8FBE73E8040}"/>
              </a:ext>
            </a:extLst>
          </p:cNvPr>
          <p:cNvSpPr/>
          <p:nvPr/>
        </p:nvSpPr>
        <p:spPr>
          <a:xfrm>
            <a:off x="216000" y="212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Lehrstühle</a:t>
            </a:r>
          </a:p>
        </p:txBody>
      </p:sp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C9F81895-C39D-43E6-8D56-F3A6210959B4}"/>
              </a:ext>
            </a:extLst>
          </p:cNvPr>
          <p:cNvSpPr/>
          <p:nvPr/>
        </p:nvSpPr>
        <p:spPr>
          <a:xfrm>
            <a:off x="1610112" y="1026000"/>
            <a:ext cx="8083775" cy="178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Information</a:t>
            </a: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020684F5-5C2A-4579-9FDD-BD76C37AFD46}"/>
              </a:ext>
            </a:extLst>
          </p:cNvPr>
          <p:cNvSpPr/>
          <p:nvPr/>
        </p:nvSpPr>
        <p:spPr>
          <a:xfrm>
            <a:off x="1677806" y="3251700"/>
            <a:ext cx="3495288" cy="62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Information</a:t>
            </a:r>
          </a:p>
        </p:txBody>
      </p:sp>
      <p:sp>
        <p:nvSpPr>
          <p:cNvPr id="24" name="Freeform: Shape 2">
            <a:extLst>
              <a:ext uri="{FF2B5EF4-FFF2-40B4-BE49-F238E27FC236}">
                <a16:creationId xmlns:a16="http://schemas.microsoft.com/office/drawing/2014/main" id="{E7154F76-DE82-48D3-BD6C-D64DAA3792C6}"/>
              </a:ext>
            </a:extLst>
          </p:cNvPr>
          <p:cNvSpPr/>
          <p:nvPr/>
        </p:nvSpPr>
        <p:spPr>
          <a:xfrm>
            <a:off x="1677806" y="4239000"/>
            <a:ext cx="3495288" cy="62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Information</a:t>
            </a:r>
          </a:p>
        </p:txBody>
      </p:sp>
      <p:sp>
        <p:nvSpPr>
          <p:cNvPr id="25" name="Freeform: Shape 2">
            <a:extLst>
              <a:ext uri="{FF2B5EF4-FFF2-40B4-BE49-F238E27FC236}">
                <a16:creationId xmlns:a16="http://schemas.microsoft.com/office/drawing/2014/main" id="{EFC61DCF-3711-45D9-8CA0-82AA74847E4B}"/>
              </a:ext>
            </a:extLst>
          </p:cNvPr>
          <p:cNvSpPr/>
          <p:nvPr/>
        </p:nvSpPr>
        <p:spPr>
          <a:xfrm>
            <a:off x="6198599" y="4239000"/>
            <a:ext cx="3495288" cy="62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Information</a:t>
            </a:r>
          </a:p>
        </p:txBody>
      </p:sp>
      <p:sp>
        <p:nvSpPr>
          <p:cNvPr id="26" name="Freeform: Shape 2">
            <a:extLst>
              <a:ext uri="{FF2B5EF4-FFF2-40B4-BE49-F238E27FC236}">
                <a16:creationId xmlns:a16="http://schemas.microsoft.com/office/drawing/2014/main" id="{30480FDB-5E8E-49C2-A00C-3FF27548717E}"/>
              </a:ext>
            </a:extLst>
          </p:cNvPr>
          <p:cNvSpPr/>
          <p:nvPr/>
        </p:nvSpPr>
        <p:spPr>
          <a:xfrm>
            <a:off x="6198599" y="3251700"/>
            <a:ext cx="3495288" cy="621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Information</a:t>
            </a:r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D76CC75E-BA09-4E03-8C7D-C740928D4438}"/>
              </a:ext>
            </a:extLst>
          </p:cNvPr>
          <p:cNvSpPr/>
          <p:nvPr/>
        </p:nvSpPr>
        <p:spPr>
          <a:xfrm>
            <a:off x="1752900" y="5710050"/>
            <a:ext cx="1433074" cy="5372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Abbrechen</a:t>
            </a:r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5B25DBB3-FEE1-432A-B324-C43BBA5B7F33}"/>
              </a:ext>
            </a:extLst>
          </p:cNvPr>
          <p:cNvSpPr/>
          <p:nvPr/>
        </p:nvSpPr>
        <p:spPr>
          <a:xfrm>
            <a:off x="8260813" y="5710049"/>
            <a:ext cx="1433074" cy="5372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6899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55028EA-20C0-49A2-940E-CA57FAAB5B92}"/>
              </a:ext>
            </a:extLst>
          </p:cNvPr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FDEEDC-3750-4562-8A75-B82409551D15}"/>
              </a:ext>
            </a:extLst>
          </p:cNvPr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0F165-081B-4C1C-B861-94299BB132BF}"/>
              </a:ext>
            </a:extLst>
          </p:cNvPr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2CDC5638-805C-4F91-B934-CE49379600D1}"/>
              </a:ext>
            </a:extLst>
          </p:cNvPr>
          <p:cNvSpPr/>
          <p:nvPr/>
        </p:nvSpPr>
        <p:spPr>
          <a:xfrm>
            <a:off x="1296000" y="107149"/>
            <a:ext cx="9138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Benutzer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122187A3-4792-4D63-A9C3-D952F3AB7FD2}"/>
              </a:ext>
            </a:extLst>
          </p:cNvPr>
          <p:cNvSpPr/>
          <p:nvPr/>
        </p:nvSpPr>
        <p:spPr>
          <a:xfrm>
            <a:off x="2353800" y="109125"/>
            <a:ext cx="10716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</a:t>
            </a:r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45D34D48-5E28-44EB-BB4D-B9D8195249AE}"/>
              </a:ext>
            </a:extLst>
          </p:cNvPr>
          <p:cNvSpPr/>
          <p:nvPr/>
        </p:nvSpPr>
        <p:spPr>
          <a:xfrm>
            <a:off x="8947150" y="108000"/>
            <a:ext cx="95285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Abmelden</a:t>
            </a:r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E858737-2FE9-4A70-9E1F-941057057B02}"/>
              </a:ext>
            </a:extLst>
          </p:cNvPr>
          <p:cNvSpPr/>
          <p:nvPr/>
        </p:nvSpPr>
        <p:spPr>
          <a:xfrm>
            <a:off x="216000" y="107149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69C2950-5137-40D6-8AD5-08F5B13A83F2}"/>
              </a:ext>
            </a:extLst>
          </p:cNvPr>
          <p:cNvSpPr/>
          <p:nvPr/>
        </p:nvSpPr>
        <p:spPr>
          <a:xfrm>
            <a:off x="463647" y="918830"/>
            <a:ext cx="9128025" cy="16706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Verteilungsvorschlag 1</a:t>
            </a: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E852B5F0-AE62-4459-9068-C01CA464F986}"/>
              </a:ext>
            </a:extLst>
          </p:cNvPr>
          <p:cNvSpPr/>
          <p:nvPr/>
        </p:nvSpPr>
        <p:spPr>
          <a:xfrm>
            <a:off x="475987" y="2908686"/>
            <a:ext cx="9128025" cy="16706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Verteilungsvorschlag 2</a:t>
            </a: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C82A72CB-A062-46D5-A64D-D2407C29DE59}"/>
              </a:ext>
            </a:extLst>
          </p:cNvPr>
          <p:cNvSpPr/>
          <p:nvPr/>
        </p:nvSpPr>
        <p:spPr>
          <a:xfrm>
            <a:off x="463646" y="4907070"/>
            <a:ext cx="9128025" cy="16706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Verteilungsvorschlag 3</a:t>
            </a:r>
          </a:p>
        </p:txBody>
      </p:sp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EB2C8F5F-2BA2-47F6-93CC-8EA12290BD61}"/>
              </a:ext>
            </a:extLst>
          </p:cNvPr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398803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Benutzerdefiniert</PresentationFormat>
  <Paragraphs>71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Standard</vt:lpstr>
      <vt:lpstr>Legende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Legende</dc:title>
  <dc:creator>Kasimir Ritter</dc:creator>
  <cp:lastModifiedBy>matthias.reuse</cp:lastModifiedBy>
  <cp:revision>25</cp:revision>
  <dcterms:created xsi:type="dcterms:W3CDTF">2017-11-27T10:30:27Z</dcterms:created>
  <dcterms:modified xsi:type="dcterms:W3CDTF">2018-01-19T14:25:40Z</dcterms:modified>
</cp:coreProperties>
</file>