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2"/>
  </p:normalViewPr>
  <p:slideViewPr>
    <p:cSldViewPr snapToGrid="0" snapToObjects="1">
      <p:cViewPr varScale="1">
        <p:scale>
          <a:sx n="107" d="100"/>
          <a:sy n="107" d="100"/>
        </p:scale>
        <p:origin x="19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E19FD78-BE42-4692-9818-4E3CB4415BD6}" type="slidenum">
              <a:t>‹Nr.›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C2F34-E2C9-43C8-9030-ABD591366C3C}" type="datetimeFigureOut">
              <a:rPr lang="en-US"/>
              <a:t>12/10/17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B8451-88A5-430E-AADD-5E9CCE1EA8B5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07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9A6DD-D599-4A87-9F8B-3CFA0C4AC7EB}" type="datetimeFigureOut">
              <a:rPr lang="en-US"/>
              <a:t>12/10/17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12F5BDD-681D-4DE1-90F8-A1728B91D90B}" type="slidenum">
              <a:t>‹Nr.›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70FA4-8305-447B-9FF2-56320DCE2A3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8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de-D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49A6DD-D599-4A87-9F8B-3CFA0C4AC7E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F33FFF-6768-4DB9-9F8B-9F660DFC238A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31333-963E-4C8F-AB46-EAE78F2DECB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49A6DD-D599-4A87-9F8B-3CFA0C4AC7E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3EDF3-27D1-422B-8082-E0330D4D9FAA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80B1FE-AF05-43B7-B915-34A4ABEA7B9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49A6DD-D599-4A87-9F8B-3CFA0C4AC7E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852F62-F328-40FA-953D-131054EF0CDD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30251-D23E-4026-838A-24CFD305B48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49A6DD-D599-4A87-9F8B-3CFA0C4AC7E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B7ABF-6C18-4943-AED8-274DA03E620A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C4966E-4D84-4AB0-8C6A-4282FFEFBB7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49A6DD-D599-4A87-9F8B-3CFA0C4AC7E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2964E1-8339-47EC-B5BE-988697200B8C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24B9A-624D-4AE5-9824-FFBE5447FFF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6B142D2F-EF1B-45DE-851E-79B947C1AB2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20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769040"/>
            <a:ext cx="9071640" cy="43844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1765E0A8-4073-4B2F-999C-CFFCC589991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13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FDB1E888-9D70-41CB-BA3C-05B7154DF58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85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B6B4C4E2-7CE7-47F3-BE6E-45984449CE3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62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8032A48A-8285-4CFA-8303-FAF75356B92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50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89EDD3BF-1A50-47B9-BC85-A39EE7D0F79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68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BF1B6254-E351-4FDA-9B68-F7BAB5FC785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23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7FA174CD-4D82-4F63-9791-F3CD0BCF867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78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99F75E5F-4FCE-4795-BE7B-92ADA107194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0124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AB70D8D0-988B-42D0-A495-64FF7957AF7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62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94313AF3-AB78-4F70-92EE-49AC72B2859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49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C78F8EE-FDC9-4BDA-8735-5531090C570B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de-DE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de-DE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de-DE"/>
              <a:t>Legende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de-DE"/>
              <a:t>D3321F für Text-Eingabe-Felder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/>
              <a:t>FF7F00 für Buttons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/>
              <a:t>B5B558 für Drag and Drop Elemente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/>
              <a:t>307D37 für Text Elemente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/>
              <a:t>729FCF für sonstige Elemente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/>
              <a:t>{} bezeichnet einen variablen Inhalt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1080000" y="3384000"/>
            <a:ext cx="7776000" cy="20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Login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reeform: Shape 2"/>
          <p:cNvSpPr/>
          <p:nvPr/>
        </p:nvSpPr>
        <p:spPr>
          <a:xfrm>
            <a:off x="1152000" y="4392000"/>
            <a:ext cx="2592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3321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E-Mail-Adresse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816000" y="4392000"/>
            <a:ext cx="230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3321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Passwort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6192000" y="4392000"/>
            <a:ext cx="252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Login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72000" y="72000"/>
            <a:ext cx="9936000" cy="734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72000" y="72000"/>
            <a:ext cx="9936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reeform: Shape 2"/>
          <p:cNvSpPr/>
          <p:nvPr/>
        </p:nvSpPr>
        <p:spPr>
          <a:xfrm>
            <a:off x="72000" y="6912000"/>
            <a:ext cx="9936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Fußzeile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72000" y="576000"/>
            <a:ext cx="1224000" cy="68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8000" y="1944000"/>
            <a:ext cx="561600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72000" y="72000"/>
            <a:ext cx="9936000" cy="734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368000" y="720000"/>
            <a:ext cx="1728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Neuer Kurs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72000" y="72000"/>
            <a:ext cx="9936000" cy="734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144000" y="108000"/>
            <a:ext cx="1007999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6480">
            <a:solidFill>
              <a:srgbClr val="3465A4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Dashboard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1188000" y="108000"/>
            <a:ext cx="72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CMS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1944000" y="108000"/>
            <a:ext cx="756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Media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2772000" y="108000"/>
            <a:ext cx="72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Pages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4500000" y="108000"/>
            <a:ext cx="6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6480">
            <a:solidFill>
              <a:srgbClr val="3465A4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Users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3528000" y="108000"/>
            <a:ext cx="936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57240">
            <a:solidFill>
              <a:srgbClr val="0000FF"/>
            </a:solidFill>
            <a:prstDash val="solid"/>
          </a:ln>
        </p:spPr>
        <p:txBody>
          <a:bodyPr vert="horz" wrap="none" lIns="118440" tIns="73440" rIns="118440" bIns="734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Verwalten</a:t>
            </a:r>
          </a:p>
        </p:txBody>
      </p:sp>
      <p:sp>
        <p:nvSpPr>
          <p:cNvPr id="15" name="Freeform: Shape 14"/>
          <p:cNvSpPr/>
          <p:nvPr/>
        </p:nvSpPr>
        <p:spPr>
          <a:xfrm>
            <a:off x="5220000" y="108000"/>
            <a:ext cx="6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6480">
            <a:solidFill>
              <a:srgbClr val="3465A4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Settings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9216000" y="108000"/>
            <a:ext cx="6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6480">
            <a:solidFill>
              <a:srgbClr val="3465A4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User</a:t>
            </a:r>
          </a:p>
        </p:txBody>
      </p:sp>
      <p:sp>
        <p:nvSpPr>
          <p:cNvPr id="17" name="Freeform: Shape 16"/>
          <p:cNvSpPr/>
          <p:nvPr/>
        </p:nvSpPr>
        <p:spPr>
          <a:xfrm>
            <a:off x="216000" y="684000"/>
            <a:ext cx="1007999" cy="68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57240">
            <a:solidFill>
              <a:srgbClr val="0000FF"/>
            </a:solidFill>
            <a:prstDash val="solid"/>
          </a:ln>
        </p:spPr>
        <p:txBody>
          <a:bodyPr vert="horz" wrap="none" lIns="118440" tIns="73440" rIns="118440" bIns="734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Kurse</a:t>
            </a:r>
          </a:p>
        </p:txBody>
      </p:sp>
      <p:sp>
        <p:nvSpPr>
          <p:cNvPr id="18" name="Freeform: Shape 17"/>
          <p:cNvSpPr/>
          <p:nvPr/>
        </p:nvSpPr>
        <p:spPr>
          <a:xfrm>
            <a:off x="216000" y="1404000"/>
            <a:ext cx="1007999" cy="68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Module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216000" y="2124000"/>
            <a:ext cx="1007999" cy="68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Lehrstühle</a:t>
            </a:r>
          </a:p>
        </p:txBody>
      </p:sp>
      <p:sp>
        <p:nvSpPr>
          <p:cNvPr id="20" name="Freeform: Shape 19"/>
          <p:cNvSpPr/>
          <p:nvPr/>
        </p:nvSpPr>
        <p:spPr>
          <a:xfrm>
            <a:off x="3168000" y="720000"/>
            <a:ext cx="1728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 Löschen</a:t>
            </a:r>
          </a:p>
        </p:txBody>
      </p:sp>
      <p:sp>
        <p:nvSpPr>
          <p:cNvPr id="21" name="Freeform: Shape 20"/>
          <p:cNvSpPr/>
          <p:nvPr/>
        </p:nvSpPr>
        <p:spPr>
          <a:xfrm>
            <a:off x="1368000" y="1512000"/>
            <a:ext cx="8568000" cy="525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07D37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Tabelle mit Kursen (interaktiv)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72000" y="72000"/>
            <a:ext cx="9936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reeform: Shape 2"/>
          <p:cNvSpPr/>
          <p:nvPr/>
        </p:nvSpPr>
        <p:spPr>
          <a:xfrm>
            <a:off x="72000" y="6912000"/>
            <a:ext cx="9936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Fußzeile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72000" y="576000"/>
            <a:ext cx="1224000" cy="68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8000" y="1944000"/>
            <a:ext cx="561600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72000" y="72000"/>
            <a:ext cx="9936000" cy="734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368000" y="720000"/>
            <a:ext cx="1728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Neues Modul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72000" y="72000"/>
            <a:ext cx="9936000" cy="734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144000" y="108000"/>
            <a:ext cx="1007999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6480">
            <a:solidFill>
              <a:srgbClr val="3465A4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Dashboard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1188000" y="108000"/>
            <a:ext cx="72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CMS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1944000" y="108000"/>
            <a:ext cx="756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Media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2772000" y="108000"/>
            <a:ext cx="72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Pages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4500000" y="108000"/>
            <a:ext cx="6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6480">
            <a:solidFill>
              <a:srgbClr val="3465A4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Users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3528000" y="108000"/>
            <a:ext cx="936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57240">
            <a:solidFill>
              <a:srgbClr val="0000FF"/>
            </a:solidFill>
            <a:prstDash val="solid"/>
          </a:ln>
        </p:spPr>
        <p:txBody>
          <a:bodyPr vert="horz" wrap="none" lIns="118440" tIns="73440" rIns="118440" bIns="734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Verwalten</a:t>
            </a:r>
          </a:p>
        </p:txBody>
      </p:sp>
      <p:sp>
        <p:nvSpPr>
          <p:cNvPr id="15" name="Freeform: Shape 14"/>
          <p:cNvSpPr/>
          <p:nvPr/>
        </p:nvSpPr>
        <p:spPr>
          <a:xfrm>
            <a:off x="5220000" y="108000"/>
            <a:ext cx="6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6480">
            <a:solidFill>
              <a:srgbClr val="3465A4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Settings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9216000" y="108000"/>
            <a:ext cx="6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6480">
            <a:solidFill>
              <a:srgbClr val="3465A4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User</a:t>
            </a:r>
          </a:p>
        </p:txBody>
      </p:sp>
      <p:sp>
        <p:nvSpPr>
          <p:cNvPr id="17" name="Freeform: Shape 16"/>
          <p:cNvSpPr/>
          <p:nvPr/>
        </p:nvSpPr>
        <p:spPr>
          <a:xfrm>
            <a:off x="216000" y="684000"/>
            <a:ext cx="1007999" cy="68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Kurse</a:t>
            </a:r>
          </a:p>
        </p:txBody>
      </p:sp>
      <p:sp>
        <p:nvSpPr>
          <p:cNvPr id="18" name="Freeform: Shape 17"/>
          <p:cNvSpPr/>
          <p:nvPr/>
        </p:nvSpPr>
        <p:spPr>
          <a:xfrm>
            <a:off x="216000" y="1404000"/>
            <a:ext cx="1007999" cy="68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57240">
            <a:solidFill>
              <a:srgbClr val="0000FF"/>
            </a:solidFill>
            <a:prstDash val="solid"/>
          </a:ln>
        </p:spPr>
        <p:txBody>
          <a:bodyPr vert="horz" wrap="none" lIns="118440" tIns="73440" rIns="118440" bIns="734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Module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216000" y="2124000"/>
            <a:ext cx="1007999" cy="68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Lehrstühle</a:t>
            </a:r>
          </a:p>
        </p:txBody>
      </p:sp>
      <p:sp>
        <p:nvSpPr>
          <p:cNvPr id="20" name="Freeform: Shape 19"/>
          <p:cNvSpPr/>
          <p:nvPr/>
        </p:nvSpPr>
        <p:spPr>
          <a:xfrm>
            <a:off x="3168000" y="720000"/>
            <a:ext cx="1728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Modul Löschen</a:t>
            </a:r>
          </a:p>
        </p:txBody>
      </p:sp>
      <p:sp>
        <p:nvSpPr>
          <p:cNvPr id="21" name="Freeform: Shape 20"/>
          <p:cNvSpPr/>
          <p:nvPr/>
        </p:nvSpPr>
        <p:spPr>
          <a:xfrm>
            <a:off x="1368000" y="1512000"/>
            <a:ext cx="8568000" cy="525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07D37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Tabelle mit Modulen (interaktiv)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72000" y="72000"/>
            <a:ext cx="9936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reeform: Shape 2"/>
          <p:cNvSpPr/>
          <p:nvPr/>
        </p:nvSpPr>
        <p:spPr>
          <a:xfrm>
            <a:off x="72000" y="6912000"/>
            <a:ext cx="9936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Fußzeile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72000" y="576000"/>
            <a:ext cx="1224000" cy="68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8000" y="1944000"/>
            <a:ext cx="561600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72000" y="72000"/>
            <a:ext cx="9936000" cy="734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368000" y="720000"/>
            <a:ext cx="1728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Neuer Lehrstuhl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72000" y="72000"/>
            <a:ext cx="9936000" cy="734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144000" y="108000"/>
            <a:ext cx="1007999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6480">
            <a:solidFill>
              <a:srgbClr val="3465A4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Dashboard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1188000" y="108000"/>
            <a:ext cx="72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CMS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1944000" y="108000"/>
            <a:ext cx="756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Media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2772000" y="108000"/>
            <a:ext cx="72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Pages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4500000" y="108000"/>
            <a:ext cx="6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6480">
            <a:solidFill>
              <a:srgbClr val="3465A4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Users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3528000" y="108000"/>
            <a:ext cx="936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57240">
            <a:solidFill>
              <a:srgbClr val="0000FF"/>
            </a:solidFill>
            <a:prstDash val="solid"/>
          </a:ln>
        </p:spPr>
        <p:txBody>
          <a:bodyPr vert="horz" wrap="none" lIns="118440" tIns="73440" rIns="118440" bIns="734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Verwalten</a:t>
            </a:r>
          </a:p>
        </p:txBody>
      </p:sp>
      <p:sp>
        <p:nvSpPr>
          <p:cNvPr id="15" name="Freeform: Shape 14"/>
          <p:cNvSpPr/>
          <p:nvPr/>
        </p:nvSpPr>
        <p:spPr>
          <a:xfrm>
            <a:off x="5220000" y="108000"/>
            <a:ext cx="6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6480">
            <a:solidFill>
              <a:srgbClr val="3465A4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Settings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9216000" y="108000"/>
            <a:ext cx="6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6480">
            <a:solidFill>
              <a:srgbClr val="3465A4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User</a:t>
            </a:r>
          </a:p>
        </p:txBody>
      </p:sp>
      <p:sp>
        <p:nvSpPr>
          <p:cNvPr id="17" name="Freeform: Shape 16"/>
          <p:cNvSpPr/>
          <p:nvPr/>
        </p:nvSpPr>
        <p:spPr>
          <a:xfrm>
            <a:off x="216000" y="684000"/>
            <a:ext cx="1007999" cy="68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Kurse</a:t>
            </a:r>
          </a:p>
        </p:txBody>
      </p:sp>
      <p:sp>
        <p:nvSpPr>
          <p:cNvPr id="18" name="Freeform: Shape 17"/>
          <p:cNvSpPr/>
          <p:nvPr/>
        </p:nvSpPr>
        <p:spPr>
          <a:xfrm>
            <a:off x="216000" y="1404000"/>
            <a:ext cx="1007999" cy="68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Module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216000" y="2124000"/>
            <a:ext cx="1007999" cy="68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57240">
            <a:solidFill>
              <a:srgbClr val="0000FF"/>
            </a:solidFill>
            <a:prstDash val="solid"/>
          </a:ln>
        </p:spPr>
        <p:txBody>
          <a:bodyPr vert="horz" wrap="none" lIns="118440" tIns="73440" rIns="118440" bIns="734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Lehrstühle</a:t>
            </a:r>
          </a:p>
        </p:txBody>
      </p:sp>
      <p:sp>
        <p:nvSpPr>
          <p:cNvPr id="20" name="Freeform: Shape 19"/>
          <p:cNvSpPr/>
          <p:nvPr/>
        </p:nvSpPr>
        <p:spPr>
          <a:xfrm>
            <a:off x="3168000" y="720000"/>
            <a:ext cx="1728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/>
            </a:pPr>
            <a:r>
              <a:rPr lang="de-DE" sz="1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Lehrstuhl Löschen</a:t>
            </a:r>
          </a:p>
        </p:txBody>
      </p:sp>
      <p:sp>
        <p:nvSpPr>
          <p:cNvPr id="21" name="Freeform: Shape 20"/>
          <p:cNvSpPr/>
          <p:nvPr/>
        </p:nvSpPr>
        <p:spPr>
          <a:xfrm>
            <a:off x="1368000" y="1512000"/>
            <a:ext cx="8568000" cy="525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07D37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Tabelle mit Lehrstühlen (interaktiv)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Macintosh PowerPoint</Application>
  <PresentationFormat>Benutzerdefiniert</PresentationFormat>
  <Paragraphs>94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DejaVu Sans</vt:lpstr>
      <vt:lpstr>FreeSans</vt:lpstr>
      <vt:lpstr>Liberation Sans</vt:lpstr>
      <vt:lpstr>Liberation Serif</vt:lpstr>
      <vt:lpstr>Noto Sans CJK SC Regular</vt:lpstr>
      <vt:lpstr>StarSymbol</vt:lpstr>
      <vt:lpstr>Arial</vt:lpstr>
      <vt:lpstr>Calibri</vt:lpstr>
      <vt:lpstr>Standard</vt:lpstr>
      <vt:lpstr>Legende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Legende</dc:title>
  <cp:lastModifiedBy>christoph.staudt</cp:lastModifiedBy>
  <cp:revision>15</cp:revision>
  <dcterms:created xsi:type="dcterms:W3CDTF">2017-11-27T10:30:27Z</dcterms:created>
  <dcterms:modified xsi:type="dcterms:W3CDTF">2017-12-10T17:42:10Z</dcterms:modified>
</cp:coreProperties>
</file>