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2"/>
  </p:normalViewPr>
  <p:slideViewPr>
    <p:cSldViewPr snapToGrid="0" snapToObjects="1">
      <p:cViewPr varScale="1">
        <p:scale>
          <a:sx n="107" d="100"/>
          <a:sy n="107" d="100"/>
        </p:scale>
        <p:origin x="1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5BED35A-F5E6-4389-8E18-66ABA5012ECC}" type="slidenum">
              <a:t>‹Nr.›</a:t>
            </a:fld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2D78C-397B-4A99-BC61-9DEC4F5D6898}" type="datetimeFigureOut">
              <a:rPr lang="en-US"/>
              <a:t>12/10/17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8C9EE-572B-4DE1-89C5-81ADA6F7E36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11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4BCA5-5590-4A83-8AED-EEF1DB256B3B}" type="datetimeFigureOut">
              <a:rPr lang="en-US"/>
              <a:t>12/10/17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0" name="Header Placeholder 9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11" name="Date Placeholder 10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12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13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24B42F3-025F-4DF8-B9F0-1B33B877252B}" type="slidenum">
              <a:t>‹Nr.›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C99AA-F643-4F99-B6A1-32A1F980C118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30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de-DE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B4BCA5-5590-4A83-8AED-EEF1DB256B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12/10/17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1854AB-A50D-45E9-B17D-C040F30B074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C9C6C3-CE2D-43CD-8DED-AEE7F3AB6B0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7000" y="812520"/>
            <a:ext cx="5345280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B4BCA5-5590-4A83-8AED-EEF1DB256B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12/10/17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6B0C2A-1EAB-4455-9F49-1F2A4F466DF9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E30202-96FB-414E-BD43-0DA0FFDD065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7000" y="812520"/>
            <a:ext cx="5345280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B4BCA5-5590-4A83-8AED-EEF1DB256B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12/10/17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643977-0D8D-4CC1-B5A2-F225536F0C34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8D4BE2-A89D-4046-A4E2-5BF2B517BEE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7000" y="812520"/>
            <a:ext cx="5345280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B4BCA5-5590-4A83-8AED-EEF1DB256B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12/10/17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D69BA8-37D7-4EC8-A270-262B8A7EA5DF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2642C8-BAD3-4204-8E63-1F01567963C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7000" y="812520"/>
            <a:ext cx="5345280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B4BCA5-5590-4A83-8AED-EEF1DB256B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12/10/17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0D70F7-4955-4227-8588-7F5FBE241E07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D09C2D-8162-46D0-B8D8-D6CC88C4024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7000" y="812520"/>
            <a:ext cx="5345280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B4BCA5-5590-4A83-8AED-EEF1DB256B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12/10/17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402293-BE2F-4CC1-8F81-62C3291CF176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F99C66-455E-48E0-AFCC-5A3BBFDEC6C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7000" y="812520"/>
            <a:ext cx="5345280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B4BCA5-5590-4A83-8AED-EEF1DB256B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12/10/17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44001-4CFE-4611-816B-14FF58395F92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DB0B94-C014-45ED-A5AC-A22CEAF1E6D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7000" y="812520"/>
            <a:ext cx="5345280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B4BCA5-5590-4A83-8AED-EEF1DB256B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12/10/17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346D3-1D07-4009-A73D-253A111C3275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858E23-D9A3-4A4B-836B-CF451C45DE5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7000" y="812520"/>
            <a:ext cx="5345280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B4BCA5-5590-4A83-8AED-EEF1DB256B3B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12/10/17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CA227-81A4-43B6-B36C-B701E8494BD4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BBA30E-53BB-4F2E-8FD5-E86C89B03DA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7000" y="812520"/>
            <a:ext cx="5345280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1BCF704A-B8FC-48F1-8E00-A3E8DB2A766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51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769040"/>
            <a:ext cx="9071640" cy="43844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8557C70A-2992-4354-A4E1-526D3D9B6FE9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22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134F3B37-3A9B-4049-88E6-DD1E52EF9E07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58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9AEAEC83-6A28-4775-9F0A-F14E9822A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48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05196076-01E1-4E96-B3A1-0AE138A8B18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90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88C52CD4-2C4F-4E44-BA2C-7282B5EE5CE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48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C8195CE0-C04F-4B85-9628-AF4970DF7F8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15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ECD1608D-5263-4D1D-8F29-78852FBCDB97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05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266FE4E5-FFDA-46BE-A3AF-EA1F7C45B61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27990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A1BA05EF-4536-400E-BE2C-29F882BA946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85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963EF202-4057-4A46-85D6-B5D743A32267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8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de-D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7E89CEF-7D2C-4EDD-AA47-92A6D3ACADD4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de-DE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de-DE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de-DE"/>
              <a:t>Legende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de-DE"/>
              <a:t>D3321F für Text-Eingabe-Felder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/>
              <a:t>FF7F00 für Buttons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/>
              <a:t>B5B558 für Drag and Drop Elemente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/>
              <a:t>307D37 für Text Elemente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/>
              <a:t>729FCF für sonstige Elemente</a:t>
            </a:r>
          </a:p>
          <a:p>
            <a:pPr lvl="0">
              <a:buSzPct val="45000"/>
              <a:buFont typeface="StarSymbol"/>
              <a:buChar char="●"/>
            </a:pPr>
            <a:r>
              <a:rPr lang="de-DE"/>
              <a:t>{} bezeichnet einen variablen Inhalt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000" y="1944000"/>
            <a:ext cx="561600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reeform: Shape 2"/>
          <p:cNvSpPr/>
          <p:nvPr/>
        </p:nvSpPr>
        <p:spPr>
          <a:xfrm>
            <a:off x="2628000" y="1872000"/>
            <a:ext cx="4968000" cy="20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Login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528000" y="4248000"/>
            <a:ext cx="3096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Weiter zur Kursübersicht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72000" y="72000"/>
            <a:ext cx="9936000" cy="734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>
              <a:alpha val="0"/>
            </a:srgbClr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3600000" y="2232000"/>
            <a:ext cx="3096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3321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E-Mail-Adresse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3600000" y="2736000"/>
            <a:ext cx="3096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3321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Passwort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3600000" y="3240000"/>
            <a:ext cx="3096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Login</a:t>
            </a:r>
          </a:p>
        </p:txBody>
      </p:sp>
      <p:sp>
        <p:nvSpPr>
          <p:cNvPr id="9" name="Freeform: Shape 8"/>
          <p:cNvSpPr/>
          <p:nvPr/>
        </p:nvSpPr>
        <p:spPr>
          <a:xfrm>
            <a:off x="72000" y="72000"/>
            <a:ext cx="9936000" cy="734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>
              <a:alpha val="0"/>
            </a:srgbClr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72000" y="72000"/>
            <a:ext cx="9936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72000" y="6912000"/>
            <a:ext cx="9936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Fußzeile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144000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6480">
            <a:solidFill>
              <a:srgbClr val="3465A4"/>
            </a:solidFill>
            <a:prstDash val="solid"/>
          </a:ln>
        </p:spPr>
        <p:txBody>
          <a:bodyPr vert="horz" wrap="none" lIns="93240" tIns="48240" rIns="93240" bIns="482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Kursübersicht</a:t>
            </a:r>
          </a:p>
        </p:txBody>
      </p:sp>
      <p:sp>
        <p:nvSpPr>
          <p:cNvPr id="13" name="Freeform: Shape 12"/>
          <p:cNvSpPr/>
          <p:nvPr/>
        </p:nvSpPr>
        <p:spPr>
          <a:xfrm>
            <a:off x="1440000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Einschreiben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2736000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Ergebnis sehen</a:t>
            </a:r>
          </a:p>
        </p:txBody>
      </p:sp>
      <p:sp>
        <p:nvSpPr>
          <p:cNvPr id="15" name="Freeform: Shape 14"/>
          <p:cNvSpPr/>
          <p:nvPr/>
        </p:nvSpPr>
        <p:spPr>
          <a:xfrm>
            <a:off x="4031999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Tauschbörse</a:t>
            </a:r>
          </a:p>
        </p:txBody>
      </p:sp>
      <p:sp>
        <p:nvSpPr>
          <p:cNvPr id="16" name="Freeform: Shape 15"/>
          <p:cNvSpPr/>
          <p:nvPr/>
        </p:nvSpPr>
        <p:spPr>
          <a:xfrm>
            <a:off x="8748000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Registrieren</a:t>
            </a:r>
          </a:p>
        </p:txBody>
      </p:sp>
      <p:sp>
        <p:nvSpPr>
          <p:cNvPr id="17" name="Freeform: Shape 16"/>
          <p:cNvSpPr/>
          <p:nvPr/>
        </p:nvSpPr>
        <p:spPr>
          <a:xfrm>
            <a:off x="7488000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57240">
            <a:solidFill>
              <a:srgbClr val="0000FF"/>
            </a:solidFill>
            <a:prstDash val="solid"/>
          </a:ln>
        </p:spPr>
        <p:txBody>
          <a:bodyPr vert="horz" wrap="none" lIns="118440" tIns="73440" rIns="118440" bIns="734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Login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000" y="1944000"/>
            <a:ext cx="561600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reeform: Shape 2"/>
          <p:cNvSpPr/>
          <p:nvPr/>
        </p:nvSpPr>
        <p:spPr>
          <a:xfrm>
            <a:off x="2628000" y="1872000"/>
            <a:ext cx="4968000" cy="20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Registration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72000" y="72000"/>
            <a:ext cx="9936000" cy="734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>
              <a:alpha val="0"/>
            </a:srgbClr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3600000" y="2232000"/>
            <a:ext cx="3096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3321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E-Mail-Adresse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3600000" y="2736000"/>
            <a:ext cx="3096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3321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Passwort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3600000" y="3240000"/>
            <a:ext cx="3096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Registrieren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72000" y="72000"/>
            <a:ext cx="9936000" cy="734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>
              <a:alpha val="0"/>
            </a:srgbClr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72000" y="72000"/>
            <a:ext cx="9936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72000" y="6912000"/>
            <a:ext cx="9936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Fußzeile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144000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6480">
            <a:solidFill>
              <a:srgbClr val="3465A4"/>
            </a:solidFill>
            <a:prstDash val="solid"/>
          </a:ln>
        </p:spPr>
        <p:txBody>
          <a:bodyPr vert="horz" wrap="none" lIns="93240" tIns="48240" rIns="93240" bIns="482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Kursübersicht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1440000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Einschreiben</a:t>
            </a:r>
          </a:p>
        </p:txBody>
      </p:sp>
      <p:sp>
        <p:nvSpPr>
          <p:cNvPr id="13" name="Freeform: Shape 12"/>
          <p:cNvSpPr/>
          <p:nvPr/>
        </p:nvSpPr>
        <p:spPr>
          <a:xfrm>
            <a:off x="2736000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Ergebnis sehen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4031999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Tauschbörse</a:t>
            </a:r>
          </a:p>
        </p:txBody>
      </p:sp>
      <p:sp>
        <p:nvSpPr>
          <p:cNvPr id="15" name="Freeform: Shape 14"/>
          <p:cNvSpPr/>
          <p:nvPr/>
        </p:nvSpPr>
        <p:spPr>
          <a:xfrm>
            <a:off x="8748000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57240">
            <a:solidFill>
              <a:srgbClr val="0000FF"/>
            </a:solidFill>
            <a:prstDash val="solid"/>
          </a:ln>
        </p:spPr>
        <p:txBody>
          <a:bodyPr vert="horz" wrap="none" lIns="118440" tIns="73440" rIns="118440" bIns="734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Registrieren</a:t>
            </a:r>
          </a:p>
        </p:txBody>
      </p:sp>
      <p:sp>
        <p:nvSpPr>
          <p:cNvPr id="16" name="Freeform: Shape 15"/>
          <p:cNvSpPr/>
          <p:nvPr/>
        </p:nvSpPr>
        <p:spPr>
          <a:xfrm>
            <a:off x="7488000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Login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2015999" y="3491999"/>
            <a:ext cx="936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reeform: Shape 2"/>
          <p:cNvSpPr/>
          <p:nvPr/>
        </p:nvSpPr>
        <p:spPr>
          <a:xfrm>
            <a:off x="3384000" y="3491999"/>
            <a:ext cx="936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Kurs 2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4716000" y="3491999"/>
            <a:ext cx="936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Kurs 3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6012000" y="3491999"/>
            <a:ext cx="936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Kurs 4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7308000" y="3491999"/>
            <a:ext cx="936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2015999" y="3491999"/>
            <a:ext cx="936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Kurs 1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7308000" y="3491999"/>
            <a:ext cx="936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Kurs 5</a:t>
            </a:r>
          </a:p>
        </p:txBody>
      </p:sp>
      <p:sp>
        <p:nvSpPr>
          <p:cNvPr id="9" name="Freeform: Shape 8"/>
          <p:cNvSpPr/>
          <p:nvPr/>
        </p:nvSpPr>
        <p:spPr>
          <a:xfrm>
            <a:off x="2015999" y="4788000"/>
            <a:ext cx="936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Kurs 6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7308000" y="4788000"/>
            <a:ext cx="936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Kurs 10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3348000" y="4788000"/>
            <a:ext cx="936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Kurs 7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4716000" y="4788000"/>
            <a:ext cx="936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Kurs 8</a:t>
            </a:r>
          </a:p>
        </p:txBody>
      </p:sp>
      <p:sp>
        <p:nvSpPr>
          <p:cNvPr id="13" name="Freeform: Shape 12"/>
          <p:cNvSpPr/>
          <p:nvPr/>
        </p:nvSpPr>
        <p:spPr>
          <a:xfrm>
            <a:off x="6012000" y="4788000"/>
            <a:ext cx="936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Kurs 9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72000" y="72000"/>
            <a:ext cx="9936000" cy="734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>
              <a:alpha val="0"/>
            </a:srgbClr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72000" y="72000"/>
            <a:ext cx="9936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72000" y="6912000"/>
            <a:ext cx="9936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Fußzeile</a:t>
            </a:r>
          </a:p>
        </p:txBody>
      </p:sp>
      <p:sp>
        <p:nvSpPr>
          <p:cNvPr id="17" name="Freeform: Shape 16"/>
          <p:cNvSpPr/>
          <p:nvPr/>
        </p:nvSpPr>
        <p:spPr>
          <a:xfrm>
            <a:off x="756000" y="1764000"/>
            <a:ext cx="8712000" cy="115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07D37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Erklärender Text zum Empiriepraktikum</a:t>
            </a:r>
          </a:p>
        </p:txBody>
      </p:sp>
      <p:sp>
        <p:nvSpPr>
          <p:cNvPr id="18" name="Freeform: Shape 17"/>
          <p:cNvSpPr/>
          <p:nvPr/>
        </p:nvSpPr>
        <p:spPr>
          <a:xfrm>
            <a:off x="144000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57240">
            <a:solidFill>
              <a:srgbClr val="0000FF"/>
            </a:solidFill>
            <a:prstDash val="solid"/>
          </a:ln>
        </p:spPr>
        <p:txBody>
          <a:bodyPr vert="horz" wrap="none" lIns="118440" tIns="73440" rIns="118440" bIns="734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Kursübersicht</a:t>
            </a:r>
          </a:p>
        </p:txBody>
      </p:sp>
      <p:sp>
        <p:nvSpPr>
          <p:cNvPr id="19" name="Freeform: Shape 18"/>
          <p:cNvSpPr/>
          <p:nvPr/>
        </p:nvSpPr>
        <p:spPr>
          <a:xfrm>
            <a:off x="1440000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Einschreiben</a:t>
            </a:r>
          </a:p>
        </p:txBody>
      </p:sp>
      <p:sp>
        <p:nvSpPr>
          <p:cNvPr id="20" name="Freeform: Shape 19"/>
          <p:cNvSpPr/>
          <p:nvPr/>
        </p:nvSpPr>
        <p:spPr>
          <a:xfrm>
            <a:off x="2736000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Ergebnis sehen</a:t>
            </a:r>
          </a:p>
        </p:txBody>
      </p:sp>
      <p:sp>
        <p:nvSpPr>
          <p:cNvPr id="21" name="Freeform: Shape 20"/>
          <p:cNvSpPr/>
          <p:nvPr/>
        </p:nvSpPr>
        <p:spPr>
          <a:xfrm>
            <a:off x="4031999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Tauschbörse</a:t>
            </a:r>
          </a:p>
        </p:txBody>
      </p:sp>
      <p:sp>
        <p:nvSpPr>
          <p:cNvPr id="22" name="Freeform: Shape 21"/>
          <p:cNvSpPr/>
          <p:nvPr/>
        </p:nvSpPr>
        <p:spPr>
          <a:xfrm>
            <a:off x="8748000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Log Out</a:t>
            </a:r>
          </a:p>
        </p:txBody>
      </p:sp>
      <p:sp>
        <p:nvSpPr>
          <p:cNvPr id="23" name="Freeform: Shape 22"/>
          <p:cNvSpPr/>
          <p:nvPr/>
        </p:nvSpPr>
        <p:spPr>
          <a:xfrm>
            <a:off x="7488000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Einstellung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72000" y="72000"/>
            <a:ext cx="9936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reeform: Shape 2"/>
          <p:cNvSpPr/>
          <p:nvPr/>
        </p:nvSpPr>
        <p:spPr>
          <a:xfrm>
            <a:off x="72000" y="6912000"/>
            <a:ext cx="9936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Fußzeile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72000" y="72000"/>
            <a:ext cx="9936000" cy="734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>
              <a:alpha val="0"/>
            </a:srgbClr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576000" y="1080000"/>
            <a:ext cx="9000000" cy="547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07D37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Detaillierte Beschreibung eines Kurses mit allen Informationen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8748000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Log Out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7488000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Einstellung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144000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Kursübersicht</a:t>
            </a:r>
          </a:p>
        </p:txBody>
      </p:sp>
      <p:sp>
        <p:nvSpPr>
          <p:cNvPr id="9" name="Freeform: Shape 8"/>
          <p:cNvSpPr/>
          <p:nvPr/>
        </p:nvSpPr>
        <p:spPr>
          <a:xfrm>
            <a:off x="1440000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Einschreiben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2736000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Ergebnis sehen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4031999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Tauschbörse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72000" y="72000"/>
            <a:ext cx="9936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reeform: Shape 2"/>
          <p:cNvSpPr/>
          <p:nvPr/>
        </p:nvSpPr>
        <p:spPr>
          <a:xfrm>
            <a:off x="72000" y="6912000"/>
            <a:ext cx="9936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Fußzeile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756000" y="1764000"/>
            <a:ext cx="8712000" cy="115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07D37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Erklärender Text zur Einschreibung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2340000" y="3528000"/>
            <a:ext cx="5328000" cy="22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Präferenzliste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72000" y="72000"/>
            <a:ext cx="9936000" cy="734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>
              <a:alpha val="0"/>
            </a:srgbClr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3960000" y="6048000"/>
            <a:ext cx="2088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Absenden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3960000" y="3888000"/>
            <a:ext cx="2088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5B558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Kurs 1</a:t>
            </a:r>
          </a:p>
        </p:txBody>
      </p:sp>
      <p:sp>
        <p:nvSpPr>
          <p:cNvPr id="9" name="Freeform: Shape 8"/>
          <p:cNvSpPr/>
          <p:nvPr/>
        </p:nvSpPr>
        <p:spPr>
          <a:xfrm>
            <a:off x="3960000" y="4212000"/>
            <a:ext cx="2088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5B558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Kurs 2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3960000" y="4536000"/>
            <a:ext cx="2088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5B558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Kurs 3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3960000" y="4860000"/>
            <a:ext cx="2088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5B558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Kurs 4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3960000" y="5184000"/>
            <a:ext cx="2088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5B558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Kurs 5</a:t>
            </a:r>
          </a:p>
        </p:txBody>
      </p:sp>
      <p:sp>
        <p:nvSpPr>
          <p:cNvPr id="13" name="Freeform: Shape 12"/>
          <p:cNvSpPr/>
          <p:nvPr/>
        </p:nvSpPr>
        <p:spPr>
          <a:xfrm>
            <a:off x="144000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Kursübersicht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1440000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57240">
            <a:solidFill>
              <a:srgbClr val="0000FF"/>
            </a:solidFill>
            <a:prstDash val="solid"/>
          </a:ln>
        </p:spPr>
        <p:txBody>
          <a:bodyPr vert="horz" wrap="none" lIns="118440" tIns="73440" rIns="118440" bIns="734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Einschreiben</a:t>
            </a:r>
          </a:p>
        </p:txBody>
      </p:sp>
      <p:sp>
        <p:nvSpPr>
          <p:cNvPr id="15" name="Freeform: Shape 14"/>
          <p:cNvSpPr/>
          <p:nvPr/>
        </p:nvSpPr>
        <p:spPr>
          <a:xfrm>
            <a:off x="2736000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Ergebnis sehen</a:t>
            </a:r>
          </a:p>
        </p:txBody>
      </p:sp>
      <p:sp>
        <p:nvSpPr>
          <p:cNvPr id="16" name="Freeform: Shape 15"/>
          <p:cNvSpPr/>
          <p:nvPr/>
        </p:nvSpPr>
        <p:spPr>
          <a:xfrm>
            <a:off x="4031999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Tauschbörse</a:t>
            </a:r>
          </a:p>
        </p:txBody>
      </p:sp>
      <p:sp>
        <p:nvSpPr>
          <p:cNvPr id="17" name="Freeform: Shape 16"/>
          <p:cNvSpPr/>
          <p:nvPr/>
        </p:nvSpPr>
        <p:spPr>
          <a:xfrm>
            <a:off x="8748000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Log Out</a:t>
            </a:r>
          </a:p>
        </p:txBody>
      </p:sp>
      <p:sp>
        <p:nvSpPr>
          <p:cNvPr id="18" name="Freeform: Shape 17"/>
          <p:cNvSpPr/>
          <p:nvPr/>
        </p:nvSpPr>
        <p:spPr>
          <a:xfrm>
            <a:off x="7488000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Einstellung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72000" y="72000"/>
            <a:ext cx="9936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reeform: Shape 2"/>
          <p:cNvSpPr/>
          <p:nvPr/>
        </p:nvSpPr>
        <p:spPr>
          <a:xfrm>
            <a:off x="72000" y="6912000"/>
            <a:ext cx="9936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Fußzeile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72000" y="72000"/>
            <a:ext cx="9936000" cy="734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>
              <a:alpha val="0"/>
            </a:srgbClr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576000" y="1080000"/>
            <a:ext cx="9000000" cy="547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07D37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Detaillierte Beschreibung des eigenen Kurses mit allen Informationen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8748000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Log Out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7488000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Einstellung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144000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Kursübersicht</a:t>
            </a:r>
          </a:p>
        </p:txBody>
      </p:sp>
      <p:sp>
        <p:nvSpPr>
          <p:cNvPr id="9" name="Freeform: Shape 8"/>
          <p:cNvSpPr/>
          <p:nvPr/>
        </p:nvSpPr>
        <p:spPr>
          <a:xfrm>
            <a:off x="1440000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Einschreiben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2736000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57240">
            <a:solidFill>
              <a:srgbClr val="0000FF"/>
            </a:solidFill>
            <a:prstDash val="solid"/>
          </a:ln>
        </p:spPr>
        <p:txBody>
          <a:bodyPr vert="horz" wrap="none" lIns="118440" tIns="73440" rIns="118440" bIns="734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Ergebnis sehen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4031999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Tauschbörse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72000" y="72000"/>
            <a:ext cx="9936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reeform: Shape 2"/>
          <p:cNvSpPr/>
          <p:nvPr/>
        </p:nvSpPr>
        <p:spPr>
          <a:xfrm>
            <a:off x="72000" y="6912000"/>
            <a:ext cx="9936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Fußzeile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72000" y="72000"/>
            <a:ext cx="9936000" cy="734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>
              <a:alpha val="0"/>
            </a:srgbClr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576000" y="1800000"/>
            <a:ext cx="900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07D37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Eigener Kursname, z.B. Kurs 4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8748000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Log Out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7488000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Einstellung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144000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Kursübersicht</a:t>
            </a:r>
          </a:p>
        </p:txBody>
      </p:sp>
      <p:sp>
        <p:nvSpPr>
          <p:cNvPr id="9" name="Freeform: Shape 8"/>
          <p:cNvSpPr/>
          <p:nvPr/>
        </p:nvSpPr>
        <p:spPr>
          <a:xfrm>
            <a:off x="1440000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Einschreiben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2736000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Ergebnis sehen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4031999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57240">
            <a:solidFill>
              <a:srgbClr val="0000FF"/>
            </a:solidFill>
            <a:prstDash val="solid"/>
          </a:ln>
        </p:spPr>
        <p:txBody>
          <a:bodyPr vert="horz" wrap="none" lIns="118440" tIns="73440" rIns="118440" bIns="734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Tauschbörse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3384000" y="3491999"/>
            <a:ext cx="936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Kurs 2</a:t>
            </a:r>
          </a:p>
        </p:txBody>
      </p:sp>
      <p:sp>
        <p:nvSpPr>
          <p:cNvPr id="13" name="Freeform: Shape 12"/>
          <p:cNvSpPr/>
          <p:nvPr/>
        </p:nvSpPr>
        <p:spPr>
          <a:xfrm>
            <a:off x="4716000" y="3491999"/>
            <a:ext cx="936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Kurs 3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6012000" y="3491999"/>
            <a:ext cx="936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465A4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Kurs 4</a:t>
            </a:r>
          </a:p>
        </p:txBody>
      </p:sp>
      <p:sp>
        <p:nvSpPr>
          <p:cNvPr id="15" name="Freeform: Shape 14"/>
          <p:cNvSpPr/>
          <p:nvPr/>
        </p:nvSpPr>
        <p:spPr>
          <a:xfrm>
            <a:off x="2015999" y="3491999"/>
            <a:ext cx="936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Kurs 1</a:t>
            </a:r>
          </a:p>
        </p:txBody>
      </p:sp>
      <p:sp>
        <p:nvSpPr>
          <p:cNvPr id="16" name="Freeform: Shape 15"/>
          <p:cNvSpPr/>
          <p:nvPr/>
        </p:nvSpPr>
        <p:spPr>
          <a:xfrm>
            <a:off x="7308000" y="3491999"/>
            <a:ext cx="936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Kurs 5</a:t>
            </a:r>
          </a:p>
        </p:txBody>
      </p:sp>
      <p:sp>
        <p:nvSpPr>
          <p:cNvPr id="17" name="Freeform: Shape 16"/>
          <p:cNvSpPr/>
          <p:nvPr/>
        </p:nvSpPr>
        <p:spPr>
          <a:xfrm>
            <a:off x="2015999" y="4788000"/>
            <a:ext cx="936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Kurs 6</a:t>
            </a:r>
          </a:p>
        </p:txBody>
      </p:sp>
      <p:sp>
        <p:nvSpPr>
          <p:cNvPr id="18" name="Freeform: Shape 17"/>
          <p:cNvSpPr/>
          <p:nvPr/>
        </p:nvSpPr>
        <p:spPr>
          <a:xfrm>
            <a:off x="7308000" y="4788000"/>
            <a:ext cx="936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Kurs 10</a:t>
            </a:r>
          </a:p>
        </p:txBody>
      </p:sp>
      <p:sp>
        <p:nvSpPr>
          <p:cNvPr id="19" name="Freeform: Shape 18"/>
          <p:cNvSpPr/>
          <p:nvPr/>
        </p:nvSpPr>
        <p:spPr>
          <a:xfrm>
            <a:off x="3348000" y="4788000"/>
            <a:ext cx="936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Kurs 7</a:t>
            </a:r>
          </a:p>
        </p:txBody>
      </p:sp>
      <p:sp>
        <p:nvSpPr>
          <p:cNvPr id="20" name="Freeform: Shape 19"/>
          <p:cNvSpPr/>
          <p:nvPr/>
        </p:nvSpPr>
        <p:spPr>
          <a:xfrm>
            <a:off x="4716000" y="4788000"/>
            <a:ext cx="936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Kurs 8</a:t>
            </a:r>
          </a:p>
        </p:txBody>
      </p:sp>
      <p:sp>
        <p:nvSpPr>
          <p:cNvPr id="21" name="Freeform: Shape 20"/>
          <p:cNvSpPr/>
          <p:nvPr/>
        </p:nvSpPr>
        <p:spPr>
          <a:xfrm>
            <a:off x="6012000" y="4788000"/>
            <a:ext cx="936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Kurs 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72000" y="72000"/>
            <a:ext cx="9936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reeform: Shape 2"/>
          <p:cNvSpPr/>
          <p:nvPr/>
        </p:nvSpPr>
        <p:spPr>
          <a:xfrm>
            <a:off x="72000" y="6912000"/>
            <a:ext cx="9936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Fußzeile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72000" y="72000"/>
            <a:ext cx="9936000" cy="734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>
              <a:alpha val="0"/>
            </a:srgbClr>
          </a:solidFill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576000" y="972000"/>
            <a:ext cx="900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07D37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Tauschanfrage an {Kursname}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8748000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Log Out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7488000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Einstellung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144000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Kursübersicht</a:t>
            </a:r>
          </a:p>
        </p:txBody>
      </p:sp>
      <p:sp>
        <p:nvSpPr>
          <p:cNvPr id="9" name="Freeform: Shape 8"/>
          <p:cNvSpPr/>
          <p:nvPr/>
        </p:nvSpPr>
        <p:spPr>
          <a:xfrm>
            <a:off x="1440000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Einschreiben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2736000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Ergebnis sehen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4031999" y="108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6480">
            <a:solidFill>
              <a:srgbClr val="3465A4"/>
            </a:solidFill>
            <a:prstDash val="solid"/>
          </a:ln>
        </p:spPr>
        <p:txBody>
          <a:bodyPr vert="horz" wrap="none" lIns="93240" tIns="48240" rIns="93240" bIns="4824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Tauschbörse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576000" y="1944000"/>
            <a:ext cx="9000000" cy="302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3321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Begründung</a:t>
            </a:r>
          </a:p>
        </p:txBody>
      </p:sp>
      <p:sp>
        <p:nvSpPr>
          <p:cNvPr id="13" name="Freeform: Shape 12"/>
          <p:cNvSpPr/>
          <p:nvPr/>
        </p:nvSpPr>
        <p:spPr>
          <a:xfrm>
            <a:off x="1440000" y="5508000"/>
            <a:ext cx="3096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Absenden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5508000" y="5508000"/>
            <a:ext cx="3096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7F00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de-DE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Cancel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Macintosh PowerPoint</Application>
  <PresentationFormat>Benutzerdefiniert</PresentationFormat>
  <Paragraphs>150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8" baseType="lpstr">
      <vt:lpstr>DejaVu Sans</vt:lpstr>
      <vt:lpstr>FreeSans</vt:lpstr>
      <vt:lpstr>Liberation Sans</vt:lpstr>
      <vt:lpstr>Liberation Serif</vt:lpstr>
      <vt:lpstr>Noto Sans CJK SC Regular</vt:lpstr>
      <vt:lpstr>StarSymbol</vt:lpstr>
      <vt:lpstr>Arial</vt:lpstr>
      <vt:lpstr>Calibri</vt:lpstr>
      <vt:lpstr>Standard</vt:lpstr>
      <vt:lpstr>Legende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Legende</dc:title>
  <cp:lastModifiedBy>christoph.staudt</cp:lastModifiedBy>
  <cp:revision>14</cp:revision>
  <dcterms:created xsi:type="dcterms:W3CDTF">2017-11-27T10:30:27Z</dcterms:created>
  <dcterms:modified xsi:type="dcterms:W3CDTF">2017-12-10T17:33:24Z</dcterms:modified>
</cp:coreProperties>
</file>