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FD5D"/>
    <a:srgbClr val="F3F892"/>
    <a:srgbClr val="EE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3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A605-04CD-435F-B9BE-3EE8ED5B202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0342-8014-44CA-8994-A47E23B5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9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A605-04CD-435F-B9BE-3EE8ED5B202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0342-8014-44CA-8994-A47E23B5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3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A605-04CD-435F-B9BE-3EE8ED5B202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0342-8014-44CA-8994-A47E23B5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A605-04CD-435F-B9BE-3EE8ED5B202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0342-8014-44CA-8994-A47E23B5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3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A605-04CD-435F-B9BE-3EE8ED5B202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0342-8014-44CA-8994-A47E23B5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0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A605-04CD-435F-B9BE-3EE8ED5B202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0342-8014-44CA-8994-A47E23B5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A605-04CD-435F-B9BE-3EE8ED5B202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0342-8014-44CA-8994-A47E23B5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A605-04CD-435F-B9BE-3EE8ED5B202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0342-8014-44CA-8994-A47E23B5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2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A605-04CD-435F-B9BE-3EE8ED5B202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0342-8014-44CA-8994-A47E23B5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5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A605-04CD-435F-B9BE-3EE8ED5B202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0342-8014-44CA-8994-A47E23B5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9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A605-04CD-435F-B9BE-3EE8ED5B202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0342-8014-44CA-8994-A47E23B5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6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A605-04CD-435F-B9BE-3EE8ED5B2022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80342-8014-44CA-8994-A47E23B5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1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FDD651-0790-4DCD-A3D3-00FC159578ED}"/>
              </a:ext>
            </a:extLst>
          </p:cNvPr>
          <p:cNvSpPr/>
          <p:nvPr/>
        </p:nvSpPr>
        <p:spPr>
          <a:xfrm>
            <a:off x="3428999" y="733425"/>
            <a:ext cx="3352800" cy="1384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94CE7-DEA7-470A-8B38-AE89072AF4D1}"/>
              </a:ext>
            </a:extLst>
          </p:cNvPr>
          <p:cNvSpPr txBox="1"/>
          <p:nvPr/>
        </p:nvSpPr>
        <p:spPr>
          <a:xfrm>
            <a:off x="1197831" y="27206"/>
            <a:ext cx="438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Eras Bold ITC" panose="020B0907030504020204" pitchFamily="34" charset="0"/>
              </a:rPr>
              <a:t>HIGHWAY RACER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9BE15-9A29-4AD7-8867-FE70B1B99096}"/>
              </a:ext>
            </a:extLst>
          </p:cNvPr>
          <p:cNvSpPr txBox="1"/>
          <p:nvPr/>
        </p:nvSpPr>
        <p:spPr>
          <a:xfrm>
            <a:off x="1235931" y="0"/>
            <a:ext cx="438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Eras Bold ITC" panose="020B0907030504020204" pitchFamily="34" charset="0"/>
              </a:rPr>
              <a:t>HIGHWAY RACER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2B044-0A6A-4FB0-A505-1B250EB12EA8}"/>
              </a:ext>
            </a:extLst>
          </p:cNvPr>
          <p:cNvSpPr txBox="1"/>
          <p:nvPr/>
        </p:nvSpPr>
        <p:spPr>
          <a:xfrm>
            <a:off x="79479" y="2718419"/>
            <a:ext cx="3352800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th-TH" sz="105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หน้าเมนูหลักของเกม</a:t>
            </a:r>
            <a:endParaRPr lang="en-US" sz="1050" dirty="0">
              <a:latin typeface="Kanit ExtraLight" panose="00000300000000000000" pitchFamily="2" charset="-34"/>
              <a:cs typeface="Kanit ExtraLight" panose="00000300000000000000" pitchFamily="2" charset="-34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E6C280F-3E76-4BDC-B81E-4E3A2A09E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732056"/>
            <a:ext cx="3352800" cy="20054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E5A864-9D54-4998-9DDB-F40C05F2B7A4}"/>
              </a:ext>
            </a:extLst>
          </p:cNvPr>
          <p:cNvSpPr txBox="1"/>
          <p:nvPr/>
        </p:nvSpPr>
        <p:spPr>
          <a:xfrm>
            <a:off x="3428999" y="776943"/>
            <a:ext cx="335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   เกมนี้เป็นเกมเกี่ยวกับการขับรถบนถนน โดยเป้าหมายของเกมนี้คือควบคุมรถให้อยู่บนถนนให้ได้ระยะทางให้มากที่สุด โดยมีอุปสรรคคือ รถคันอื่นบนถนน</a:t>
            </a:r>
            <a:r>
              <a:rPr lang="en-US" sz="120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,</a:t>
            </a:r>
            <a:r>
              <a:rPr lang="th-TH" sz="120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 ปริมาณน้ำมันของรถ และมีตัวช่วยคือ เหรียญเพื่อเพิ่มคะแนน</a:t>
            </a:r>
            <a:r>
              <a:rPr lang="en-US" sz="120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,</a:t>
            </a:r>
            <a:r>
              <a:rPr lang="th-TH" sz="120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 ถังน้ำมันเพื่อเพิ่มปริมาณน้ำมันของรถ โดยการนับคะแนนจะนับจากระยะทางและระยะเวลาที่ควบคุมรถโดยไม่ชนกับอุปสรรค</a:t>
            </a:r>
            <a:r>
              <a:rPr lang="en-US" sz="120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 </a:t>
            </a:r>
            <a:r>
              <a:rPr lang="th-TH" sz="120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และ น้ำมันยังคงเหลือ </a:t>
            </a:r>
            <a:endParaRPr lang="en-US" sz="1200" dirty="0">
              <a:latin typeface="Kanit ExtraLight" panose="00000300000000000000" pitchFamily="2" charset="-34"/>
              <a:cs typeface="Kanit ExtraLight" panose="00000300000000000000" pitchFamily="2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5BB4B9-2654-4EB4-817B-0ED55637885C}"/>
              </a:ext>
            </a:extLst>
          </p:cNvPr>
          <p:cNvSpPr txBox="1"/>
          <p:nvPr/>
        </p:nvSpPr>
        <p:spPr>
          <a:xfrm>
            <a:off x="3432278" y="4108861"/>
            <a:ext cx="3349521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th-TH" sz="105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หน้าสำหรับใส่ชื่อผู้เล่น</a:t>
            </a:r>
            <a:endParaRPr lang="en-US" sz="1050" dirty="0">
              <a:latin typeface="Kanit ExtraLight" panose="00000300000000000000" pitchFamily="2" charset="-34"/>
              <a:cs typeface="Kanit ExtraLight" panose="00000300000000000000" pitchFamily="2" charset="-34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C07100-842D-424A-956D-D31013136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278" y="2118420"/>
            <a:ext cx="3352801" cy="20054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799F1D0-5482-4245-A364-7C990C8FFE43}"/>
              </a:ext>
            </a:extLst>
          </p:cNvPr>
          <p:cNvSpPr/>
          <p:nvPr/>
        </p:nvSpPr>
        <p:spPr>
          <a:xfrm>
            <a:off x="72921" y="2977782"/>
            <a:ext cx="3352800" cy="1384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32949-475D-4FCC-8C68-FF73EA2BBCC6}"/>
              </a:ext>
            </a:extLst>
          </p:cNvPr>
          <p:cNvSpPr txBox="1"/>
          <p:nvPr/>
        </p:nvSpPr>
        <p:spPr>
          <a:xfrm>
            <a:off x="72921" y="2980029"/>
            <a:ext cx="335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   ในหน้าเมนูหลักของเกมจะมีปุ่มสำหรับเลือกการทำงานสองปุ่มคือ เริ่มเกม และ วิธีการเล่นเกม โดยการควบคุมหน้าหลักจะใช้เมาส์ในการเลือนและคลิกเลือกเมนู โดยในหน้าวิธีการเล่นจะประกอบด้วยคำอธิบายเกม และ ข้อมูลผู้พัฒนาเกม ส่วนปุ่มเริ่มเกมจะนำผู้เล่นเข้าสู่หน้ากรอกชื่อของผู้เล่นก่อนเริ่มเกม และ จะเริ่มเกมเมื่อผู้เล่นกรอกชื่อเสร็จสิ้น</a:t>
            </a:r>
            <a:endParaRPr lang="en-US" sz="1200" dirty="0">
              <a:latin typeface="Kanit ExtraLight" panose="00000300000000000000" pitchFamily="2" charset="-34"/>
              <a:cs typeface="Kanit ExtraLight" panose="00000300000000000000" pitchFamily="2" charset="-34"/>
            </a:endParaRPr>
          </a:p>
        </p:txBody>
      </p:sp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3EB1D322-C684-4BEF-9EF8-0924DD0E9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17" y="4622140"/>
            <a:ext cx="3349522" cy="200345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6AAB34-3D6A-442C-8009-4A3979CAB86D}"/>
              </a:ext>
            </a:extLst>
          </p:cNvPr>
          <p:cNvCxnSpPr>
            <a:cxnSpLocks/>
          </p:cNvCxnSpPr>
          <p:nvPr/>
        </p:nvCxnSpPr>
        <p:spPr>
          <a:xfrm>
            <a:off x="1304925" y="4966392"/>
            <a:ext cx="1028700" cy="520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E67932-6449-49A1-9DC0-8EE8749EF740}"/>
              </a:ext>
            </a:extLst>
          </p:cNvPr>
          <p:cNvCxnSpPr/>
          <p:nvPr/>
        </p:nvCxnSpPr>
        <p:spPr>
          <a:xfrm>
            <a:off x="1333500" y="6143625"/>
            <a:ext cx="1533525" cy="1714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EE0FEE-EADE-4F7A-AD8D-4D7EDC292F1B}"/>
              </a:ext>
            </a:extLst>
          </p:cNvPr>
          <p:cNvCxnSpPr/>
          <p:nvPr/>
        </p:nvCxnSpPr>
        <p:spPr>
          <a:xfrm flipH="1">
            <a:off x="5019675" y="4939608"/>
            <a:ext cx="342900" cy="118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DDC5B8-1407-4D03-8C0F-25DCCCA8ADD6}"/>
              </a:ext>
            </a:extLst>
          </p:cNvPr>
          <p:cNvCxnSpPr/>
          <p:nvPr/>
        </p:nvCxnSpPr>
        <p:spPr>
          <a:xfrm flipH="1">
            <a:off x="4962525" y="6143625"/>
            <a:ext cx="400050" cy="1660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A64B1C-BAE7-4A5C-9981-D316FF60A223}"/>
              </a:ext>
            </a:extLst>
          </p:cNvPr>
          <p:cNvSpPr txBox="1"/>
          <p:nvPr/>
        </p:nvSpPr>
        <p:spPr>
          <a:xfrm>
            <a:off x="167796" y="4825645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20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รถคันอื่นบนถนน</a:t>
            </a:r>
            <a:endParaRPr lang="en-US" sz="1200" dirty="0">
              <a:latin typeface="Kanit ExtraLight" panose="00000300000000000000" pitchFamily="2" charset="-34"/>
              <a:cs typeface="Kanit ExtraLight" panose="00000300000000000000" pitchFamily="2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FE3839-DC47-4067-B8CA-9C9EC2BD39AA}"/>
              </a:ext>
            </a:extLst>
          </p:cNvPr>
          <p:cNvSpPr txBox="1"/>
          <p:nvPr/>
        </p:nvSpPr>
        <p:spPr>
          <a:xfrm>
            <a:off x="-54747" y="6005125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20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รถที่ผู้เล่นต้องควบคุม</a:t>
            </a:r>
            <a:endParaRPr lang="en-US" sz="1200" dirty="0">
              <a:latin typeface="Kanit ExtraLight" panose="00000300000000000000" pitchFamily="2" charset="-34"/>
              <a:cs typeface="Kanit ExtraLight" panose="00000300000000000000" pitchFamily="2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96DCC0-7BF7-4B58-BC69-F244CB75B563}"/>
              </a:ext>
            </a:extLst>
          </p:cNvPr>
          <p:cNvSpPr txBox="1"/>
          <p:nvPr/>
        </p:nvSpPr>
        <p:spPr>
          <a:xfrm>
            <a:off x="5362575" y="4801108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20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คะแนนที่ได้</a:t>
            </a:r>
            <a:endParaRPr lang="en-US" sz="1200" dirty="0">
              <a:latin typeface="Kanit ExtraLight" panose="00000300000000000000" pitchFamily="2" charset="-34"/>
              <a:cs typeface="Kanit ExtraLight" panose="00000300000000000000" pitchFamily="2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EBFFA7-458A-4F8D-AE44-BEA01410FF63}"/>
              </a:ext>
            </a:extLst>
          </p:cNvPr>
          <p:cNvSpPr txBox="1"/>
          <p:nvPr/>
        </p:nvSpPr>
        <p:spPr>
          <a:xfrm>
            <a:off x="5313034" y="5994318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20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ปริมาณน้ำมันคงเหลือ</a:t>
            </a:r>
            <a:endParaRPr lang="en-US" sz="1200" dirty="0">
              <a:latin typeface="Kanit ExtraLight" panose="00000300000000000000" pitchFamily="2" charset="-34"/>
              <a:cs typeface="Kanit ExtraLight" panose="00000300000000000000" pitchFamily="2" charset="-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E10C33-2941-42CE-981B-1CF02D80BC6D}"/>
              </a:ext>
            </a:extLst>
          </p:cNvPr>
          <p:cNvSpPr txBox="1"/>
          <p:nvPr/>
        </p:nvSpPr>
        <p:spPr>
          <a:xfrm>
            <a:off x="1757517" y="6631038"/>
            <a:ext cx="3349521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th-TH" sz="105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ภายในเกม</a:t>
            </a:r>
            <a:endParaRPr lang="en-US" sz="1050" dirty="0">
              <a:latin typeface="Kanit ExtraLight" panose="00000300000000000000" pitchFamily="2" charset="-34"/>
              <a:cs typeface="Kanit ExtraLight" panose="00000300000000000000" pitchFamily="2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9D558B-8297-4F97-B4F4-5B01CA3D2FFE}"/>
              </a:ext>
            </a:extLst>
          </p:cNvPr>
          <p:cNvSpPr txBox="1"/>
          <p:nvPr/>
        </p:nvSpPr>
        <p:spPr>
          <a:xfrm>
            <a:off x="422031" y="8021229"/>
            <a:ext cx="2841674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th-TH" sz="105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ปุ่มทั้งหมดที่ใช้ภายในเกม</a:t>
            </a:r>
            <a:endParaRPr lang="en-US" sz="1050" dirty="0">
              <a:latin typeface="Kanit ExtraLight" panose="00000300000000000000" pitchFamily="2" charset="-34"/>
              <a:cs typeface="Kanit ExtraLight" panose="00000300000000000000" pitchFamily="2" charset="-34"/>
            </a:endParaRPr>
          </a:p>
        </p:txBody>
      </p:sp>
      <p:pic>
        <p:nvPicPr>
          <p:cNvPr id="33" name="Picture 32" descr="A close up of a computer keyboard&#10;&#10;Description automatically generated">
            <a:extLst>
              <a:ext uri="{FF2B5EF4-FFF2-40B4-BE49-F238E27FC236}">
                <a16:creationId xmlns:a16="http://schemas.microsoft.com/office/drawing/2014/main" id="{36DDDC8E-3F3B-42D5-A891-4BBC0F812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7057638"/>
            <a:ext cx="3194152" cy="990187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0AAE850-5C33-4F62-8641-5E081156FAC6}"/>
              </a:ext>
            </a:extLst>
          </p:cNvPr>
          <p:cNvSpPr/>
          <p:nvPr/>
        </p:nvSpPr>
        <p:spPr>
          <a:xfrm>
            <a:off x="3516923" y="7139354"/>
            <a:ext cx="274320" cy="274320"/>
          </a:xfrm>
          <a:prstGeom prst="roundRect">
            <a:avLst/>
          </a:prstGeom>
          <a:solidFill>
            <a:srgbClr val="F3F89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79D7B9F-6D11-4D09-856B-060316F51505}"/>
              </a:ext>
            </a:extLst>
          </p:cNvPr>
          <p:cNvSpPr/>
          <p:nvPr/>
        </p:nvSpPr>
        <p:spPr>
          <a:xfrm>
            <a:off x="3516923" y="7646973"/>
            <a:ext cx="274320" cy="274320"/>
          </a:xfrm>
          <a:prstGeom prst="roundRect">
            <a:avLst/>
          </a:prstGeom>
          <a:solidFill>
            <a:srgbClr val="78FD5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33C6A5-6FCD-4EB9-B3A3-809CE7B77B45}"/>
              </a:ext>
            </a:extLst>
          </p:cNvPr>
          <p:cNvSpPr txBox="1"/>
          <p:nvPr/>
        </p:nvSpPr>
        <p:spPr>
          <a:xfrm>
            <a:off x="3892197" y="7149556"/>
            <a:ext cx="2841674" cy="253916"/>
          </a:xfrm>
          <a:prstGeom prst="rect">
            <a:avLst/>
          </a:prstGeom>
          <a:solidFill>
            <a:srgbClr val="F3F89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b">
            <a:spAutoFit/>
          </a:bodyPr>
          <a:lstStyle/>
          <a:p>
            <a:pPr algn="ctr"/>
            <a:r>
              <a:rPr lang="th-TH" sz="105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ปุ่มสำหรับควบคุมเมนูเกม</a:t>
            </a:r>
            <a:endParaRPr lang="en-US" sz="1050" dirty="0">
              <a:latin typeface="Kanit ExtraLight" panose="00000300000000000000" pitchFamily="2" charset="-34"/>
              <a:cs typeface="Kanit ExtraLight" panose="00000300000000000000" pitchFamily="2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2B7D3B-B03F-4DC4-9EE9-BE4307056107}"/>
              </a:ext>
            </a:extLst>
          </p:cNvPr>
          <p:cNvSpPr txBox="1"/>
          <p:nvPr/>
        </p:nvSpPr>
        <p:spPr>
          <a:xfrm>
            <a:off x="3892197" y="7657175"/>
            <a:ext cx="2841674" cy="253916"/>
          </a:xfrm>
          <a:prstGeom prst="rect">
            <a:avLst/>
          </a:prstGeom>
          <a:solidFill>
            <a:srgbClr val="78FD5D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b">
            <a:spAutoFit/>
          </a:bodyPr>
          <a:lstStyle/>
          <a:p>
            <a:pPr algn="ctr"/>
            <a:r>
              <a:rPr lang="th-TH" sz="105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ปุ่มสำหรับควบคุมตัวละคร</a:t>
            </a:r>
            <a:endParaRPr lang="en-US" sz="1050" dirty="0">
              <a:latin typeface="Kanit ExtraLight" panose="00000300000000000000" pitchFamily="2" charset="-34"/>
              <a:cs typeface="Kanit ExtraLight" panose="00000300000000000000" pitchFamily="2" charset="-34"/>
            </a:endParaRPr>
          </a:p>
        </p:txBody>
      </p:sp>
      <p:pic>
        <p:nvPicPr>
          <p:cNvPr id="40" name="Picture 3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D58C27-076A-43D2-BA17-C0529FA90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8" y="8587821"/>
            <a:ext cx="758865" cy="758865"/>
          </a:xfrm>
          <a:prstGeom prst="rect">
            <a:avLst/>
          </a:prstGeom>
        </p:spPr>
      </p:pic>
      <p:pic>
        <p:nvPicPr>
          <p:cNvPr id="42" name="Picture 41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DF5B98E-D8F8-4FF2-B996-3A022AF69D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5" y="8587734"/>
            <a:ext cx="758952" cy="75895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E5F6787-CABF-43A9-AF98-E7BE184A1C3B}"/>
              </a:ext>
            </a:extLst>
          </p:cNvPr>
          <p:cNvSpPr txBox="1"/>
          <p:nvPr/>
        </p:nvSpPr>
        <p:spPr>
          <a:xfrm>
            <a:off x="422031" y="9471644"/>
            <a:ext cx="2841674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th-TH" sz="105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ตัวช่วยภายในเกม</a:t>
            </a:r>
            <a:endParaRPr lang="en-US" sz="1050" dirty="0">
              <a:latin typeface="Kanit ExtraLight" panose="00000300000000000000" pitchFamily="2" charset="-34"/>
              <a:cs typeface="Kanit ExtraLight" panose="00000300000000000000" pitchFamily="2" charset="-34"/>
            </a:endParaRPr>
          </a:p>
        </p:txBody>
      </p:sp>
      <p:pic>
        <p:nvPicPr>
          <p:cNvPr id="45" name="Picture 44" descr="A screenshot of a computer&#10;&#10;Description automatically generated">
            <a:extLst>
              <a:ext uri="{FF2B5EF4-FFF2-40B4-BE49-F238E27FC236}">
                <a16:creationId xmlns:a16="http://schemas.microsoft.com/office/drawing/2014/main" id="{2FD804C9-5108-4DA0-AF19-3AEBC1975D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28" y="8113409"/>
            <a:ext cx="2264419" cy="135441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CA7D2FA-423F-4EDD-98D3-2FA875A738E2}"/>
              </a:ext>
            </a:extLst>
          </p:cNvPr>
          <p:cNvSpPr txBox="1"/>
          <p:nvPr/>
        </p:nvSpPr>
        <p:spPr>
          <a:xfrm>
            <a:off x="3974828" y="9467828"/>
            <a:ext cx="2264419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th-TH" sz="105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หน้าต่างเมื่อจบเกม</a:t>
            </a:r>
            <a:endParaRPr lang="en-US" sz="1050" dirty="0">
              <a:latin typeface="Kanit ExtraLight" panose="00000300000000000000" pitchFamily="2" charset="-34"/>
              <a:cs typeface="Kanit ExtraLight" panose="00000300000000000000" pitchFamily="2" charset="-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0C1EAB-3B5A-49F0-88A8-B2AD7DDA8B54}"/>
              </a:ext>
            </a:extLst>
          </p:cNvPr>
          <p:cNvSpPr txBox="1"/>
          <p:nvPr/>
        </p:nvSpPr>
        <p:spPr>
          <a:xfrm>
            <a:off x="2004882" y="516067"/>
            <a:ext cx="2841674" cy="25391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th-TH" sz="105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นายอ</a:t>
            </a:r>
            <a:r>
              <a:rPr lang="th-TH" sz="1050" dirty="0" err="1">
                <a:latin typeface="Kanit ExtraLight" panose="00000300000000000000" pitchFamily="2" charset="-34"/>
                <a:cs typeface="Kanit ExtraLight" panose="00000300000000000000" pitchFamily="2" charset="-34"/>
              </a:rPr>
              <a:t>ัค</a:t>
            </a:r>
            <a:r>
              <a:rPr lang="th-TH" sz="105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รวินท์ บุญเผื่อน</a:t>
            </a:r>
            <a:r>
              <a:rPr lang="en-US" sz="105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 |</a:t>
            </a:r>
            <a:r>
              <a:rPr lang="th-TH" sz="105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 </a:t>
            </a:r>
            <a:r>
              <a:rPr lang="en-US" sz="1050" dirty="0">
                <a:latin typeface="Kanit ExtraLight" panose="00000300000000000000" pitchFamily="2" charset="-34"/>
                <a:cs typeface="Kanit ExtraLight" panose="00000300000000000000" pitchFamily="2" charset="-34"/>
              </a:rPr>
              <a:t>62011044</a:t>
            </a:r>
          </a:p>
        </p:txBody>
      </p:sp>
    </p:spTree>
    <p:extLst>
      <p:ext uri="{BB962C8B-B14F-4D97-AF65-F5344CB8AC3E}">
        <p14:creationId xmlns:p14="http://schemas.microsoft.com/office/powerpoint/2010/main" val="142523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229</Words>
  <Application>Microsoft Office PowerPoint</Application>
  <PresentationFormat>A4 Paper (210x297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Eras Bold ITC</vt:lpstr>
      <vt:lpstr>Kanit ExtraLight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Ackrawin Boonpuen</dc:creator>
  <cp:lastModifiedBy>Ackrawin Boonpuen</cp:lastModifiedBy>
  <cp:revision>9</cp:revision>
  <dcterms:created xsi:type="dcterms:W3CDTF">2019-11-26T15:39:59Z</dcterms:created>
  <dcterms:modified xsi:type="dcterms:W3CDTF">2019-11-26T16:53:32Z</dcterms:modified>
</cp:coreProperties>
</file>