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9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1026" name="Picture 2" descr="http://www.neu.edu.cn/assets/photo/photo_mar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2018-06-20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403697737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duate.neu.edu.cn/dongda/xlss/7980.j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届硕士毕业论文撰写说明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" y="3133618"/>
            <a:ext cx="90248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4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论文负责人分配表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536542"/>
              </p:ext>
            </p:extLst>
          </p:nvPr>
        </p:nvGraphicFramePr>
        <p:xfrm>
          <a:off x="179512" y="1556792"/>
          <a:ext cx="8784976" cy="4342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7113"/>
                <a:gridCol w="642803"/>
                <a:gridCol w="714226"/>
                <a:gridCol w="857071"/>
                <a:gridCol w="642803"/>
                <a:gridCol w="4075645"/>
                <a:gridCol w="1495315"/>
              </a:tblGrid>
              <a:tr h="4833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序号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姓名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类型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导师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论文题目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论文负责人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1600907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马俊辉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>
                          <a:effectLst/>
                        </a:rPr>
                        <a:t>无线传感网络中应对外部干扰的包调度问题研究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天宇，林宇晗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1600913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田秋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基于多核</a:t>
                      </a:r>
                      <a:r>
                        <a:rPr lang="en-US" altLang="zh-CN" sz="1400" u="none" strike="noStrike">
                          <a:effectLst/>
                        </a:rPr>
                        <a:t>DAG</a:t>
                      </a:r>
                      <a:r>
                        <a:rPr lang="zh-CN" altLang="en-US" sz="1400" u="none" strike="noStrike">
                          <a:effectLst/>
                        </a:rPr>
                        <a:t>任务的限制性可抢占策略的研究与分析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韩美灵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336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1670778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关庆伟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专业硕士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焦明海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基于优化</a:t>
                      </a:r>
                      <a:r>
                        <a:rPr lang="en-US" altLang="zh-CN" sz="1400" u="none" strike="noStrike" dirty="0">
                          <a:effectLst/>
                        </a:rPr>
                        <a:t>BP</a:t>
                      </a:r>
                      <a:r>
                        <a:rPr lang="zh-CN" altLang="en-US" sz="1400" u="none" strike="noStrike" dirty="0">
                          <a:effectLst/>
                        </a:rPr>
                        <a:t>神经网络的管道腐蚀检测分析算法的研究与实现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谭爱平</a:t>
                      </a:r>
                      <a:endParaRPr lang="zh-CN" altLang="en-US" sz="1400" dirty="0"/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1600929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付萌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基于深度学习的惯性导航室内定位算法研究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佟海滨，谷传才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1670887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赵一帆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专业硕士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基于边缘计算的物联网云平台的设计与实现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谭爱平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1600961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张可成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利用运动传感器检测无人机</a:t>
                      </a:r>
                      <a:r>
                        <a:rPr lang="en-US" altLang="zh-CN" sz="1400" u="none" strike="noStrike">
                          <a:effectLst/>
                        </a:rPr>
                        <a:t>GPS</a:t>
                      </a:r>
                      <a:r>
                        <a:rPr lang="zh-CN" altLang="en-US" sz="1400" u="none" strike="noStrike">
                          <a:effectLst/>
                        </a:rPr>
                        <a:t>欺骗攻击的算法设计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</a:rPr>
                        <a:t>冯智伟，孙磊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1600919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张倩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能耗敏感的</a:t>
                      </a:r>
                      <a:r>
                        <a:rPr lang="en-US" altLang="zh-CN" sz="1400" u="none" strike="noStrike">
                          <a:effectLst/>
                        </a:rPr>
                        <a:t>DRT</a:t>
                      </a:r>
                      <a:r>
                        <a:rPr lang="zh-CN" altLang="en-US" sz="1400" u="none" strike="noStrike">
                          <a:effectLst/>
                        </a:rPr>
                        <a:t>实时任务调度算法研究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谷传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才，王侃侃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  <a:tr h="4822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1600898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黄超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学术硕士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邓庆绪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惯性导航辅助</a:t>
                      </a:r>
                      <a:r>
                        <a:rPr lang="en-US" altLang="zh-CN" sz="1400" u="none" strike="noStrike">
                          <a:effectLst/>
                        </a:rPr>
                        <a:t>UWB</a:t>
                      </a:r>
                      <a:r>
                        <a:rPr lang="zh-CN" altLang="en-US" sz="1400" u="none" strike="noStrike">
                          <a:effectLst/>
                        </a:rPr>
                        <a:t>室内定位算法的研究与实现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</a:rPr>
                        <a:t>佟海滨，孙磊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电子邮件：</a:t>
            </a:r>
            <a:r>
              <a:rPr lang="en-US" altLang="zh-CN" dirty="0" smtClean="0">
                <a:hlinkClick r:id="rId2"/>
              </a:rPr>
              <a:t>403697737@qq.com</a:t>
            </a:r>
            <a:endParaRPr lang="en-US" altLang="zh-CN" dirty="0" smtClean="0"/>
          </a:p>
          <a:p>
            <a:r>
              <a:rPr lang="zh-CN" altLang="en-US" dirty="0" smtClean="0"/>
              <a:t>联系电话：</a:t>
            </a:r>
            <a:r>
              <a:rPr lang="en-US" altLang="zh-CN" dirty="0" smtClean="0"/>
              <a:t>13555709693</a:t>
            </a:r>
          </a:p>
          <a:p>
            <a:r>
              <a:rPr lang="zh-CN" altLang="en-US" dirty="0" smtClean="0"/>
              <a:t>微信号：同电话号码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格式规范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详见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www.graduate.neu.edu.cn/dongda/xlss/7980.jhtml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字）、篇幅（正文</a:t>
            </a:r>
            <a:r>
              <a:rPr lang="en-US" altLang="zh-CN" dirty="0" smtClean="0"/>
              <a:t>60-80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原创性（至少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2/3</a:t>
            </a:r>
            <a:r>
              <a:rPr lang="zh-CN" altLang="en-US" dirty="0" smtClean="0"/>
              <a:t>以上</a:t>
            </a:r>
            <a:r>
              <a:rPr lang="zh-CN" altLang="en-US" dirty="0" smtClean="0"/>
              <a:t>篇幅是自己的工作）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完整性（要求结构合理、内容完整）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实用性（要有测试分析或仿真实验）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2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论文撰写注意事项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专业硕士：基于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系统的设计与实现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学术硕士：基于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原理的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算法研究与应用（实现）</a:t>
            </a:r>
            <a:endParaRPr lang="en-US" altLang="zh-CN" dirty="0" smtClean="0"/>
          </a:p>
          <a:p>
            <a:r>
              <a:rPr lang="zh-CN" altLang="en-US" dirty="0" smtClean="0"/>
              <a:t>摘要撰写（一般三个部分）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背景（论文的应用背景和重要性论述）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主要工作（本文的工作描述，论文的主要研究内容或者设计内容）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应用效果（测试或仿真实验的效果）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摘要要写至少半页以上（最好不要超过一页），以上三个部分的篇幅比例为</a:t>
            </a:r>
            <a:r>
              <a:rPr lang="en-US" altLang="zh-CN" dirty="0" smtClean="0"/>
              <a:t>1:3:1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论文撰写规范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正文撰写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引言（一般</a:t>
            </a:r>
            <a:r>
              <a:rPr lang="en-US" altLang="zh-CN" dirty="0" smtClean="0"/>
              <a:t>4-8</a:t>
            </a:r>
            <a:r>
              <a:rPr lang="zh-CN" altLang="en-US" dirty="0" smtClean="0"/>
              <a:t>页），包含论文背景与意义、国内外现状、本文主要研究内容、论文章节结构等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正文（划分为若干章节），包含论文主要内容的描述，要求每一章至少要满足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页以上（最好是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页以上）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参考文献要符合规范，可以通过知网、百度学术、谷歌学术等导出标准的格式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要求从引言开始到结论那一章至少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论文撰写规范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论文研究内容要求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学术硕士论文（理论研究与应用）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至少有两个以上算法的研究与设计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每个算法要有对应的实验分析（可以是系统实现）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基础理论和经典算法的介绍部分要精简，切忌大篇幅的复制、粘贴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专业硕士论文（系统设计与开发）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要包含需求分析、总体设计、详细设计、系统实现、系统测试这五个主要部分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要用流程图、时序图、类图、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图等工具进行描述，画法要规范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系统最后要有实际的运行效果显示，硬件产品需要照片，软件系统需要截图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97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论文撰写规范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学术硕士</a:t>
            </a:r>
            <a:r>
              <a:rPr lang="zh-CN" altLang="en-US" dirty="0" smtClean="0"/>
              <a:t>论文章节结构示例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引言（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关键技术与理论（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的研究与设计（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的研究与设计（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实验与仿真分析（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总结与展望（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6280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论文撰写规范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专业硕士论文章节结构示例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引言（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关键技术（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页或者整合到第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系统分析（业务分析、需求分析、可行性分析）（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系统设计（架构设计、功能设计、数据库设计）（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系统实现（详细设计与代码实现）（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系统测试（功能、性能测试）（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总结与展望（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7506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论文全文要求中国知网（</a:t>
            </a:r>
            <a:r>
              <a:rPr lang="en-US" altLang="zh-CN" dirty="0"/>
              <a:t>CNKI</a:t>
            </a:r>
            <a:r>
              <a:rPr lang="zh-CN" altLang="en-US" dirty="0" smtClean="0"/>
              <a:t>）查</a:t>
            </a:r>
            <a:r>
              <a:rPr lang="zh-CN" altLang="en-US" dirty="0"/>
              <a:t>重率不超过</a:t>
            </a:r>
            <a:r>
              <a:rPr lang="en-US" altLang="zh-CN" dirty="0"/>
              <a:t>15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，论文最终提交前自行查重，提交查重报告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论文撰写要求采用</a:t>
            </a:r>
            <a:r>
              <a:rPr lang="en-US" altLang="zh-CN" dirty="0" smtClean="0"/>
              <a:t>Word2010</a:t>
            </a:r>
            <a:r>
              <a:rPr lang="zh-CN" altLang="en-US" dirty="0" smtClean="0"/>
              <a:t>及以上版本（不要使用</a:t>
            </a:r>
            <a:r>
              <a:rPr lang="en-US" altLang="zh-CN" dirty="0" smtClean="0"/>
              <a:t>WPS</a:t>
            </a:r>
            <a:r>
              <a:rPr lang="zh-CN" altLang="en-US" dirty="0" smtClean="0"/>
              <a:t>！）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论文的图均采用</a:t>
            </a:r>
            <a:r>
              <a:rPr lang="en-US" altLang="zh-CN" dirty="0" smtClean="0"/>
              <a:t>Visio2010</a:t>
            </a:r>
            <a:r>
              <a:rPr lang="zh-CN" altLang="en-US" dirty="0" smtClean="0"/>
              <a:t>及以上版本等绘图工具进行绘制，全文图片保证格式、样式、字体大小统一（尽量保证白色背景、黑色字体和框）。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论文中不允许出现明显的粘贴复制痕迹（尤其是正文中属于自己工作的部分），有所的图片，要重新画，不能出现模糊的图片！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根据进度，按时提交论文和相关材料，如有特殊情况，请提前说明！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每个学生安排了负责的博士研究生，论文内容和相关问题要及时沟通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如果审查过程中，发现论文内容出现大量抄袭或者不按照时间严格执行情况，将延期进行答辩！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0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日之前，提交论文撰写目录，安排每个章节的结构，包含具体的小标题（要求到三级标题）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日至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日，完成论文撰写，提交论文形式审查，注意，提交的论文要保证按照格式撰写，并且内容完整，不允许有大篇幅的未完成情况！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日至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日，根据修改意见完成论文格式修改，提交进行第一轮内容审查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日至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日，内容审核，返回修改意见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</a:t>
            </a:r>
            <a:r>
              <a:rPr lang="zh-CN" altLang="en-US" sz="2400" dirty="0"/>
              <a:t>至</a:t>
            </a:r>
            <a:r>
              <a:rPr lang="en-US" altLang="zh-CN" sz="2400" dirty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日，根据修改意见完成论文内容和结构修改，提交进行第二轮内容审查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日至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日，内容审核，返回修改意见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日至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31</a:t>
            </a:r>
            <a:r>
              <a:rPr lang="zh-CN" altLang="en-US" sz="2400" dirty="0" smtClean="0"/>
              <a:t>日，根据修改意见完成论文修改，提交论文。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-2018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月，根据学院安排，由邓老师安排时间，组织教师进行论文审查和预答辩，根据实际情况进行论文修改，参加答辩！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99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143</TotalTime>
  <Words>1138</Words>
  <Application>Microsoft Office PowerPoint</Application>
  <PresentationFormat>全屏显示(4:3)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平衡</vt:lpstr>
      <vt:lpstr>2018届硕士毕业论文撰写说明</vt:lpstr>
      <vt:lpstr>论文基本要求</vt:lpstr>
      <vt:lpstr>论文撰写注意事项</vt:lpstr>
      <vt:lpstr>论文撰写规范</vt:lpstr>
      <vt:lpstr>论文撰写规范</vt:lpstr>
      <vt:lpstr>论文撰写规范</vt:lpstr>
      <vt:lpstr>论文撰写规范</vt:lpstr>
      <vt:lpstr>主要事项</vt:lpstr>
      <vt:lpstr>论文进度安排</vt:lpstr>
      <vt:lpstr>论文负责人分配表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2018届硕士毕业论文撰写说明</dc:title>
  <dc:creator>TanAiping</dc:creator>
  <cp:lastModifiedBy>TanAiping</cp:lastModifiedBy>
  <cp:revision>67</cp:revision>
  <dcterms:created xsi:type="dcterms:W3CDTF">2018-06-19T15:35:53Z</dcterms:created>
  <dcterms:modified xsi:type="dcterms:W3CDTF">2018-06-20T02:48:46Z</dcterms:modified>
</cp:coreProperties>
</file>