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27" r:id="rId2"/>
    <p:sldId id="476" r:id="rId3"/>
    <p:sldId id="430" r:id="rId4"/>
    <p:sldId id="464" r:id="rId5"/>
    <p:sldId id="465" r:id="rId6"/>
    <p:sldId id="429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73" r:id="rId15"/>
    <p:sldId id="475" r:id="rId16"/>
    <p:sldId id="474" r:id="rId17"/>
    <p:sldId id="477" r:id="rId18"/>
    <p:sldId id="435" r:id="rId19"/>
    <p:sldId id="470" r:id="rId20"/>
    <p:sldId id="434" r:id="rId21"/>
    <p:sldId id="467" r:id="rId22"/>
    <p:sldId id="432" r:id="rId23"/>
    <p:sldId id="431" r:id="rId24"/>
    <p:sldId id="466" r:id="rId25"/>
    <p:sldId id="433" r:id="rId26"/>
    <p:sldId id="471" r:id="rId27"/>
    <p:sldId id="468" r:id="rId28"/>
    <p:sldId id="469" r:id="rId29"/>
    <p:sldId id="472" r:id="rId30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5672" autoAdjust="0"/>
  </p:normalViewPr>
  <p:slideViewPr>
    <p:cSldViewPr>
      <p:cViewPr varScale="1">
        <p:scale>
          <a:sx n="105" d="100"/>
          <a:sy n="105" d="100"/>
        </p:scale>
        <p:origin x="1248" y="102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2019/5/31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2019/5/31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第一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PPT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  <a:hlinkClick r:id="rId7"/>
              </a:rPr>
              <a:t>www.1ppt.com/tubiao/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</a:t>
            </a:r>
            <a:r>
              <a:rPr lang="zh-CN" altLang="en-US" sz="23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2300" spc="378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PPT</a:t>
            </a:r>
            <a:r>
              <a:rPr lang="en-US" altLang="zh-CN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WWW.1PPT.COM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zh-CN" altLang="en-US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800" spc="378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 HTTP://WWW.1PPT.COM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1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.png"/><Relationship Id="rId4" Type="http://schemas.openxmlformats.org/officeDocument/2006/relationships/image" Target="../media/image56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8.png"/><Relationship Id="rId7" Type="http://schemas.openxmlformats.org/officeDocument/2006/relationships/image" Target="../media/image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ianshu.com/p/eff18c57fa42" TargetMode="Externa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 254"/>
          <p:cNvSpPr/>
          <p:nvPr/>
        </p:nvSpPr>
        <p:spPr>
          <a:xfrm>
            <a:off x="1695615" y="3247161"/>
            <a:ext cx="8116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如何避开</a:t>
            </a:r>
            <a:r>
              <a:rPr lang="en-US" altLang="zh-CN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Unity</a:t>
            </a:r>
            <a:r>
              <a:rPr lang="zh-CN" altLang="en-US" sz="5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的小陷阱？</a:t>
            </a:r>
            <a:endParaRPr lang="en-US" altLang="zh-CN" sz="5400" dirty="0">
              <a:solidFill>
                <a:schemeClr val="accent6">
                  <a:lumMod val="60000"/>
                  <a:lumOff val="40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256" name="组合 255"/>
          <p:cNvGrpSpPr/>
          <p:nvPr/>
        </p:nvGrpSpPr>
        <p:grpSpPr>
          <a:xfrm rot="19932630">
            <a:off x="8948409" y="1598217"/>
            <a:ext cx="2301053" cy="2813110"/>
            <a:chOff x="560388" y="1028701"/>
            <a:chExt cx="3987801" cy="4875212"/>
          </a:xfrm>
          <a:solidFill>
            <a:sysClr val="window" lastClr="FFFFFF">
              <a:lumMod val="85000"/>
            </a:sysClr>
          </a:solidFill>
        </p:grpSpPr>
        <p:sp>
          <p:nvSpPr>
            <p:cNvPr id="257" name="Freeform 5"/>
            <p:cNvSpPr/>
            <p:nvPr/>
          </p:nvSpPr>
          <p:spPr bwMode="auto">
            <a:xfrm>
              <a:off x="2046288" y="3144838"/>
              <a:ext cx="17463" cy="30162"/>
            </a:xfrm>
            <a:custGeom>
              <a:avLst/>
              <a:gdLst>
                <a:gd name="T0" fmla="*/ 1 w 4"/>
                <a:gd name="T1" fmla="*/ 2 h 7"/>
                <a:gd name="T2" fmla="*/ 2 w 4"/>
                <a:gd name="T3" fmla="*/ 5 h 7"/>
                <a:gd name="T4" fmla="*/ 1 w 4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2" y="7"/>
                    <a:pt x="4" y="0"/>
                    <a:pt x="2" y="5"/>
                  </a:cubicBezTo>
                  <a:cubicBezTo>
                    <a:pt x="1" y="5"/>
                    <a:pt x="0" y="4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58" name="Freeform 6"/>
            <p:cNvSpPr/>
            <p:nvPr/>
          </p:nvSpPr>
          <p:spPr bwMode="auto">
            <a:xfrm>
              <a:off x="1579563" y="1028701"/>
              <a:ext cx="1919288" cy="2159000"/>
            </a:xfrm>
            <a:custGeom>
              <a:avLst/>
              <a:gdLst>
                <a:gd name="T0" fmla="*/ 338 w 452"/>
                <a:gd name="T1" fmla="*/ 388 h 508"/>
                <a:gd name="T2" fmla="*/ 363 w 452"/>
                <a:gd name="T3" fmla="*/ 361 h 508"/>
                <a:gd name="T4" fmla="*/ 400 w 452"/>
                <a:gd name="T5" fmla="*/ 296 h 508"/>
                <a:gd name="T6" fmla="*/ 410 w 452"/>
                <a:gd name="T7" fmla="*/ 272 h 508"/>
                <a:gd name="T8" fmla="*/ 418 w 452"/>
                <a:gd name="T9" fmla="*/ 193 h 508"/>
                <a:gd name="T10" fmla="*/ 413 w 452"/>
                <a:gd name="T11" fmla="*/ 168 h 508"/>
                <a:gd name="T12" fmla="*/ 394 w 452"/>
                <a:gd name="T13" fmla="*/ 128 h 508"/>
                <a:gd name="T14" fmla="*/ 376 w 452"/>
                <a:gd name="T15" fmla="*/ 95 h 508"/>
                <a:gd name="T16" fmla="*/ 363 w 452"/>
                <a:gd name="T17" fmla="*/ 77 h 508"/>
                <a:gd name="T18" fmla="*/ 347 w 452"/>
                <a:gd name="T19" fmla="*/ 68 h 508"/>
                <a:gd name="T20" fmla="*/ 309 w 452"/>
                <a:gd name="T21" fmla="*/ 49 h 508"/>
                <a:gd name="T22" fmla="*/ 287 w 452"/>
                <a:gd name="T23" fmla="*/ 40 h 508"/>
                <a:gd name="T24" fmla="*/ 262 w 452"/>
                <a:gd name="T25" fmla="*/ 37 h 508"/>
                <a:gd name="T26" fmla="*/ 231 w 452"/>
                <a:gd name="T27" fmla="*/ 30 h 508"/>
                <a:gd name="T28" fmla="*/ 195 w 452"/>
                <a:gd name="T29" fmla="*/ 31 h 508"/>
                <a:gd name="T30" fmla="*/ 153 w 452"/>
                <a:gd name="T31" fmla="*/ 39 h 508"/>
                <a:gd name="T32" fmla="*/ 138 w 452"/>
                <a:gd name="T33" fmla="*/ 49 h 508"/>
                <a:gd name="T34" fmla="*/ 121 w 452"/>
                <a:gd name="T35" fmla="*/ 55 h 508"/>
                <a:gd name="T36" fmla="*/ 110 w 452"/>
                <a:gd name="T37" fmla="*/ 66 h 508"/>
                <a:gd name="T38" fmla="*/ 105 w 452"/>
                <a:gd name="T39" fmla="*/ 71 h 508"/>
                <a:gd name="T40" fmla="*/ 90 w 452"/>
                <a:gd name="T41" fmla="*/ 85 h 508"/>
                <a:gd name="T42" fmla="*/ 56 w 452"/>
                <a:gd name="T43" fmla="*/ 134 h 508"/>
                <a:gd name="T44" fmla="*/ 47 w 452"/>
                <a:gd name="T45" fmla="*/ 155 h 508"/>
                <a:gd name="T46" fmla="*/ 40 w 452"/>
                <a:gd name="T47" fmla="*/ 174 h 508"/>
                <a:gd name="T48" fmla="*/ 32 w 452"/>
                <a:gd name="T49" fmla="*/ 223 h 508"/>
                <a:gd name="T50" fmla="*/ 24 w 452"/>
                <a:gd name="T51" fmla="*/ 234 h 508"/>
                <a:gd name="T52" fmla="*/ 34 w 452"/>
                <a:gd name="T53" fmla="*/ 251 h 508"/>
                <a:gd name="T54" fmla="*/ 45 w 452"/>
                <a:gd name="T55" fmla="*/ 263 h 508"/>
                <a:gd name="T56" fmla="*/ 49 w 452"/>
                <a:gd name="T57" fmla="*/ 284 h 508"/>
                <a:gd name="T58" fmla="*/ 56 w 452"/>
                <a:gd name="T59" fmla="*/ 289 h 508"/>
                <a:gd name="T60" fmla="*/ 57 w 452"/>
                <a:gd name="T61" fmla="*/ 300 h 508"/>
                <a:gd name="T62" fmla="*/ 58 w 452"/>
                <a:gd name="T63" fmla="*/ 320 h 508"/>
                <a:gd name="T64" fmla="*/ 73 w 452"/>
                <a:gd name="T65" fmla="*/ 334 h 508"/>
                <a:gd name="T66" fmla="*/ 75 w 452"/>
                <a:gd name="T67" fmla="*/ 344 h 508"/>
                <a:gd name="T68" fmla="*/ 87 w 452"/>
                <a:gd name="T69" fmla="*/ 357 h 508"/>
                <a:gd name="T70" fmla="*/ 96 w 452"/>
                <a:gd name="T71" fmla="*/ 373 h 508"/>
                <a:gd name="T72" fmla="*/ 83 w 452"/>
                <a:gd name="T73" fmla="*/ 371 h 508"/>
                <a:gd name="T74" fmla="*/ 105 w 452"/>
                <a:gd name="T75" fmla="*/ 397 h 508"/>
                <a:gd name="T76" fmla="*/ 111 w 452"/>
                <a:gd name="T77" fmla="*/ 446 h 508"/>
                <a:gd name="T78" fmla="*/ 113 w 452"/>
                <a:gd name="T79" fmla="*/ 460 h 508"/>
                <a:gd name="T80" fmla="*/ 118 w 452"/>
                <a:gd name="T81" fmla="*/ 491 h 508"/>
                <a:gd name="T82" fmla="*/ 111 w 452"/>
                <a:gd name="T83" fmla="*/ 479 h 508"/>
                <a:gd name="T84" fmla="*/ 110 w 452"/>
                <a:gd name="T85" fmla="*/ 450 h 508"/>
                <a:gd name="T86" fmla="*/ 80 w 452"/>
                <a:gd name="T87" fmla="*/ 405 h 508"/>
                <a:gd name="T88" fmla="*/ 34 w 452"/>
                <a:gd name="T89" fmla="*/ 328 h 508"/>
                <a:gd name="T90" fmla="*/ 3 w 452"/>
                <a:gd name="T91" fmla="*/ 229 h 508"/>
                <a:gd name="T92" fmla="*/ 17 w 452"/>
                <a:gd name="T93" fmla="*/ 145 h 508"/>
                <a:gd name="T94" fmla="*/ 45 w 452"/>
                <a:gd name="T95" fmla="*/ 89 h 508"/>
                <a:gd name="T96" fmla="*/ 151 w 452"/>
                <a:gd name="T97" fmla="*/ 11 h 508"/>
                <a:gd name="T98" fmla="*/ 220 w 452"/>
                <a:gd name="T99" fmla="*/ 4 h 508"/>
                <a:gd name="T100" fmla="*/ 305 w 452"/>
                <a:gd name="T101" fmla="*/ 24 h 508"/>
                <a:gd name="T102" fmla="*/ 441 w 452"/>
                <a:gd name="T103" fmla="*/ 261 h 508"/>
                <a:gd name="T104" fmla="*/ 408 w 452"/>
                <a:gd name="T105" fmla="*/ 334 h 508"/>
                <a:gd name="T106" fmla="*/ 272 w 452"/>
                <a:gd name="T107" fmla="*/ 49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2" h="508">
                  <a:moveTo>
                    <a:pt x="272" y="492"/>
                  </a:moveTo>
                  <a:cubicBezTo>
                    <a:pt x="266" y="474"/>
                    <a:pt x="283" y="459"/>
                    <a:pt x="286" y="443"/>
                  </a:cubicBezTo>
                  <a:cubicBezTo>
                    <a:pt x="287" y="441"/>
                    <a:pt x="290" y="446"/>
                    <a:pt x="291" y="441"/>
                  </a:cubicBezTo>
                  <a:cubicBezTo>
                    <a:pt x="294" y="424"/>
                    <a:pt x="314" y="407"/>
                    <a:pt x="331" y="397"/>
                  </a:cubicBezTo>
                  <a:cubicBezTo>
                    <a:pt x="331" y="399"/>
                    <a:pt x="331" y="399"/>
                    <a:pt x="331" y="399"/>
                  </a:cubicBezTo>
                  <a:cubicBezTo>
                    <a:pt x="334" y="397"/>
                    <a:pt x="334" y="390"/>
                    <a:pt x="338" y="388"/>
                  </a:cubicBezTo>
                  <a:cubicBezTo>
                    <a:pt x="338" y="389"/>
                    <a:pt x="338" y="390"/>
                    <a:pt x="339" y="390"/>
                  </a:cubicBezTo>
                  <a:cubicBezTo>
                    <a:pt x="338" y="387"/>
                    <a:pt x="343" y="384"/>
                    <a:pt x="343" y="381"/>
                  </a:cubicBezTo>
                  <a:cubicBezTo>
                    <a:pt x="345" y="381"/>
                    <a:pt x="346" y="383"/>
                    <a:pt x="348" y="382"/>
                  </a:cubicBezTo>
                  <a:cubicBezTo>
                    <a:pt x="348" y="378"/>
                    <a:pt x="348" y="378"/>
                    <a:pt x="348" y="378"/>
                  </a:cubicBezTo>
                  <a:cubicBezTo>
                    <a:pt x="347" y="369"/>
                    <a:pt x="359" y="368"/>
                    <a:pt x="362" y="359"/>
                  </a:cubicBezTo>
                  <a:cubicBezTo>
                    <a:pt x="362" y="360"/>
                    <a:pt x="362" y="361"/>
                    <a:pt x="363" y="361"/>
                  </a:cubicBezTo>
                  <a:cubicBezTo>
                    <a:pt x="369" y="348"/>
                    <a:pt x="381" y="335"/>
                    <a:pt x="388" y="322"/>
                  </a:cubicBezTo>
                  <a:cubicBezTo>
                    <a:pt x="388" y="323"/>
                    <a:pt x="390" y="324"/>
                    <a:pt x="391" y="324"/>
                  </a:cubicBezTo>
                  <a:cubicBezTo>
                    <a:pt x="389" y="322"/>
                    <a:pt x="391" y="317"/>
                    <a:pt x="392" y="314"/>
                  </a:cubicBezTo>
                  <a:cubicBezTo>
                    <a:pt x="396" y="314"/>
                    <a:pt x="394" y="306"/>
                    <a:pt x="398" y="303"/>
                  </a:cubicBezTo>
                  <a:cubicBezTo>
                    <a:pt x="398" y="304"/>
                    <a:pt x="398" y="304"/>
                    <a:pt x="398" y="304"/>
                  </a:cubicBezTo>
                  <a:cubicBezTo>
                    <a:pt x="397" y="299"/>
                    <a:pt x="403" y="300"/>
                    <a:pt x="400" y="296"/>
                  </a:cubicBezTo>
                  <a:cubicBezTo>
                    <a:pt x="403" y="295"/>
                    <a:pt x="403" y="295"/>
                    <a:pt x="403" y="295"/>
                  </a:cubicBezTo>
                  <a:cubicBezTo>
                    <a:pt x="400" y="292"/>
                    <a:pt x="407" y="291"/>
                    <a:pt x="407" y="288"/>
                  </a:cubicBezTo>
                  <a:cubicBezTo>
                    <a:pt x="406" y="287"/>
                    <a:pt x="406" y="287"/>
                    <a:pt x="406" y="287"/>
                  </a:cubicBezTo>
                  <a:cubicBezTo>
                    <a:pt x="406" y="285"/>
                    <a:pt x="408" y="284"/>
                    <a:pt x="409" y="282"/>
                  </a:cubicBezTo>
                  <a:cubicBezTo>
                    <a:pt x="409" y="282"/>
                    <a:pt x="409" y="282"/>
                    <a:pt x="409" y="282"/>
                  </a:cubicBezTo>
                  <a:cubicBezTo>
                    <a:pt x="411" y="276"/>
                    <a:pt x="413" y="273"/>
                    <a:pt x="410" y="272"/>
                  </a:cubicBezTo>
                  <a:cubicBezTo>
                    <a:pt x="413" y="271"/>
                    <a:pt x="410" y="278"/>
                    <a:pt x="415" y="276"/>
                  </a:cubicBezTo>
                  <a:cubicBezTo>
                    <a:pt x="417" y="256"/>
                    <a:pt x="420" y="237"/>
                    <a:pt x="420" y="217"/>
                  </a:cubicBezTo>
                  <a:cubicBezTo>
                    <a:pt x="422" y="215"/>
                    <a:pt x="422" y="213"/>
                    <a:pt x="423" y="213"/>
                  </a:cubicBezTo>
                  <a:cubicBezTo>
                    <a:pt x="422" y="211"/>
                    <a:pt x="422" y="205"/>
                    <a:pt x="420" y="204"/>
                  </a:cubicBezTo>
                  <a:cubicBezTo>
                    <a:pt x="420" y="204"/>
                    <a:pt x="421" y="202"/>
                    <a:pt x="422" y="201"/>
                  </a:cubicBezTo>
                  <a:cubicBezTo>
                    <a:pt x="423" y="197"/>
                    <a:pt x="417" y="198"/>
                    <a:pt x="418" y="193"/>
                  </a:cubicBezTo>
                  <a:cubicBezTo>
                    <a:pt x="420" y="195"/>
                    <a:pt x="421" y="195"/>
                    <a:pt x="422" y="195"/>
                  </a:cubicBezTo>
                  <a:cubicBezTo>
                    <a:pt x="419" y="192"/>
                    <a:pt x="418" y="187"/>
                    <a:pt x="417" y="183"/>
                  </a:cubicBezTo>
                  <a:cubicBezTo>
                    <a:pt x="417" y="184"/>
                    <a:pt x="418" y="185"/>
                    <a:pt x="419" y="184"/>
                  </a:cubicBezTo>
                  <a:cubicBezTo>
                    <a:pt x="415" y="181"/>
                    <a:pt x="418" y="176"/>
                    <a:pt x="416" y="173"/>
                  </a:cubicBezTo>
                  <a:cubicBezTo>
                    <a:pt x="418" y="174"/>
                    <a:pt x="418" y="174"/>
                    <a:pt x="418" y="174"/>
                  </a:cubicBezTo>
                  <a:cubicBezTo>
                    <a:pt x="419" y="167"/>
                    <a:pt x="413" y="173"/>
                    <a:pt x="413" y="168"/>
                  </a:cubicBezTo>
                  <a:cubicBezTo>
                    <a:pt x="414" y="169"/>
                    <a:pt x="415" y="168"/>
                    <a:pt x="416" y="168"/>
                  </a:cubicBezTo>
                  <a:cubicBezTo>
                    <a:pt x="411" y="164"/>
                    <a:pt x="410" y="156"/>
                    <a:pt x="407" y="152"/>
                  </a:cubicBezTo>
                  <a:cubicBezTo>
                    <a:pt x="408" y="152"/>
                    <a:pt x="408" y="152"/>
                    <a:pt x="408" y="152"/>
                  </a:cubicBezTo>
                  <a:cubicBezTo>
                    <a:pt x="406" y="147"/>
                    <a:pt x="405" y="141"/>
                    <a:pt x="401" y="137"/>
                  </a:cubicBezTo>
                  <a:cubicBezTo>
                    <a:pt x="401" y="134"/>
                    <a:pt x="406" y="135"/>
                    <a:pt x="403" y="130"/>
                  </a:cubicBezTo>
                  <a:cubicBezTo>
                    <a:pt x="399" y="132"/>
                    <a:pt x="397" y="123"/>
                    <a:pt x="394" y="128"/>
                  </a:cubicBezTo>
                  <a:cubicBezTo>
                    <a:pt x="392" y="123"/>
                    <a:pt x="390" y="116"/>
                    <a:pt x="388" y="113"/>
                  </a:cubicBezTo>
                  <a:cubicBezTo>
                    <a:pt x="390" y="115"/>
                    <a:pt x="391" y="109"/>
                    <a:pt x="393" y="112"/>
                  </a:cubicBezTo>
                  <a:cubicBezTo>
                    <a:pt x="394" y="108"/>
                    <a:pt x="394" y="108"/>
                    <a:pt x="394" y="108"/>
                  </a:cubicBezTo>
                  <a:cubicBezTo>
                    <a:pt x="395" y="108"/>
                    <a:pt x="395" y="111"/>
                    <a:pt x="396" y="109"/>
                  </a:cubicBezTo>
                  <a:cubicBezTo>
                    <a:pt x="395" y="108"/>
                    <a:pt x="391" y="103"/>
                    <a:pt x="390" y="101"/>
                  </a:cubicBezTo>
                  <a:cubicBezTo>
                    <a:pt x="386" y="100"/>
                    <a:pt x="380" y="100"/>
                    <a:pt x="376" y="95"/>
                  </a:cubicBezTo>
                  <a:cubicBezTo>
                    <a:pt x="379" y="96"/>
                    <a:pt x="378" y="91"/>
                    <a:pt x="380" y="92"/>
                  </a:cubicBezTo>
                  <a:cubicBezTo>
                    <a:pt x="369" y="91"/>
                    <a:pt x="369" y="91"/>
                    <a:pt x="369" y="91"/>
                  </a:cubicBezTo>
                  <a:cubicBezTo>
                    <a:pt x="367" y="89"/>
                    <a:pt x="371" y="88"/>
                    <a:pt x="368" y="87"/>
                  </a:cubicBezTo>
                  <a:cubicBezTo>
                    <a:pt x="368" y="87"/>
                    <a:pt x="366" y="87"/>
                    <a:pt x="365" y="87"/>
                  </a:cubicBezTo>
                  <a:cubicBezTo>
                    <a:pt x="365" y="86"/>
                    <a:pt x="359" y="82"/>
                    <a:pt x="361" y="78"/>
                  </a:cubicBezTo>
                  <a:cubicBezTo>
                    <a:pt x="361" y="77"/>
                    <a:pt x="364" y="80"/>
                    <a:pt x="363" y="77"/>
                  </a:cubicBezTo>
                  <a:cubicBezTo>
                    <a:pt x="361" y="75"/>
                    <a:pt x="359" y="76"/>
                    <a:pt x="357" y="73"/>
                  </a:cubicBezTo>
                  <a:cubicBezTo>
                    <a:pt x="357" y="73"/>
                    <a:pt x="357" y="73"/>
                    <a:pt x="357" y="73"/>
                  </a:cubicBezTo>
                  <a:cubicBezTo>
                    <a:pt x="356" y="71"/>
                    <a:pt x="351" y="69"/>
                    <a:pt x="351" y="73"/>
                  </a:cubicBezTo>
                  <a:cubicBezTo>
                    <a:pt x="352" y="74"/>
                    <a:pt x="352" y="71"/>
                    <a:pt x="353" y="73"/>
                  </a:cubicBezTo>
                  <a:cubicBezTo>
                    <a:pt x="350" y="74"/>
                    <a:pt x="347" y="72"/>
                    <a:pt x="344" y="69"/>
                  </a:cubicBezTo>
                  <a:cubicBezTo>
                    <a:pt x="345" y="70"/>
                    <a:pt x="346" y="69"/>
                    <a:pt x="347" y="68"/>
                  </a:cubicBezTo>
                  <a:cubicBezTo>
                    <a:pt x="342" y="67"/>
                    <a:pt x="337" y="66"/>
                    <a:pt x="331" y="64"/>
                  </a:cubicBezTo>
                  <a:cubicBezTo>
                    <a:pt x="330" y="65"/>
                    <a:pt x="335" y="62"/>
                    <a:pt x="335" y="63"/>
                  </a:cubicBezTo>
                  <a:cubicBezTo>
                    <a:pt x="331" y="57"/>
                    <a:pt x="321" y="59"/>
                    <a:pt x="318" y="52"/>
                  </a:cubicBezTo>
                  <a:cubicBezTo>
                    <a:pt x="319" y="52"/>
                    <a:pt x="318" y="55"/>
                    <a:pt x="318" y="54"/>
                  </a:cubicBezTo>
                  <a:cubicBezTo>
                    <a:pt x="315" y="53"/>
                    <a:pt x="316" y="50"/>
                    <a:pt x="314" y="50"/>
                  </a:cubicBezTo>
                  <a:cubicBezTo>
                    <a:pt x="314" y="49"/>
                    <a:pt x="311" y="50"/>
                    <a:pt x="309" y="49"/>
                  </a:cubicBezTo>
                  <a:cubicBezTo>
                    <a:pt x="307" y="50"/>
                    <a:pt x="309" y="48"/>
                    <a:pt x="311" y="49"/>
                  </a:cubicBezTo>
                  <a:cubicBezTo>
                    <a:pt x="307" y="49"/>
                    <a:pt x="295" y="46"/>
                    <a:pt x="289" y="42"/>
                  </a:cubicBezTo>
                  <a:cubicBezTo>
                    <a:pt x="289" y="43"/>
                    <a:pt x="284" y="44"/>
                    <a:pt x="282" y="44"/>
                  </a:cubicBezTo>
                  <a:cubicBezTo>
                    <a:pt x="283" y="42"/>
                    <a:pt x="283" y="42"/>
                    <a:pt x="283" y="42"/>
                  </a:cubicBezTo>
                  <a:cubicBezTo>
                    <a:pt x="282" y="40"/>
                    <a:pt x="278" y="40"/>
                    <a:pt x="278" y="38"/>
                  </a:cubicBezTo>
                  <a:cubicBezTo>
                    <a:pt x="274" y="40"/>
                    <a:pt x="292" y="39"/>
                    <a:pt x="287" y="40"/>
                  </a:cubicBezTo>
                  <a:cubicBezTo>
                    <a:pt x="286" y="38"/>
                    <a:pt x="279" y="42"/>
                    <a:pt x="281" y="39"/>
                  </a:cubicBezTo>
                  <a:cubicBezTo>
                    <a:pt x="278" y="38"/>
                    <a:pt x="274" y="40"/>
                    <a:pt x="272" y="37"/>
                  </a:cubicBezTo>
                  <a:cubicBezTo>
                    <a:pt x="273" y="38"/>
                    <a:pt x="275" y="34"/>
                    <a:pt x="273" y="34"/>
                  </a:cubicBezTo>
                  <a:cubicBezTo>
                    <a:pt x="268" y="33"/>
                    <a:pt x="271" y="35"/>
                    <a:pt x="267" y="35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4" y="38"/>
                    <a:pt x="260" y="34"/>
                    <a:pt x="262" y="37"/>
                  </a:cubicBezTo>
                  <a:cubicBezTo>
                    <a:pt x="261" y="35"/>
                    <a:pt x="255" y="37"/>
                    <a:pt x="256" y="33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55" y="30"/>
                    <a:pt x="253" y="33"/>
                    <a:pt x="251" y="34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0" y="37"/>
                    <a:pt x="246" y="31"/>
                    <a:pt x="243" y="35"/>
                  </a:cubicBezTo>
                  <a:cubicBezTo>
                    <a:pt x="239" y="32"/>
                    <a:pt x="232" y="34"/>
                    <a:pt x="231" y="30"/>
                  </a:cubicBezTo>
                  <a:cubicBezTo>
                    <a:pt x="227" y="31"/>
                    <a:pt x="224" y="33"/>
                    <a:pt x="221" y="32"/>
                  </a:cubicBezTo>
                  <a:cubicBezTo>
                    <a:pt x="221" y="31"/>
                    <a:pt x="222" y="31"/>
                    <a:pt x="223" y="30"/>
                  </a:cubicBezTo>
                  <a:cubicBezTo>
                    <a:pt x="220" y="28"/>
                    <a:pt x="220" y="30"/>
                    <a:pt x="218" y="31"/>
                  </a:cubicBezTo>
                  <a:cubicBezTo>
                    <a:pt x="218" y="30"/>
                    <a:pt x="213" y="28"/>
                    <a:pt x="210" y="26"/>
                  </a:cubicBezTo>
                  <a:cubicBezTo>
                    <a:pt x="207" y="28"/>
                    <a:pt x="208" y="30"/>
                    <a:pt x="208" y="32"/>
                  </a:cubicBezTo>
                  <a:cubicBezTo>
                    <a:pt x="205" y="27"/>
                    <a:pt x="199" y="36"/>
                    <a:pt x="195" y="31"/>
                  </a:cubicBezTo>
                  <a:cubicBezTo>
                    <a:pt x="196" y="31"/>
                    <a:pt x="200" y="29"/>
                    <a:pt x="197" y="28"/>
                  </a:cubicBezTo>
                  <a:cubicBezTo>
                    <a:pt x="193" y="23"/>
                    <a:pt x="191" y="32"/>
                    <a:pt x="186" y="30"/>
                  </a:cubicBezTo>
                  <a:cubicBezTo>
                    <a:pt x="188" y="34"/>
                    <a:pt x="188" y="34"/>
                    <a:pt x="188" y="34"/>
                  </a:cubicBezTo>
                  <a:cubicBezTo>
                    <a:pt x="186" y="32"/>
                    <a:pt x="182" y="38"/>
                    <a:pt x="181" y="34"/>
                  </a:cubicBezTo>
                  <a:cubicBezTo>
                    <a:pt x="180" y="35"/>
                    <a:pt x="176" y="33"/>
                    <a:pt x="177" y="37"/>
                  </a:cubicBezTo>
                  <a:cubicBezTo>
                    <a:pt x="169" y="35"/>
                    <a:pt x="160" y="45"/>
                    <a:pt x="153" y="39"/>
                  </a:cubicBezTo>
                  <a:cubicBezTo>
                    <a:pt x="152" y="40"/>
                    <a:pt x="149" y="40"/>
                    <a:pt x="151" y="42"/>
                  </a:cubicBezTo>
                  <a:cubicBezTo>
                    <a:pt x="153" y="43"/>
                    <a:pt x="153" y="40"/>
                    <a:pt x="154" y="41"/>
                  </a:cubicBezTo>
                  <a:cubicBezTo>
                    <a:pt x="153" y="41"/>
                    <a:pt x="153" y="42"/>
                    <a:pt x="153" y="43"/>
                  </a:cubicBezTo>
                  <a:cubicBezTo>
                    <a:pt x="151" y="43"/>
                    <a:pt x="149" y="43"/>
                    <a:pt x="150" y="39"/>
                  </a:cubicBezTo>
                  <a:cubicBezTo>
                    <a:pt x="143" y="39"/>
                    <a:pt x="147" y="48"/>
                    <a:pt x="140" y="50"/>
                  </a:cubicBezTo>
                  <a:cubicBezTo>
                    <a:pt x="140" y="48"/>
                    <a:pt x="139" y="48"/>
                    <a:pt x="138" y="49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1" y="54"/>
                    <a:pt x="131" y="51"/>
                    <a:pt x="130" y="48"/>
                  </a:cubicBezTo>
                  <a:cubicBezTo>
                    <a:pt x="128" y="50"/>
                    <a:pt x="125" y="51"/>
                    <a:pt x="126" y="54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5" y="53"/>
                    <a:pt x="121" y="55"/>
                    <a:pt x="120" y="56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0" y="54"/>
                    <a:pt x="118" y="56"/>
                    <a:pt x="117" y="57"/>
                  </a:cubicBezTo>
                  <a:cubicBezTo>
                    <a:pt x="118" y="59"/>
                    <a:pt x="121" y="58"/>
                    <a:pt x="122" y="57"/>
                  </a:cubicBezTo>
                  <a:cubicBezTo>
                    <a:pt x="122" y="59"/>
                    <a:pt x="120" y="60"/>
                    <a:pt x="120" y="62"/>
                  </a:cubicBezTo>
                  <a:cubicBezTo>
                    <a:pt x="119" y="59"/>
                    <a:pt x="115" y="62"/>
                    <a:pt x="114" y="63"/>
                  </a:cubicBezTo>
                  <a:cubicBezTo>
                    <a:pt x="112" y="64"/>
                    <a:pt x="113" y="66"/>
                    <a:pt x="113" y="67"/>
                  </a:cubicBezTo>
                  <a:cubicBezTo>
                    <a:pt x="112" y="66"/>
                    <a:pt x="110" y="69"/>
                    <a:pt x="110" y="66"/>
                  </a:cubicBezTo>
                  <a:cubicBezTo>
                    <a:pt x="110" y="65"/>
                    <a:pt x="112" y="66"/>
                    <a:pt x="112" y="64"/>
                  </a:cubicBezTo>
                  <a:cubicBezTo>
                    <a:pt x="110" y="64"/>
                    <a:pt x="109" y="62"/>
                    <a:pt x="108" y="66"/>
                  </a:cubicBezTo>
                  <a:cubicBezTo>
                    <a:pt x="107" y="68"/>
                    <a:pt x="112" y="69"/>
                    <a:pt x="107" y="71"/>
                  </a:cubicBezTo>
                  <a:cubicBezTo>
                    <a:pt x="108" y="70"/>
                    <a:pt x="107" y="69"/>
                    <a:pt x="107" y="67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4" y="71"/>
                    <a:pt x="104" y="70"/>
                    <a:pt x="104" y="70"/>
                  </a:cubicBezTo>
                  <a:cubicBezTo>
                    <a:pt x="104" y="73"/>
                    <a:pt x="100" y="75"/>
                    <a:pt x="101" y="78"/>
                  </a:cubicBezTo>
                  <a:cubicBezTo>
                    <a:pt x="100" y="79"/>
                    <a:pt x="97" y="79"/>
                    <a:pt x="95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2" y="80"/>
                    <a:pt x="91" y="83"/>
                    <a:pt x="91" y="86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9" y="86"/>
                    <a:pt x="88" y="89"/>
                    <a:pt x="88" y="91"/>
                  </a:cubicBezTo>
                  <a:cubicBezTo>
                    <a:pt x="84" y="92"/>
                    <a:pt x="80" y="85"/>
                    <a:pt x="80" y="90"/>
                  </a:cubicBezTo>
                  <a:cubicBezTo>
                    <a:pt x="78" y="93"/>
                    <a:pt x="80" y="97"/>
                    <a:pt x="82" y="97"/>
                  </a:cubicBezTo>
                  <a:cubicBezTo>
                    <a:pt x="77" y="100"/>
                    <a:pt x="76" y="108"/>
                    <a:pt x="70" y="110"/>
                  </a:cubicBezTo>
                  <a:cubicBezTo>
                    <a:pt x="70" y="112"/>
                    <a:pt x="71" y="112"/>
                    <a:pt x="71" y="113"/>
                  </a:cubicBezTo>
                  <a:cubicBezTo>
                    <a:pt x="64" y="120"/>
                    <a:pt x="64" y="130"/>
                    <a:pt x="56" y="134"/>
                  </a:cubicBezTo>
                  <a:cubicBezTo>
                    <a:pt x="56" y="131"/>
                    <a:pt x="54" y="132"/>
                    <a:pt x="53" y="132"/>
                  </a:cubicBezTo>
                  <a:cubicBezTo>
                    <a:pt x="54" y="135"/>
                    <a:pt x="49" y="133"/>
                    <a:pt x="52" y="135"/>
                  </a:cubicBezTo>
                  <a:cubicBezTo>
                    <a:pt x="54" y="136"/>
                    <a:pt x="55" y="137"/>
                    <a:pt x="57" y="135"/>
                  </a:cubicBezTo>
                  <a:cubicBezTo>
                    <a:pt x="56" y="140"/>
                    <a:pt x="53" y="147"/>
                    <a:pt x="50" y="149"/>
                  </a:cubicBezTo>
                  <a:cubicBezTo>
                    <a:pt x="51" y="148"/>
                    <a:pt x="52" y="149"/>
                    <a:pt x="52" y="151"/>
                  </a:cubicBezTo>
                  <a:cubicBezTo>
                    <a:pt x="49" y="149"/>
                    <a:pt x="47" y="152"/>
                    <a:pt x="47" y="155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59"/>
                    <a:pt x="49" y="160"/>
                    <a:pt x="47" y="162"/>
                  </a:cubicBezTo>
                  <a:cubicBezTo>
                    <a:pt x="44" y="162"/>
                    <a:pt x="44" y="162"/>
                    <a:pt x="44" y="162"/>
                  </a:cubicBezTo>
                  <a:cubicBezTo>
                    <a:pt x="45" y="165"/>
                    <a:pt x="47" y="170"/>
                    <a:pt x="44" y="173"/>
                  </a:cubicBezTo>
                  <a:cubicBezTo>
                    <a:pt x="40" y="174"/>
                    <a:pt x="40" y="174"/>
                    <a:pt x="40" y="174"/>
                  </a:cubicBezTo>
                  <a:cubicBezTo>
                    <a:pt x="40" y="176"/>
                    <a:pt x="41" y="178"/>
                    <a:pt x="43" y="176"/>
                  </a:cubicBezTo>
                  <a:cubicBezTo>
                    <a:pt x="39" y="181"/>
                    <a:pt x="39" y="184"/>
                    <a:pt x="35" y="186"/>
                  </a:cubicBezTo>
                  <a:cubicBezTo>
                    <a:pt x="40" y="196"/>
                    <a:pt x="38" y="209"/>
                    <a:pt x="37" y="220"/>
                  </a:cubicBezTo>
                  <a:cubicBezTo>
                    <a:pt x="36" y="219"/>
                    <a:pt x="36" y="219"/>
                    <a:pt x="36" y="219"/>
                  </a:cubicBezTo>
                  <a:cubicBezTo>
                    <a:pt x="34" y="222"/>
                    <a:pt x="38" y="221"/>
                    <a:pt x="37" y="223"/>
                  </a:cubicBezTo>
                  <a:cubicBezTo>
                    <a:pt x="36" y="222"/>
                    <a:pt x="34" y="225"/>
                    <a:pt x="32" y="223"/>
                  </a:cubicBezTo>
                  <a:cubicBezTo>
                    <a:pt x="30" y="227"/>
                    <a:pt x="35" y="228"/>
                    <a:pt x="36" y="231"/>
                  </a:cubicBezTo>
                  <a:cubicBezTo>
                    <a:pt x="38" y="231"/>
                    <a:pt x="34" y="228"/>
                    <a:pt x="37" y="229"/>
                  </a:cubicBezTo>
                  <a:cubicBezTo>
                    <a:pt x="38" y="229"/>
                    <a:pt x="36" y="235"/>
                    <a:pt x="39" y="235"/>
                  </a:cubicBezTo>
                  <a:cubicBezTo>
                    <a:pt x="38" y="236"/>
                    <a:pt x="35" y="236"/>
                    <a:pt x="34" y="235"/>
                  </a:cubicBezTo>
                  <a:cubicBezTo>
                    <a:pt x="36" y="237"/>
                    <a:pt x="36" y="237"/>
                    <a:pt x="36" y="237"/>
                  </a:cubicBezTo>
                  <a:cubicBezTo>
                    <a:pt x="32" y="241"/>
                    <a:pt x="29" y="231"/>
                    <a:pt x="24" y="234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21" y="239"/>
                    <a:pt x="21" y="230"/>
                    <a:pt x="20" y="237"/>
                  </a:cubicBezTo>
                  <a:cubicBezTo>
                    <a:pt x="21" y="239"/>
                    <a:pt x="26" y="241"/>
                    <a:pt x="27" y="239"/>
                  </a:cubicBezTo>
                  <a:cubicBezTo>
                    <a:pt x="29" y="244"/>
                    <a:pt x="35" y="241"/>
                    <a:pt x="36" y="246"/>
                  </a:cubicBezTo>
                  <a:cubicBezTo>
                    <a:pt x="34" y="248"/>
                    <a:pt x="34" y="242"/>
                    <a:pt x="32" y="243"/>
                  </a:cubicBezTo>
                  <a:cubicBezTo>
                    <a:pt x="30" y="246"/>
                    <a:pt x="34" y="248"/>
                    <a:pt x="34" y="251"/>
                  </a:cubicBezTo>
                  <a:cubicBezTo>
                    <a:pt x="35" y="248"/>
                    <a:pt x="38" y="250"/>
                    <a:pt x="39" y="251"/>
                  </a:cubicBezTo>
                  <a:cubicBezTo>
                    <a:pt x="38" y="254"/>
                    <a:pt x="36" y="250"/>
                    <a:pt x="36" y="254"/>
                  </a:cubicBezTo>
                  <a:cubicBezTo>
                    <a:pt x="38" y="254"/>
                    <a:pt x="40" y="257"/>
                    <a:pt x="41" y="254"/>
                  </a:cubicBezTo>
                  <a:cubicBezTo>
                    <a:pt x="45" y="255"/>
                    <a:pt x="40" y="258"/>
                    <a:pt x="44" y="260"/>
                  </a:cubicBezTo>
                  <a:cubicBezTo>
                    <a:pt x="41" y="262"/>
                    <a:pt x="37" y="257"/>
                    <a:pt x="36" y="262"/>
                  </a:cubicBezTo>
                  <a:cubicBezTo>
                    <a:pt x="38" y="261"/>
                    <a:pt x="41" y="266"/>
                    <a:pt x="45" y="263"/>
                  </a:cubicBezTo>
                  <a:cubicBezTo>
                    <a:pt x="44" y="265"/>
                    <a:pt x="42" y="265"/>
                    <a:pt x="40" y="265"/>
                  </a:cubicBezTo>
                  <a:cubicBezTo>
                    <a:pt x="39" y="268"/>
                    <a:pt x="47" y="269"/>
                    <a:pt x="42" y="271"/>
                  </a:cubicBezTo>
                  <a:cubicBezTo>
                    <a:pt x="45" y="271"/>
                    <a:pt x="45" y="271"/>
                    <a:pt x="45" y="271"/>
                  </a:cubicBezTo>
                  <a:cubicBezTo>
                    <a:pt x="44" y="272"/>
                    <a:pt x="44" y="273"/>
                    <a:pt x="43" y="275"/>
                  </a:cubicBezTo>
                  <a:cubicBezTo>
                    <a:pt x="43" y="277"/>
                    <a:pt x="48" y="280"/>
                    <a:pt x="44" y="282"/>
                  </a:cubicBezTo>
                  <a:cubicBezTo>
                    <a:pt x="45" y="282"/>
                    <a:pt x="47" y="287"/>
                    <a:pt x="49" y="284"/>
                  </a:cubicBezTo>
                  <a:cubicBezTo>
                    <a:pt x="49" y="280"/>
                    <a:pt x="45" y="281"/>
                    <a:pt x="49" y="278"/>
                  </a:cubicBezTo>
                  <a:cubicBezTo>
                    <a:pt x="46" y="282"/>
                    <a:pt x="51" y="282"/>
                    <a:pt x="53" y="284"/>
                  </a:cubicBezTo>
                  <a:cubicBezTo>
                    <a:pt x="51" y="285"/>
                    <a:pt x="51" y="285"/>
                    <a:pt x="51" y="285"/>
                  </a:cubicBezTo>
                  <a:cubicBezTo>
                    <a:pt x="52" y="285"/>
                    <a:pt x="53" y="288"/>
                    <a:pt x="55" y="288"/>
                  </a:cubicBezTo>
                  <a:cubicBezTo>
                    <a:pt x="54" y="288"/>
                    <a:pt x="53" y="288"/>
                    <a:pt x="53" y="289"/>
                  </a:cubicBezTo>
                  <a:cubicBezTo>
                    <a:pt x="56" y="289"/>
                    <a:pt x="56" y="289"/>
                    <a:pt x="56" y="289"/>
                  </a:cubicBezTo>
                  <a:cubicBezTo>
                    <a:pt x="59" y="293"/>
                    <a:pt x="52" y="292"/>
                    <a:pt x="54" y="296"/>
                  </a:cubicBezTo>
                  <a:cubicBezTo>
                    <a:pt x="51" y="294"/>
                    <a:pt x="51" y="294"/>
                    <a:pt x="51" y="294"/>
                  </a:cubicBezTo>
                  <a:cubicBezTo>
                    <a:pt x="52" y="294"/>
                    <a:pt x="50" y="297"/>
                    <a:pt x="52" y="298"/>
                  </a:cubicBezTo>
                  <a:cubicBezTo>
                    <a:pt x="54" y="298"/>
                    <a:pt x="58" y="299"/>
                    <a:pt x="60" y="298"/>
                  </a:cubicBezTo>
                  <a:cubicBezTo>
                    <a:pt x="62" y="300"/>
                    <a:pt x="58" y="301"/>
                    <a:pt x="61" y="302"/>
                  </a:cubicBezTo>
                  <a:cubicBezTo>
                    <a:pt x="57" y="300"/>
                    <a:pt x="57" y="300"/>
                    <a:pt x="57" y="300"/>
                  </a:cubicBezTo>
                  <a:cubicBezTo>
                    <a:pt x="56" y="300"/>
                    <a:pt x="54" y="304"/>
                    <a:pt x="56" y="307"/>
                  </a:cubicBezTo>
                  <a:cubicBezTo>
                    <a:pt x="57" y="308"/>
                    <a:pt x="62" y="310"/>
                    <a:pt x="62" y="306"/>
                  </a:cubicBezTo>
                  <a:cubicBezTo>
                    <a:pt x="62" y="308"/>
                    <a:pt x="62" y="311"/>
                    <a:pt x="60" y="310"/>
                  </a:cubicBezTo>
                  <a:cubicBezTo>
                    <a:pt x="62" y="313"/>
                    <a:pt x="62" y="309"/>
                    <a:pt x="65" y="311"/>
                  </a:cubicBezTo>
                  <a:cubicBezTo>
                    <a:pt x="64" y="313"/>
                    <a:pt x="64" y="318"/>
                    <a:pt x="63" y="321"/>
                  </a:cubicBezTo>
                  <a:cubicBezTo>
                    <a:pt x="58" y="320"/>
                    <a:pt x="58" y="320"/>
                    <a:pt x="58" y="320"/>
                  </a:cubicBezTo>
                  <a:cubicBezTo>
                    <a:pt x="59" y="322"/>
                    <a:pt x="59" y="322"/>
                    <a:pt x="59" y="322"/>
                  </a:cubicBezTo>
                  <a:cubicBezTo>
                    <a:pt x="54" y="320"/>
                    <a:pt x="57" y="324"/>
                    <a:pt x="53" y="324"/>
                  </a:cubicBezTo>
                  <a:cubicBezTo>
                    <a:pt x="54" y="326"/>
                    <a:pt x="56" y="327"/>
                    <a:pt x="57" y="328"/>
                  </a:cubicBezTo>
                  <a:cubicBezTo>
                    <a:pt x="60" y="321"/>
                    <a:pt x="66" y="329"/>
                    <a:pt x="70" y="326"/>
                  </a:cubicBezTo>
                  <a:cubicBezTo>
                    <a:pt x="74" y="331"/>
                    <a:pt x="61" y="335"/>
                    <a:pt x="71" y="337"/>
                  </a:cubicBezTo>
                  <a:cubicBezTo>
                    <a:pt x="72" y="336"/>
                    <a:pt x="76" y="337"/>
                    <a:pt x="73" y="334"/>
                  </a:cubicBezTo>
                  <a:cubicBezTo>
                    <a:pt x="75" y="338"/>
                    <a:pt x="79" y="334"/>
                    <a:pt x="79" y="339"/>
                  </a:cubicBezTo>
                  <a:cubicBezTo>
                    <a:pt x="76" y="337"/>
                    <a:pt x="77" y="345"/>
                    <a:pt x="72" y="342"/>
                  </a:cubicBezTo>
                  <a:cubicBezTo>
                    <a:pt x="73" y="341"/>
                    <a:pt x="71" y="339"/>
                    <a:pt x="71" y="338"/>
                  </a:cubicBezTo>
                  <a:cubicBezTo>
                    <a:pt x="70" y="340"/>
                    <a:pt x="66" y="340"/>
                    <a:pt x="68" y="344"/>
                  </a:cubicBezTo>
                  <a:cubicBezTo>
                    <a:pt x="70" y="346"/>
                    <a:pt x="71" y="349"/>
                    <a:pt x="73" y="347"/>
                  </a:cubicBezTo>
                  <a:cubicBezTo>
                    <a:pt x="76" y="346"/>
                    <a:pt x="71" y="344"/>
                    <a:pt x="75" y="344"/>
                  </a:cubicBezTo>
                  <a:cubicBezTo>
                    <a:pt x="78" y="348"/>
                    <a:pt x="75" y="351"/>
                    <a:pt x="80" y="350"/>
                  </a:cubicBezTo>
                  <a:cubicBezTo>
                    <a:pt x="78" y="347"/>
                    <a:pt x="80" y="345"/>
                    <a:pt x="82" y="344"/>
                  </a:cubicBezTo>
                  <a:cubicBezTo>
                    <a:pt x="85" y="347"/>
                    <a:pt x="85" y="347"/>
                    <a:pt x="85" y="347"/>
                  </a:cubicBezTo>
                  <a:cubicBezTo>
                    <a:pt x="83" y="347"/>
                    <a:pt x="83" y="347"/>
                    <a:pt x="83" y="347"/>
                  </a:cubicBezTo>
                  <a:cubicBezTo>
                    <a:pt x="84" y="353"/>
                    <a:pt x="87" y="347"/>
                    <a:pt x="89" y="353"/>
                  </a:cubicBezTo>
                  <a:cubicBezTo>
                    <a:pt x="87" y="357"/>
                    <a:pt x="87" y="357"/>
                    <a:pt x="87" y="357"/>
                  </a:cubicBezTo>
                  <a:cubicBezTo>
                    <a:pt x="84" y="357"/>
                    <a:pt x="84" y="349"/>
                    <a:pt x="80" y="352"/>
                  </a:cubicBezTo>
                  <a:cubicBezTo>
                    <a:pt x="82" y="355"/>
                    <a:pt x="85" y="355"/>
                    <a:pt x="85" y="359"/>
                  </a:cubicBezTo>
                  <a:cubicBezTo>
                    <a:pt x="83" y="357"/>
                    <a:pt x="83" y="357"/>
                    <a:pt x="83" y="357"/>
                  </a:cubicBezTo>
                  <a:cubicBezTo>
                    <a:pt x="83" y="358"/>
                    <a:pt x="78" y="363"/>
                    <a:pt x="84" y="366"/>
                  </a:cubicBezTo>
                  <a:cubicBezTo>
                    <a:pt x="87" y="367"/>
                    <a:pt x="86" y="365"/>
                    <a:pt x="88" y="365"/>
                  </a:cubicBezTo>
                  <a:cubicBezTo>
                    <a:pt x="91" y="370"/>
                    <a:pt x="94" y="370"/>
                    <a:pt x="96" y="373"/>
                  </a:cubicBezTo>
                  <a:cubicBezTo>
                    <a:pt x="92" y="375"/>
                    <a:pt x="99" y="380"/>
                    <a:pt x="94" y="378"/>
                  </a:cubicBezTo>
                  <a:cubicBezTo>
                    <a:pt x="95" y="375"/>
                    <a:pt x="90" y="367"/>
                    <a:pt x="86" y="367"/>
                  </a:cubicBezTo>
                  <a:cubicBezTo>
                    <a:pt x="83" y="371"/>
                    <a:pt x="84" y="363"/>
                    <a:pt x="80" y="364"/>
                  </a:cubicBezTo>
                  <a:cubicBezTo>
                    <a:pt x="82" y="368"/>
                    <a:pt x="78" y="370"/>
                    <a:pt x="76" y="372"/>
                  </a:cubicBezTo>
                  <a:cubicBezTo>
                    <a:pt x="76" y="374"/>
                    <a:pt x="78" y="374"/>
                    <a:pt x="79" y="375"/>
                  </a:cubicBezTo>
                  <a:cubicBezTo>
                    <a:pt x="81" y="374"/>
                    <a:pt x="81" y="372"/>
                    <a:pt x="83" y="371"/>
                  </a:cubicBezTo>
                  <a:cubicBezTo>
                    <a:pt x="85" y="376"/>
                    <a:pt x="89" y="380"/>
                    <a:pt x="93" y="381"/>
                  </a:cubicBezTo>
                  <a:cubicBezTo>
                    <a:pt x="92" y="383"/>
                    <a:pt x="90" y="384"/>
                    <a:pt x="88" y="382"/>
                  </a:cubicBezTo>
                  <a:cubicBezTo>
                    <a:pt x="92" y="388"/>
                    <a:pt x="95" y="394"/>
                    <a:pt x="97" y="400"/>
                  </a:cubicBezTo>
                  <a:cubicBezTo>
                    <a:pt x="99" y="394"/>
                    <a:pt x="101" y="405"/>
                    <a:pt x="103" y="401"/>
                  </a:cubicBezTo>
                  <a:cubicBezTo>
                    <a:pt x="103" y="398"/>
                    <a:pt x="104" y="394"/>
                    <a:pt x="107" y="394"/>
                  </a:cubicBezTo>
                  <a:cubicBezTo>
                    <a:pt x="107" y="396"/>
                    <a:pt x="105" y="395"/>
                    <a:pt x="105" y="397"/>
                  </a:cubicBezTo>
                  <a:cubicBezTo>
                    <a:pt x="108" y="398"/>
                    <a:pt x="103" y="402"/>
                    <a:pt x="108" y="403"/>
                  </a:cubicBezTo>
                  <a:cubicBezTo>
                    <a:pt x="104" y="398"/>
                    <a:pt x="102" y="404"/>
                    <a:pt x="99" y="405"/>
                  </a:cubicBezTo>
                  <a:cubicBezTo>
                    <a:pt x="102" y="408"/>
                    <a:pt x="96" y="406"/>
                    <a:pt x="98" y="409"/>
                  </a:cubicBezTo>
                  <a:cubicBezTo>
                    <a:pt x="102" y="412"/>
                    <a:pt x="105" y="416"/>
                    <a:pt x="108" y="421"/>
                  </a:cubicBezTo>
                  <a:cubicBezTo>
                    <a:pt x="108" y="428"/>
                    <a:pt x="114" y="435"/>
                    <a:pt x="116" y="440"/>
                  </a:cubicBezTo>
                  <a:cubicBezTo>
                    <a:pt x="115" y="443"/>
                    <a:pt x="111" y="443"/>
                    <a:pt x="111" y="446"/>
                  </a:cubicBezTo>
                  <a:cubicBezTo>
                    <a:pt x="112" y="449"/>
                    <a:pt x="114" y="442"/>
                    <a:pt x="114" y="448"/>
                  </a:cubicBezTo>
                  <a:cubicBezTo>
                    <a:pt x="113" y="447"/>
                    <a:pt x="113" y="447"/>
                    <a:pt x="113" y="447"/>
                  </a:cubicBezTo>
                  <a:cubicBezTo>
                    <a:pt x="114" y="449"/>
                    <a:pt x="114" y="457"/>
                    <a:pt x="119" y="458"/>
                  </a:cubicBezTo>
                  <a:cubicBezTo>
                    <a:pt x="115" y="457"/>
                    <a:pt x="115" y="457"/>
                    <a:pt x="115" y="457"/>
                  </a:cubicBezTo>
                  <a:cubicBezTo>
                    <a:pt x="115" y="458"/>
                    <a:pt x="116" y="459"/>
                    <a:pt x="116" y="459"/>
                  </a:cubicBezTo>
                  <a:cubicBezTo>
                    <a:pt x="115" y="460"/>
                    <a:pt x="114" y="461"/>
                    <a:pt x="113" y="460"/>
                  </a:cubicBezTo>
                  <a:cubicBezTo>
                    <a:pt x="110" y="464"/>
                    <a:pt x="114" y="466"/>
                    <a:pt x="115" y="470"/>
                  </a:cubicBezTo>
                  <a:cubicBezTo>
                    <a:pt x="117" y="467"/>
                    <a:pt x="117" y="467"/>
                    <a:pt x="117" y="467"/>
                  </a:cubicBezTo>
                  <a:cubicBezTo>
                    <a:pt x="120" y="473"/>
                    <a:pt x="119" y="477"/>
                    <a:pt x="120" y="483"/>
                  </a:cubicBezTo>
                  <a:cubicBezTo>
                    <a:pt x="118" y="483"/>
                    <a:pt x="118" y="483"/>
                    <a:pt x="118" y="483"/>
                  </a:cubicBezTo>
                  <a:cubicBezTo>
                    <a:pt x="119" y="486"/>
                    <a:pt x="119" y="486"/>
                    <a:pt x="119" y="486"/>
                  </a:cubicBezTo>
                  <a:cubicBezTo>
                    <a:pt x="117" y="486"/>
                    <a:pt x="116" y="489"/>
                    <a:pt x="118" y="491"/>
                  </a:cubicBezTo>
                  <a:cubicBezTo>
                    <a:pt x="111" y="482"/>
                    <a:pt x="111" y="482"/>
                    <a:pt x="111" y="482"/>
                  </a:cubicBezTo>
                  <a:cubicBezTo>
                    <a:pt x="112" y="480"/>
                    <a:pt x="114" y="485"/>
                    <a:pt x="117" y="483"/>
                  </a:cubicBezTo>
                  <a:cubicBezTo>
                    <a:pt x="119" y="481"/>
                    <a:pt x="117" y="476"/>
                    <a:pt x="115" y="476"/>
                  </a:cubicBezTo>
                  <a:cubicBezTo>
                    <a:pt x="115" y="478"/>
                    <a:pt x="115" y="478"/>
                    <a:pt x="116" y="479"/>
                  </a:cubicBezTo>
                  <a:cubicBezTo>
                    <a:pt x="113" y="480"/>
                    <a:pt x="113" y="477"/>
                    <a:pt x="110" y="476"/>
                  </a:cubicBezTo>
                  <a:cubicBezTo>
                    <a:pt x="111" y="477"/>
                    <a:pt x="110" y="479"/>
                    <a:pt x="111" y="479"/>
                  </a:cubicBezTo>
                  <a:cubicBezTo>
                    <a:pt x="109" y="477"/>
                    <a:pt x="108" y="475"/>
                    <a:pt x="107" y="472"/>
                  </a:cubicBezTo>
                  <a:cubicBezTo>
                    <a:pt x="109" y="474"/>
                    <a:pt x="109" y="470"/>
                    <a:pt x="110" y="471"/>
                  </a:cubicBezTo>
                  <a:cubicBezTo>
                    <a:pt x="107" y="471"/>
                    <a:pt x="106" y="468"/>
                    <a:pt x="106" y="464"/>
                  </a:cubicBezTo>
                  <a:cubicBezTo>
                    <a:pt x="109" y="460"/>
                    <a:pt x="102" y="457"/>
                    <a:pt x="101" y="452"/>
                  </a:cubicBezTo>
                  <a:cubicBezTo>
                    <a:pt x="105" y="453"/>
                    <a:pt x="108" y="455"/>
                    <a:pt x="110" y="457"/>
                  </a:cubicBezTo>
                  <a:cubicBezTo>
                    <a:pt x="111" y="454"/>
                    <a:pt x="109" y="454"/>
                    <a:pt x="110" y="450"/>
                  </a:cubicBezTo>
                  <a:cubicBezTo>
                    <a:pt x="107" y="450"/>
                    <a:pt x="103" y="450"/>
                    <a:pt x="101" y="446"/>
                  </a:cubicBezTo>
                  <a:cubicBezTo>
                    <a:pt x="103" y="445"/>
                    <a:pt x="103" y="445"/>
                    <a:pt x="103" y="445"/>
                  </a:cubicBezTo>
                  <a:cubicBezTo>
                    <a:pt x="101" y="442"/>
                    <a:pt x="98" y="443"/>
                    <a:pt x="97" y="439"/>
                  </a:cubicBezTo>
                  <a:cubicBezTo>
                    <a:pt x="95" y="431"/>
                    <a:pt x="92" y="424"/>
                    <a:pt x="89" y="418"/>
                  </a:cubicBezTo>
                  <a:cubicBezTo>
                    <a:pt x="91" y="417"/>
                    <a:pt x="91" y="417"/>
                    <a:pt x="91" y="417"/>
                  </a:cubicBezTo>
                  <a:cubicBezTo>
                    <a:pt x="85" y="416"/>
                    <a:pt x="84" y="408"/>
                    <a:pt x="80" y="405"/>
                  </a:cubicBezTo>
                  <a:cubicBezTo>
                    <a:pt x="79" y="397"/>
                    <a:pt x="70" y="391"/>
                    <a:pt x="72" y="386"/>
                  </a:cubicBezTo>
                  <a:cubicBezTo>
                    <a:pt x="64" y="374"/>
                    <a:pt x="56" y="365"/>
                    <a:pt x="50" y="351"/>
                  </a:cubicBezTo>
                  <a:cubicBezTo>
                    <a:pt x="54" y="352"/>
                    <a:pt x="54" y="352"/>
                    <a:pt x="54" y="352"/>
                  </a:cubicBezTo>
                  <a:cubicBezTo>
                    <a:pt x="51" y="351"/>
                    <a:pt x="55" y="349"/>
                    <a:pt x="53" y="347"/>
                  </a:cubicBezTo>
                  <a:cubicBezTo>
                    <a:pt x="52" y="351"/>
                    <a:pt x="49" y="346"/>
                    <a:pt x="46" y="345"/>
                  </a:cubicBezTo>
                  <a:cubicBezTo>
                    <a:pt x="45" y="338"/>
                    <a:pt x="39" y="332"/>
                    <a:pt x="34" y="328"/>
                  </a:cubicBezTo>
                  <a:cubicBezTo>
                    <a:pt x="36" y="327"/>
                    <a:pt x="36" y="327"/>
                    <a:pt x="36" y="327"/>
                  </a:cubicBezTo>
                  <a:cubicBezTo>
                    <a:pt x="30" y="323"/>
                    <a:pt x="30" y="315"/>
                    <a:pt x="28" y="308"/>
                  </a:cubicBezTo>
                  <a:cubicBezTo>
                    <a:pt x="29" y="307"/>
                    <a:pt x="30" y="305"/>
                    <a:pt x="29" y="303"/>
                  </a:cubicBezTo>
                  <a:cubicBezTo>
                    <a:pt x="24" y="301"/>
                    <a:pt x="23" y="299"/>
                    <a:pt x="19" y="295"/>
                  </a:cubicBezTo>
                  <a:cubicBezTo>
                    <a:pt x="17" y="291"/>
                    <a:pt x="16" y="283"/>
                    <a:pt x="16" y="279"/>
                  </a:cubicBezTo>
                  <a:cubicBezTo>
                    <a:pt x="5" y="264"/>
                    <a:pt x="6" y="246"/>
                    <a:pt x="3" y="229"/>
                  </a:cubicBezTo>
                  <a:cubicBezTo>
                    <a:pt x="6" y="227"/>
                    <a:pt x="6" y="227"/>
                    <a:pt x="6" y="227"/>
                  </a:cubicBezTo>
                  <a:cubicBezTo>
                    <a:pt x="0" y="210"/>
                    <a:pt x="8" y="190"/>
                    <a:pt x="8" y="175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5" y="174"/>
                    <a:pt x="14" y="168"/>
                    <a:pt x="10" y="168"/>
                  </a:cubicBezTo>
                  <a:cubicBezTo>
                    <a:pt x="13" y="164"/>
                    <a:pt x="12" y="156"/>
                    <a:pt x="16" y="155"/>
                  </a:cubicBezTo>
                  <a:cubicBezTo>
                    <a:pt x="18" y="151"/>
                    <a:pt x="16" y="148"/>
                    <a:pt x="17" y="145"/>
                  </a:cubicBezTo>
                  <a:cubicBezTo>
                    <a:pt x="22" y="137"/>
                    <a:pt x="23" y="134"/>
                    <a:pt x="26" y="125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8"/>
                    <a:pt x="27" y="129"/>
                    <a:pt x="28" y="127"/>
                  </a:cubicBezTo>
                  <a:cubicBezTo>
                    <a:pt x="28" y="124"/>
                    <a:pt x="35" y="118"/>
                    <a:pt x="28" y="118"/>
                  </a:cubicBezTo>
                  <a:cubicBezTo>
                    <a:pt x="36" y="111"/>
                    <a:pt x="37" y="97"/>
                    <a:pt x="46" y="92"/>
                  </a:cubicBezTo>
                  <a:cubicBezTo>
                    <a:pt x="45" y="92"/>
                    <a:pt x="46" y="90"/>
                    <a:pt x="45" y="89"/>
                  </a:cubicBezTo>
                  <a:cubicBezTo>
                    <a:pt x="50" y="82"/>
                    <a:pt x="58" y="77"/>
                    <a:pt x="61" y="71"/>
                  </a:cubicBezTo>
                  <a:cubicBezTo>
                    <a:pt x="62" y="70"/>
                    <a:pt x="61" y="74"/>
                    <a:pt x="63" y="71"/>
                  </a:cubicBezTo>
                  <a:cubicBezTo>
                    <a:pt x="64" y="70"/>
                    <a:pt x="62" y="70"/>
                    <a:pt x="63" y="68"/>
                  </a:cubicBezTo>
                  <a:cubicBezTo>
                    <a:pt x="70" y="55"/>
                    <a:pt x="85" y="51"/>
                    <a:pt x="93" y="42"/>
                  </a:cubicBezTo>
                  <a:cubicBezTo>
                    <a:pt x="110" y="27"/>
                    <a:pt x="130" y="17"/>
                    <a:pt x="151" y="10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6" y="5"/>
                    <a:pt x="167" y="10"/>
                    <a:pt x="172" y="3"/>
                  </a:cubicBezTo>
                  <a:cubicBezTo>
                    <a:pt x="174" y="4"/>
                    <a:pt x="178" y="3"/>
                    <a:pt x="177" y="5"/>
                  </a:cubicBezTo>
                  <a:cubicBezTo>
                    <a:pt x="182" y="1"/>
                    <a:pt x="193" y="5"/>
                    <a:pt x="201" y="1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207" y="4"/>
                    <a:pt x="214" y="0"/>
                    <a:pt x="223" y="2"/>
                  </a:cubicBezTo>
                  <a:cubicBezTo>
                    <a:pt x="222" y="3"/>
                    <a:pt x="220" y="3"/>
                    <a:pt x="220" y="4"/>
                  </a:cubicBezTo>
                  <a:cubicBezTo>
                    <a:pt x="223" y="6"/>
                    <a:pt x="228" y="0"/>
                    <a:pt x="229" y="6"/>
                  </a:cubicBezTo>
                  <a:cubicBezTo>
                    <a:pt x="231" y="6"/>
                    <a:pt x="231" y="3"/>
                    <a:pt x="230" y="3"/>
                  </a:cubicBezTo>
                  <a:cubicBezTo>
                    <a:pt x="248" y="6"/>
                    <a:pt x="267" y="6"/>
                    <a:pt x="286" y="10"/>
                  </a:cubicBezTo>
                  <a:cubicBezTo>
                    <a:pt x="299" y="17"/>
                    <a:pt x="285" y="19"/>
                    <a:pt x="296" y="18"/>
                  </a:cubicBezTo>
                  <a:cubicBezTo>
                    <a:pt x="297" y="20"/>
                    <a:pt x="297" y="17"/>
                    <a:pt x="297" y="18"/>
                  </a:cubicBezTo>
                  <a:cubicBezTo>
                    <a:pt x="302" y="18"/>
                    <a:pt x="301" y="25"/>
                    <a:pt x="305" y="24"/>
                  </a:cubicBezTo>
                  <a:cubicBezTo>
                    <a:pt x="305" y="20"/>
                    <a:pt x="307" y="23"/>
                    <a:pt x="308" y="21"/>
                  </a:cubicBezTo>
                  <a:cubicBezTo>
                    <a:pt x="315" y="26"/>
                    <a:pt x="315" y="30"/>
                    <a:pt x="322" y="30"/>
                  </a:cubicBezTo>
                  <a:cubicBezTo>
                    <a:pt x="321" y="31"/>
                    <a:pt x="321" y="31"/>
                    <a:pt x="321" y="31"/>
                  </a:cubicBezTo>
                  <a:cubicBezTo>
                    <a:pt x="331" y="30"/>
                    <a:pt x="337" y="37"/>
                    <a:pt x="346" y="36"/>
                  </a:cubicBezTo>
                  <a:cubicBezTo>
                    <a:pt x="384" y="59"/>
                    <a:pt x="413" y="94"/>
                    <a:pt x="429" y="134"/>
                  </a:cubicBezTo>
                  <a:cubicBezTo>
                    <a:pt x="444" y="174"/>
                    <a:pt x="452" y="217"/>
                    <a:pt x="441" y="261"/>
                  </a:cubicBezTo>
                  <a:cubicBezTo>
                    <a:pt x="435" y="270"/>
                    <a:pt x="434" y="270"/>
                    <a:pt x="433" y="282"/>
                  </a:cubicBezTo>
                  <a:cubicBezTo>
                    <a:pt x="432" y="281"/>
                    <a:pt x="433" y="280"/>
                    <a:pt x="432" y="281"/>
                  </a:cubicBezTo>
                  <a:cubicBezTo>
                    <a:pt x="435" y="283"/>
                    <a:pt x="430" y="289"/>
                    <a:pt x="432" y="291"/>
                  </a:cubicBezTo>
                  <a:cubicBezTo>
                    <a:pt x="426" y="306"/>
                    <a:pt x="419" y="319"/>
                    <a:pt x="410" y="333"/>
                  </a:cubicBezTo>
                  <a:cubicBezTo>
                    <a:pt x="411" y="330"/>
                    <a:pt x="409" y="328"/>
                    <a:pt x="408" y="330"/>
                  </a:cubicBezTo>
                  <a:cubicBezTo>
                    <a:pt x="408" y="334"/>
                    <a:pt x="408" y="334"/>
                    <a:pt x="408" y="334"/>
                  </a:cubicBezTo>
                  <a:cubicBezTo>
                    <a:pt x="407" y="334"/>
                    <a:pt x="407" y="334"/>
                    <a:pt x="407" y="334"/>
                  </a:cubicBezTo>
                  <a:cubicBezTo>
                    <a:pt x="406" y="336"/>
                    <a:pt x="407" y="339"/>
                    <a:pt x="409" y="338"/>
                  </a:cubicBezTo>
                  <a:cubicBezTo>
                    <a:pt x="387" y="374"/>
                    <a:pt x="353" y="394"/>
                    <a:pt x="330" y="421"/>
                  </a:cubicBezTo>
                  <a:cubicBezTo>
                    <a:pt x="324" y="426"/>
                    <a:pt x="317" y="436"/>
                    <a:pt x="313" y="443"/>
                  </a:cubicBezTo>
                  <a:cubicBezTo>
                    <a:pt x="293" y="460"/>
                    <a:pt x="282" y="482"/>
                    <a:pt x="280" y="508"/>
                  </a:cubicBezTo>
                  <a:cubicBezTo>
                    <a:pt x="280" y="508"/>
                    <a:pt x="272" y="503"/>
                    <a:pt x="272" y="4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59" name="Freeform 7"/>
            <p:cNvSpPr/>
            <p:nvPr/>
          </p:nvSpPr>
          <p:spPr bwMode="auto">
            <a:xfrm>
              <a:off x="2046288" y="3116263"/>
              <a:ext cx="22225" cy="15875"/>
            </a:xfrm>
            <a:custGeom>
              <a:avLst/>
              <a:gdLst>
                <a:gd name="T0" fmla="*/ 0 w 5"/>
                <a:gd name="T1" fmla="*/ 4 h 4"/>
                <a:gd name="T2" fmla="*/ 5 w 5"/>
                <a:gd name="T3" fmla="*/ 2 h 4"/>
                <a:gd name="T4" fmla="*/ 0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cubicBezTo>
                    <a:pt x="2" y="3"/>
                    <a:pt x="3" y="0"/>
                    <a:pt x="5" y="2"/>
                  </a:cubicBezTo>
                  <a:cubicBezTo>
                    <a:pt x="4" y="2"/>
                    <a:pt x="2" y="4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0" name="Freeform 8"/>
            <p:cNvSpPr/>
            <p:nvPr/>
          </p:nvSpPr>
          <p:spPr bwMode="auto">
            <a:xfrm>
              <a:off x="2020888" y="2746375"/>
              <a:ext cx="12700" cy="7937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0 h 2"/>
                <a:gd name="T4" fmla="*/ 3 w 3"/>
                <a:gd name="T5" fmla="*/ 2 h 2"/>
                <a:gd name="T6" fmla="*/ 1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1" y="0"/>
                  </a:cubicBezTo>
                  <a:cubicBezTo>
                    <a:pt x="1" y="1"/>
                    <a:pt x="3" y="1"/>
                    <a:pt x="3" y="2"/>
                  </a:cubicBezTo>
                  <a:cubicBezTo>
                    <a:pt x="2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1" name="Freeform 9"/>
            <p:cNvSpPr/>
            <p:nvPr/>
          </p:nvSpPr>
          <p:spPr bwMode="auto">
            <a:xfrm>
              <a:off x="1982788" y="2660650"/>
              <a:ext cx="30163" cy="30162"/>
            </a:xfrm>
            <a:custGeom>
              <a:avLst/>
              <a:gdLst>
                <a:gd name="T0" fmla="*/ 0 w 7"/>
                <a:gd name="T1" fmla="*/ 1 h 7"/>
                <a:gd name="T2" fmla="*/ 7 w 7"/>
                <a:gd name="T3" fmla="*/ 7 h 7"/>
                <a:gd name="T4" fmla="*/ 0 w 7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7">
                  <a:moveTo>
                    <a:pt x="0" y="1"/>
                  </a:moveTo>
                  <a:cubicBezTo>
                    <a:pt x="2" y="0"/>
                    <a:pt x="5" y="4"/>
                    <a:pt x="7" y="7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2" name="Freeform 10"/>
            <p:cNvSpPr/>
            <p:nvPr/>
          </p:nvSpPr>
          <p:spPr bwMode="auto">
            <a:xfrm>
              <a:off x="1965326" y="2562225"/>
              <a:ext cx="9525" cy="12700"/>
            </a:xfrm>
            <a:custGeom>
              <a:avLst/>
              <a:gdLst>
                <a:gd name="T0" fmla="*/ 0 w 2"/>
                <a:gd name="T1" fmla="*/ 2 h 3"/>
                <a:gd name="T2" fmla="*/ 2 w 2"/>
                <a:gd name="T3" fmla="*/ 2 h 3"/>
                <a:gd name="T4" fmla="*/ 0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1" y="3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3" name="Freeform 11"/>
            <p:cNvSpPr/>
            <p:nvPr/>
          </p:nvSpPr>
          <p:spPr bwMode="auto">
            <a:xfrm>
              <a:off x="1944688" y="2559050"/>
              <a:ext cx="12700" cy="15875"/>
            </a:xfrm>
            <a:custGeom>
              <a:avLst/>
              <a:gdLst>
                <a:gd name="T0" fmla="*/ 1 w 3"/>
                <a:gd name="T1" fmla="*/ 4 h 4"/>
                <a:gd name="T2" fmla="*/ 1 w 3"/>
                <a:gd name="T3" fmla="*/ 0 h 4"/>
                <a:gd name="T4" fmla="*/ 1 w 3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0" y="1"/>
                    <a:pt x="3" y="3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4" name="Freeform 12"/>
            <p:cNvSpPr/>
            <p:nvPr/>
          </p:nvSpPr>
          <p:spPr bwMode="auto">
            <a:xfrm>
              <a:off x="1863726" y="2384425"/>
              <a:ext cx="22225" cy="17462"/>
            </a:xfrm>
            <a:custGeom>
              <a:avLst/>
              <a:gdLst>
                <a:gd name="T0" fmla="*/ 3 w 5"/>
                <a:gd name="T1" fmla="*/ 4 h 4"/>
                <a:gd name="T2" fmla="*/ 1 w 5"/>
                <a:gd name="T3" fmla="*/ 0 h 4"/>
                <a:gd name="T4" fmla="*/ 3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2" y="3"/>
                    <a:pt x="0" y="1"/>
                    <a:pt x="1" y="0"/>
                  </a:cubicBezTo>
                  <a:cubicBezTo>
                    <a:pt x="1" y="1"/>
                    <a:pt x="5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5" name="Freeform 13"/>
            <p:cNvSpPr/>
            <p:nvPr/>
          </p:nvSpPr>
          <p:spPr bwMode="auto">
            <a:xfrm>
              <a:off x="1825626" y="2311400"/>
              <a:ext cx="7938" cy="12700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2 w 2"/>
                <a:gd name="T5" fmla="*/ 2 h 3"/>
                <a:gd name="T6" fmla="*/ 1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2"/>
                    <a:pt x="0" y="2"/>
                  </a:cubicBezTo>
                  <a:cubicBezTo>
                    <a:pt x="0" y="0"/>
                    <a:pt x="2" y="1"/>
                    <a:pt x="2" y="2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6" name="Freeform 14"/>
            <p:cNvSpPr/>
            <p:nvPr/>
          </p:nvSpPr>
          <p:spPr bwMode="auto">
            <a:xfrm>
              <a:off x="2382838" y="1163638"/>
              <a:ext cx="7938" cy="9525"/>
            </a:xfrm>
            <a:custGeom>
              <a:avLst/>
              <a:gdLst>
                <a:gd name="T0" fmla="*/ 5 w 5"/>
                <a:gd name="T1" fmla="*/ 0 h 6"/>
                <a:gd name="T2" fmla="*/ 0 w 5"/>
                <a:gd name="T3" fmla="*/ 6 h 6"/>
                <a:gd name="T4" fmla="*/ 0 w 5"/>
                <a:gd name="T5" fmla="*/ 0 h 6"/>
                <a:gd name="T6" fmla="*/ 5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7" name="Freeform 15"/>
            <p:cNvSpPr/>
            <p:nvPr/>
          </p:nvSpPr>
          <p:spPr bwMode="auto">
            <a:xfrm>
              <a:off x="3019426" y="1325563"/>
              <a:ext cx="17463" cy="12700"/>
            </a:xfrm>
            <a:custGeom>
              <a:avLst/>
              <a:gdLst>
                <a:gd name="T0" fmla="*/ 2 w 4"/>
                <a:gd name="T1" fmla="*/ 0 h 3"/>
                <a:gd name="T2" fmla="*/ 2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4" y="1"/>
                    <a:pt x="2" y="3"/>
                    <a:pt x="2" y="3"/>
                  </a:cubicBezTo>
                  <a:cubicBezTo>
                    <a:pt x="0" y="2"/>
                    <a:pt x="4" y="2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8" name="Freeform 16"/>
            <p:cNvSpPr/>
            <p:nvPr/>
          </p:nvSpPr>
          <p:spPr bwMode="auto">
            <a:xfrm>
              <a:off x="3273426" y="1585913"/>
              <a:ext cx="12700" cy="7937"/>
            </a:xfrm>
            <a:custGeom>
              <a:avLst/>
              <a:gdLst>
                <a:gd name="T0" fmla="*/ 0 w 8"/>
                <a:gd name="T1" fmla="*/ 5 h 5"/>
                <a:gd name="T2" fmla="*/ 0 w 8"/>
                <a:gd name="T3" fmla="*/ 5 h 5"/>
                <a:gd name="T4" fmla="*/ 8 w 8"/>
                <a:gd name="T5" fmla="*/ 0 h 5"/>
                <a:gd name="T6" fmla="*/ 0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69" name="Freeform 17"/>
            <p:cNvSpPr/>
            <p:nvPr/>
          </p:nvSpPr>
          <p:spPr bwMode="auto">
            <a:xfrm>
              <a:off x="2016126" y="3111500"/>
              <a:ext cx="42863" cy="12700"/>
            </a:xfrm>
            <a:custGeom>
              <a:avLst/>
              <a:gdLst>
                <a:gd name="T0" fmla="*/ 6 w 10"/>
                <a:gd name="T1" fmla="*/ 1 h 3"/>
                <a:gd name="T2" fmla="*/ 2 w 10"/>
                <a:gd name="T3" fmla="*/ 2 h 3"/>
                <a:gd name="T4" fmla="*/ 6 w 1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">
                  <a:moveTo>
                    <a:pt x="6" y="1"/>
                  </a:moveTo>
                  <a:cubicBezTo>
                    <a:pt x="0" y="2"/>
                    <a:pt x="10" y="3"/>
                    <a:pt x="2" y="2"/>
                  </a:cubicBezTo>
                  <a:cubicBezTo>
                    <a:pt x="3" y="1"/>
                    <a:pt x="4" y="0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0" name="Freeform 18"/>
            <p:cNvSpPr/>
            <p:nvPr/>
          </p:nvSpPr>
          <p:spPr bwMode="auto">
            <a:xfrm>
              <a:off x="1366838" y="3055938"/>
              <a:ext cx="1465263" cy="2847975"/>
            </a:xfrm>
            <a:custGeom>
              <a:avLst/>
              <a:gdLst>
                <a:gd name="T0" fmla="*/ 133 w 345"/>
                <a:gd name="T1" fmla="*/ 507 h 670"/>
                <a:gd name="T2" fmla="*/ 193 w 345"/>
                <a:gd name="T3" fmla="*/ 391 h 670"/>
                <a:gd name="T4" fmla="*/ 197 w 345"/>
                <a:gd name="T5" fmla="*/ 346 h 670"/>
                <a:gd name="T6" fmla="*/ 192 w 345"/>
                <a:gd name="T7" fmla="*/ 234 h 670"/>
                <a:gd name="T8" fmla="*/ 248 w 345"/>
                <a:gd name="T9" fmla="*/ 202 h 670"/>
                <a:gd name="T10" fmla="*/ 181 w 345"/>
                <a:gd name="T11" fmla="*/ 188 h 670"/>
                <a:gd name="T12" fmla="*/ 202 w 345"/>
                <a:gd name="T13" fmla="*/ 160 h 670"/>
                <a:gd name="T14" fmla="*/ 263 w 345"/>
                <a:gd name="T15" fmla="*/ 144 h 670"/>
                <a:gd name="T16" fmla="*/ 311 w 345"/>
                <a:gd name="T17" fmla="*/ 134 h 670"/>
                <a:gd name="T18" fmla="*/ 305 w 345"/>
                <a:gd name="T19" fmla="*/ 158 h 670"/>
                <a:gd name="T20" fmla="*/ 309 w 345"/>
                <a:gd name="T21" fmla="*/ 155 h 670"/>
                <a:gd name="T22" fmla="*/ 310 w 345"/>
                <a:gd name="T23" fmla="*/ 139 h 670"/>
                <a:gd name="T24" fmla="*/ 309 w 345"/>
                <a:gd name="T25" fmla="*/ 155 h 670"/>
                <a:gd name="T26" fmla="*/ 290 w 345"/>
                <a:gd name="T27" fmla="*/ 146 h 670"/>
                <a:gd name="T28" fmla="*/ 241 w 345"/>
                <a:gd name="T29" fmla="*/ 146 h 670"/>
                <a:gd name="T30" fmla="*/ 175 w 345"/>
                <a:gd name="T31" fmla="*/ 148 h 670"/>
                <a:gd name="T32" fmla="*/ 128 w 345"/>
                <a:gd name="T33" fmla="*/ 136 h 670"/>
                <a:gd name="T34" fmla="*/ 135 w 345"/>
                <a:gd name="T35" fmla="*/ 113 h 670"/>
                <a:gd name="T36" fmla="*/ 172 w 345"/>
                <a:gd name="T37" fmla="*/ 99 h 670"/>
                <a:gd name="T38" fmla="*/ 202 w 345"/>
                <a:gd name="T39" fmla="*/ 89 h 670"/>
                <a:gd name="T40" fmla="*/ 220 w 345"/>
                <a:gd name="T41" fmla="*/ 85 h 670"/>
                <a:gd name="T42" fmla="*/ 265 w 345"/>
                <a:gd name="T43" fmla="*/ 81 h 670"/>
                <a:gd name="T44" fmla="*/ 312 w 345"/>
                <a:gd name="T45" fmla="*/ 62 h 670"/>
                <a:gd name="T46" fmla="*/ 297 w 345"/>
                <a:gd name="T47" fmla="*/ 84 h 670"/>
                <a:gd name="T48" fmla="*/ 262 w 345"/>
                <a:gd name="T49" fmla="*/ 81 h 670"/>
                <a:gd name="T50" fmla="*/ 169 w 345"/>
                <a:gd name="T51" fmla="*/ 92 h 670"/>
                <a:gd name="T52" fmla="*/ 146 w 345"/>
                <a:gd name="T53" fmla="*/ 78 h 670"/>
                <a:gd name="T54" fmla="*/ 153 w 345"/>
                <a:gd name="T55" fmla="*/ 51 h 670"/>
                <a:gd name="T56" fmla="*/ 186 w 345"/>
                <a:gd name="T57" fmla="*/ 40 h 670"/>
                <a:gd name="T58" fmla="*/ 216 w 345"/>
                <a:gd name="T59" fmla="*/ 27 h 670"/>
                <a:gd name="T60" fmla="*/ 233 w 345"/>
                <a:gd name="T61" fmla="*/ 28 h 670"/>
                <a:gd name="T62" fmla="*/ 263 w 345"/>
                <a:gd name="T63" fmla="*/ 36 h 670"/>
                <a:gd name="T64" fmla="*/ 295 w 345"/>
                <a:gd name="T65" fmla="*/ 26 h 670"/>
                <a:gd name="T66" fmla="*/ 319 w 345"/>
                <a:gd name="T67" fmla="*/ 8 h 670"/>
                <a:gd name="T68" fmla="*/ 334 w 345"/>
                <a:gd name="T69" fmla="*/ 7 h 670"/>
                <a:gd name="T70" fmla="*/ 329 w 345"/>
                <a:gd name="T71" fmla="*/ 39 h 670"/>
                <a:gd name="T72" fmla="*/ 334 w 345"/>
                <a:gd name="T73" fmla="*/ 8 h 670"/>
                <a:gd name="T74" fmla="*/ 332 w 345"/>
                <a:gd name="T75" fmla="*/ 11 h 670"/>
                <a:gd name="T76" fmla="*/ 336 w 345"/>
                <a:gd name="T77" fmla="*/ 14 h 670"/>
                <a:gd name="T78" fmla="*/ 331 w 345"/>
                <a:gd name="T79" fmla="*/ 31 h 670"/>
                <a:gd name="T80" fmla="*/ 288 w 345"/>
                <a:gd name="T81" fmla="*/ 28 h 670"/>
                <a:gd name="T82" fmla="*/ 217 w 345"/>
                <a:gd name="T83" fmla="*/ 22 h 670"/>
                <a:gd name="T84" fmla="*/ 179 w 345"/>
                <a:gd name="T85" fmla="*/ 22 h 670"/>
                <a:gd name="T86" fmla="*/ 200 w 345"/>
                <a:gd name="T87" fmla="*/ 10 h 670"/>
                <a:gd name="T88" fmla="*/ 249 w 345"/>
                <a:gd name="T89" fmla="*/ 3 h 670"/>
                <a:gd name="T90" fmla="*/ 344 w 345"/>
                <a:gd name="T91" fmla="*/ 17 h 670"/>
                <a:gd name="T92" fmla="*/ 324 w 345"/>
                <a:gd name="T93" fmla="*/ 37 h 670"/>
                <a:gd name="T94" fmla="*/ 226 w 345"/>
                <a:gd name="T95" fmla="*/ 56 h 670"/>
                <a:gd name="T96" fmla="*/ 144 w 345"/>
                <a:gd name="T97" fmla="*/ 59 h 670"/>
                <a:gd name="T98" fmla="*/ 158 w 345"/>
                <a:gd name="T99" fmla="*/ 61 h 670"/>
                <a:gd name="T100" fmla="*/ 292 w 345"/>
                <a:gd name="T101" fmla="*/ 55 h 670"/>
                <a:gd name="T102" fmla="*/ 324 w 345"/>
                <a:gd name="T103" fmla="*/ 93 h 670"/>
                <a:gd name="T104" fmla="*/ 267 w 345"/>
                <a:gd name="T105" fmla="*/ 108 h 670"/>
                <a:gd name="T106" fmla="*/ 150 w 345"/>
                <a:gd name="T107" fmla="*/ 137 h 670"/>
                <a:gd name="T108" fmla="*/ 149 w 345"/>
                <a:gd name="T109" fmla="*/ 111 h 670"/>
                <a:gd name="T110" fmla="*/ 234 w 345"/>
                <a:gd name="T111" fmla="*/ 122 h 670"/>
                <a:gd name="T112" fmla="*/ 325 w 345"/>
                <a:gd name="T113" fmla="*/ 138 h 670"/>
                <a:gd name="T114" fmla="*/ 313 w 345"/>
                <a:gd name="T115" fmla="*/ 163 h 670"/>
                <a:gd name="T116" fmla="*/ 192 w 345"/>
                <a:gd name="T117" fmla="*/ 192 h 670"/>
                <a:gd name="T118" fmla="*/ 192 w 345"/>
                <a:gd name="T119" fmla="*/ 164 h 670"/>
                <a:gd name="T120" fmla="*/ 265 w 345"/>
                <a:gd name="T121" fmla="*/ 217 h 670"/>
                <a:gd name="T122" fmla="*/ 216 w 345"/>
                <a:gd name="T123" fmla="*/ 313 h 670"/>
                <a:gd name="T124" fmla="*/ 206 w 345"/>
                <a:gd name="T125" fmla="*/ 431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" h="670">
                  <a:moveTo>
                    <a:pt x="9" y="647"/>
                  </a:moveTo>
                  <a:cubicBezTo>
                    <a:pt x="17" y="626"/>
                    <a:pt x="43" y="612"/>
                    <a:pt x="54" y="592"/>
                  </a:cubicBezTo>
                  <a:cubicBezTo>
                    <a:pt x="56" y="590"/>
                    <a:pt x="57" y="596"/>
                    <a:pt x="60" y="591"/>
                  </a:cubicBezTo>
                  <a:cubicBezTo>
                    <a:pt x="71" y="570"/>
                    <a:pt x="97" y="547"/>
                    <a:pt x="118" y="530"/>
                  </a:cubicBezTo>
                  <a:cubicBezTo>
                    <a:pt x="118" y="532"/>
                    <a:pt x="118" y="532"/>
                    <a:pt x="118" y="532"/>
                  </a:cubicBezTo>
                  <a:cubicBezTo>
                    <a:pt x="122" y="528"/>
                    <a:pt x="122" y="521"/>
                    <a:pt x="126" y="517"/>
                  </a:cubicBezTo>
                  <a:cubicBezTo>
                    <a:pt x="127" y="518"/>
                    <a:pt x="126" y="519"/>
                    <a:pt x="128" y="519"/>
                  </a:cubicBezTo>
                  <a:cubicBezTo>
                    <a:pt x="127" y="516"/>
                    <a:pt x="133" y="511"/>
                    <a:pt x="133" y="507"/>
                  </a:cubicBezTo>
                  <a:cubicBezTo>
                    <a:pt x="135" y="506"/>
                    <a:pt x="137" y="508"/>
                    <a:pt x="139" y="506"/>
                  </a:cubicBezTo>
                  <a:cubicBezTo>
                    <a:pt x="139" y="502"/>
                    <a:pt x="139" y="502"/>
                    <a:pt x="139" y="502"/>
                  </a:cubicBezTo>
                  <a:cubicBezTo>
                    <a:pt x="138" y="491"/>
                    <a:pt x="152" y="486"/>
                    <a:pt x="155" y="474"/>
                  </a:cubicBezTo>
                  <a:cubicBezTo>
                    <a:pt x="155" y="474"/>
                    <a:pt x="155" y="476"/>
                    <a:pt x="156" y="475"/>
                  </a:cubicBezTo>
                  <a:cubicBezTo>
                    <a:pt x="163" y="457"/>
                    <a:pt x="176" y="437"/>
                    <a:pt x="183" y="418"/>
                  </a:cubicBezTo>
                  <a:cubicBezTo>
                    <a:pt x="184" y="419"/>
                    <a:pt x="185" y="420"/>
                    <a:pt x="187" y="420"/>
                  </a:cubicBezTo>
                  <a:cubicBezTo>
                    <a:pt x="184" y="418"/>
                    <a:pt x="187" y="411"/>
                    <a:pt x="188" y="406"/>
                  </a:cubicBezTo>
                  <a:cubicBezTo>
                    <a:pt x="192" y="405"/>
                    <a:pt x="189" y="396"/>
                    <a:pt x="193" y="391"/>
                  </a:cubicBezTo>
                  <a:cubicBezTo>
                    <a:pt x="193" y="391"/>
                    <a:pt x="193" y="391"/>
                    <a:pt x="193" y="391"/>
                  </a:cubicBezTo>
                  <a:cubicBezTo>
                    <a:pt x="191" y="386"/>
                    <a:pt x="197" y="385"/>
                    <a:pt x="194" y="380"/>
                  </a:cubicBezTo>
                  <a:cubicBezTo>
                    <a:pt x="198" y="378"/>
                    <a:pt x="198" y="378"/>
                    <a:pt x="198" y="378"/>
                  </a:cubicBezTo>
                  <a:cubicBezTo>
                    <a:pt x="193" y="375"/>
                    <a:pt x="201" y="372"/>
                    <a:pt x="200" y="367"/>
                  </a:cubicBezTo>
                  <a:cubicBezTo>
                    <a:pt x="199" y="367"/>
                    <a:pt x="199" y="367"/>
                    <a:pt x="199" y="367"/>
                  </a:cubicBezTo>
                  <a:cubicBezTo>
                    <a:pt x="198" y="364"/>
                    <a:pt x="200" y="362"/>
                    <a:pt x="200" y="358"/>
                  </a:cubicBezTo>
                  <a:cubicBezTo>
                    <a:pt x="200" y="358"/>
                    <a:pt x="200" y="358"/>
                    <a:pt x="200" y="358"/>
                  </a:cubicBezTo>
                  <a:cubicBezTo>
                    <a:pt x="199" y="350"/>
                    <a:pt x="201" y="345"/>
                    <a:pt x="197" y="346"/>
                  </a:cubicBezTo>
                  <a:cubicBezTo>
                    <a:pt x="200" y="343"/>
                    <a:pt x="199" y="354"/>
                    <a:pt x="203" y="349"/>
                  </a:cubicBezTo>
                  <a:cubicBezTo>
                    <a:pt x="200" y="320"/>
                    <a:pt x="176" y="304"/>
                    <a:pt x="167" y="275"/>
                  </a:cubicBezTo>
                  <a:cubicBezTo>
                    <a:pt x="168" y="271"/>
                    <a:pt x="169" y="269"/>
                    <a:pt x="171" y="269"/>
                  </a:cubicBezTo>
                  <a:cubicBezTo>
                    <a:pt x="170" y="266"/>
                    <a:pt x="174" y="259"/>
                    <a:pt x="174" y="256"/>
                  </a:cubicBezTo>
                  <a:cubicBezTo>
                    <a:pt x="173" y="257"/>
                    <a:pt x="176" y="255"/>
                    <a:pt x="177" y="254"/>
                  </a:cubicBezTo>
                  <a:cubicBezTo>
                    <a:pt x="181" y="251"/>
                    <a:pt x="177" y="248"/>
                    <a:pt x="182" y="244"/>
                  </a:cubicBezTo>
                  <a:cubicBezTo>
                    <a:pt x="181" y="246"/>
                    <a:pt x="182" y="248"/>
                    <a:pt x="183" y="248"/>
                  </a:cubicBezTo>
                  <a:cubicBezTo>
                    <a:pt x="184" y="243"/>
                    <a:pt x="189" y="239"/>
                    <a:pt x="192" y="234"/>
                  </a:cubicBezTo>
                  <a:cubicBezTo>
                    <a:pt x="192" y="235"/>
                    <a:pt x="191" y="236"/>
                    <a:pt x="192" y="237"/>
                  </a:cubicBezTo>
                  <a:cubicBezTo>
                    <a:pt x="194" y="230"/>
                    <a:pt x="201" y="230"/>
                    <a:pt x="204" y="226"/>
                  </a:cubicBezTo>
                  <a:cubicBezTo>
                    <a:pt x="204" y="228"/>
                    <a:pt x="204" y="228"/>
                    <a:pt x="204" y="228"/>
                  </a:cubicBezTo>
                  <a:cubicBezTo>
                    <a:pt x="212" y="226"/>
                    <a:pt x="203" y="223"/>
                    <a:pt x="210" y="221"/>
                  </a:cubicBezTo>
                  <a:cubicBezTo>
                    <a:pt x="209" y="222"/>
                    <a:pt x="210" y="222"/>
                    <a:pt x="210" y="223"/>
                  </a:cubicBezTo>
                  <a:cubicBezTo>
                    <a:pt x="214" y="216"/>
                    <a:pt x="225" y="212"/>
                    <a:pt x="230" y="208"/>
                  </a:cubicBezTo>
                  <a:cubicBezTo>
                    <a:pt x="230" y="209"/>
                    <a:pt x="230" y="209"/>
                    <a:pt x="230" y="209"/>
                  </a:cubicBezTo>
                  <a:cubicBezTo>
                    <a:pt x="236" y="207"/>
                    <a:pt x="244" y="194"/>
                    <a:pt x="248" y="202"/>
                  </a:cubicBezTo>
                  <a:cubicBezTo>
                    <a:pt x="246" y="200"/>
                    <a:pt x="251" y="197"/>
                    <a:pt x="243" y="195"/>
                  </a:cubicBezTo>
                  <a:cubicBezTo>
                    <a:pt x="242" y="199"/>
                    <a:pt x="230" y="194"/>
                    <a:pt x="233" y="200"/>
                  </a:cubicBezTo>
                  <a:cubicBezTo>
                    <a:pt x="227" y="198"/>
                    <a:pt x="217" y="195"/>
                    <a:pt x="212" y="196"/>
                  </a:cubicBezTo>
                  <a:cubicBezTo>
                    <a:pt x="215" y="195"/>
                    <a:pt x="209" y="191"/>
                    <a:pt x="215" y="19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212" y="187"/>
                    <a:pt x="215" y="189"/>
                    <a:pt x="214" y="187"/>
                  </a:cubicBezTo>
                  <a:cubicBezTo>
                    <a:pt x="211" y="187"/>
                    <a:pt x="203" y="188"/>
                    <a:pt x="201" y="186"/>
                  </a:cubicBezTo>
                  <a:cubicBezTo>
                    <a:pt x="196" y="188"/>
                    <a:pt x="189" y="192"/>
                    <a:pt x="181" y="188"/>
                  </a:cubicBezTo>
                  <a:cubicBezTo>
                    <a:pt x="185" y="188"/>
                    <a:pt x="181" y="183"/>
                    <a:pt x="184" y="183"/>
                  </a:cubicBezTo>
                  <a:cubicBezTo>
                    <a:pt x="181" y="179"/>
                    <a:pt x="170" y="193"/>
                    <a:pt x="172" y="172"/>
                  </a:cubicBezTo>
                  <a:cubicBezTo>
                    <a:pt x="175" y="170"/>
                    <a:pt x="175" y="174"/>
                    <a:pt x="178" y="170"/>
                  </a:cubicBezTo>
                  <a:cubicBezTo>
                    <a:pt x="177" y="170"/>
                    <a:pt x="178" y="168"/>
                    <a:pt x="179" y="166"/>
                  </a:cubicBezTo>
                  <a:cubicBezTo>
                    <a:pt x="180" y="165"/>
                    <a:pt x="190" y="159"/>
                    <a:pt x="193" y="162"/>
                  </a:cubicBezTo>
                  <a:cubicBezTo>
                    <a:pt x="195" y="163"/>
                    <a:pt x="189" y="165"/>
                    <a:pt x="192" y="165"/>
                  </a:cubicBezTo>
                  <a:cubicBezTo>
                    <a:pt x="197" y="163"/>
                    <a:pt x="197" y="162"/>
                    <a:pt x="202" y="160"/>
                  </a:cubicBezTo>
                  <a:cubicBezTo>
                    <a:pt x="202" y="160"/>
                    <a:pt x="202" y="160"/>
                    <a:pt x="202" y="160"/>
                  </a:cubicBezTo>
                  <a:cubicBezTo>
                    <a:pt x="206" y="160"/>
                    <a:pt x="212" y="156"/>
                    <a:pt x="208" y="155"/>
                  </a:cubicBezTo>
                  <a:cubicBezTo>
                    <a:pt x="205" y="155"/>
                    <a:pt x="209" y="157"/>
                    <a:pt x="205" y="157"/>
                  </a:cubicBezTo>
                  <a:cubicBezTo>
                    <a:pt x="207" y="154"/>
                    <a:pt x="213" y="152"/>
                    <a:pt x="219" y="151"/>
                  </a:cubicBezTo>
                  <a:cubicBezTo>
                    <a:pt x="217" y="152"/>
                    <a:pt x="217" y="153"/>
                    <a:pt x="217" y="154"/>
                  </a:cubicBezTo>
                  <a:cubicBezTo>
                    <a:pt x="224" y="149"/>
                    <a:pt x="231" y="148"/>
                    <a:pt x="239" y="145"/>
                  </a:cubicBezTo>
                  <a:cubicBezTo>
                    <a:pt x="239" y="143"/>
                    <a:pt x="236" y="149"/>
                    <a:pt x="235" y="148"/>
                  </a:cubicBezTo>
                  <a:cubicBezTo>
                    <a:pt x="245" y="150"/>
                    <a:pt x="256" y="143"/>
                    <a:pt x="264" y="146"/>
                  </a:cubicBezTo>
                  <a:cubicBezTo>
                    <a:pt x="263" y="146"/>
                    <a:pt x="263" y="143"/>
                    <a:pt x="263" y="144"/>
                  </a:cubicBezTo>
                  <a:cubicBezTo>
                    <a:pt x="268" y="144"/>
                    <a:pt x="268" y="147"/>
                    <a:pt x="271" y="145"/>
                  </a:cubicBezTo>
                  <a:cubicBezTo>
                    <a:pt x="272" y="147"/>
                    <a:pt x="275" y="144"/>
                    <a:pt x="278" y="144"/>
                  </a:cubicBezTo>
                  <a:cubicBezTo>
                    <a:pt x="280" y="142"/>
                    <a:pt x="279" y="144"/>
                    <a:pt x="276" y="145"/>
                  </a:cubicBezTo>
                  <a:cubicBezTo>
                    <a:pt x="280" y="143"/>
                    <a:pt x="298" y="139"/>
                    <a:pt x="307" y="139"/>
                  </a:cubicBezTo>
                  <a:cubicBezTo>
                    <a:pt x="306" y="138"/>
                    <a:pt x="308" y="137"/>
                    <a:pt x="309" y="136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1" y="134"/>
                    <a:pt x="311" y="134"/>
                    <a:pt x="311" y="134"/>
                  </a:cubicBezTo>
                  <a:cubicBezTo>
                    <a:pt x="313" y="129"/>
                    <a:pt x="301" y="179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6" y="158"/>
                    <a:pt x="306" y="158"/>
                    <a:pt x="306" y="158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04" y="158"/>
                    <a:pt x="304" y="158"/>
                    <a:pt x="304" y="158"/>
                  </a:cubicBezTo>
                  <a:cubicBezTo>
                    <a:pt x="307" y="156"/>
                    <a:pt x="307" y="156"/>
                    <a:pt x="307" y="156"/>
                  </a:cubicBezTo>
                  <a:cubicBezTo>
                    <a:pt x="306" y="154"/>
                    <a:pt x="301" y="153"/>
                    <a:pt x="302" y="151"/>
                  </a:cubicBezTo>
                  <a:cubicBezTo>
                    <a:pt x="300" y="152"/>
                    <a:pt x="303" y="153"/>
                    <a:pt x="307" y="154"/>
                  </a:cubicBezTo>
                  <a:cubicBezTo>
                    <a:pt x="308" y="155"/>
                    <a:pt x="308" y="155"/>
                    <a:pt x="308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8" y="158"/>
                    <a:pt x="316" y="123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2" y="138"/>
                    <a:pt x="312" y="138"/>
                    <a:pt x="312" y="138"/>
                  </a:cubicBezTo>
                  <a:cubicBezTo>
                    <a:pt x="310" y="139"/>
                    <a:pt x="310" y="139"/>
                    <a:pt x="310" y="139"/>
                  </a:cubicBezTo>
                  <a:cubicBezTo>
                    <a:pt x="309" y="140"/>
                    <a:pt x="309" y="140"/>
                    <a:pt x="310" y="139"/>
                  </a:cubicBezTo>
                  <a:cubicBezTo>
                    <a:pt x="311" y="139"/>
                    <a:pt x="311" y="139"/>
                    <a:pt x="312" y="139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3" y="138"/>
                    <a:pt x="313" y="138"/>
                    <a:pt x="313" y="138"/>
                  </a:cubicBezTo>
                  <a:cubicBezTo>
                    <a:pt x="311" y="146"/>
                    <a:pt x="316" y="122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9" y="155"/>
                    <a:pt x="309" y="155"/>
                    <a:pt x="309" y="155"/>
                  </a:cubicBezTo>
                  <a:cubicBezTo>
                    <a:pt x="307" y="155"/>
                    <a:pt x="307" y="155"/>
                    <a:pt x="307" y="155"/>
                  </a:cubicBezTo>
                  <a:cubicBezTo>
                    <a:pt x="305" y="154"/>
                    <a:pt x="304" y="154"/>
                    <a:pt x="305" y="153"/>
                  </a:cubicBezTo>
                  <a:cubicBezTo>
                    <a:pt x="302" y="152"/>
                    <a:pt x="298" y="152"/>
                    <a:pt x="296" y="148"/>
                  </a:cubicBezTo>
                  <a:cubicBezTo>
                    <a:pt x="296" y="149"/>
                    <a:pt x="300" y="147"/>
                    <a:pt x="297" y="145"/>
                  </a:cubicBezTo>
                  <a:cubicBezTo>
                    <a:pt x="291" y="144"/>
                    <a:pt x="295" y="146"/>
                    <a:pt x="290" y="146"/>
                  </a:cubicBezTo>
                  <a:cubicBezTo>
                    <a:pt x="287" y="146"/>
                    <a:pt x="287" y="146"/>
                    <a:pt x="287" y="146"/>
                  </a:cubicBezTo>
                  <a:cubicBezTo>
                    <a:pt x="286" y="149"/>
                    <a:pt x="282" y="145"/>
                    <a:pt x="283" y="148"/>
                  </a:cubicBezTo>
                  <a:cubicBezTo>
                    <a:pt x="283" y="146"/>
                    <a:pt x="275" y="148"/>
                    <a:pt x="276" y="144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74" y="141"/>
                    <a:pt x="272" y="144"/>
                    <a:pt x="270" y="146"/>
                  </a:cubicBezTo>
                  <a:cubicBezTo>
                    <a:pt x="269" y="145"/>
                    <a:pt x="269" y="145"/>
                    <a:pt x="269" y="144"/>
                  </a:cubicBezTo>
                  <a:cubicBezTo>
                    <a:pt x="268" y="149"/>
                    <a:pt x="262" y="144"/>
                    <a:pt x="259" y="148"/>
                  </a:cubicBezTo>
                  <a:cubicBezTo>
                    <a:pt x="253" y="146"/>
                    <a:pt x="244" y="149"/>
                    <a:pt x="241" y="146"/>
                  </a:cubicBezTo>
                  <a:cubicBezTo>
                    <a:pt x="236" y="148"/>
                    <a:pt x="232" y="150"/>
                    <a:pt x="227" y="149"/>
                  </a:cubicBezTo>
                  <a:cubicBezTo>
                    <a:pt x="228" y="149"/>
                    <a:pt x="229" y="148"/>
                    <a:pt x="230" y="147"/>
                  </a:cubicBezTo>
                  <a:cubicBezTo>
                    <a:pt x="226" y="146"/>
                    <a:pt x="225" y="147"/>
                    <a:pt x="222" y="148"/>
                  </a:cubicBezTo>
                  <a:cubicBezTo>
                    <a:pt x="223" y="148"/>
                    <a:pt x="215" y="146"/>
                    <a:pt x="211" y="145"/>
                  </a:cubicBezTo>
                  <a:cubicBezTo>
                    <a:pt x="206" y="147"/>
                    <a:pt x="208" y="149"/>
                    <a:pt x="208" y="151"/>
                  </a:cubicBezTo>
                  <a:cubicBezTo>
                    <a:pt x="203" y="147"/>
                    <a:pt x="194" y="154"/>
                    <a:pt x="188" y="150"/>
                  </a:cubicBezTo>
                  <a:cubicBezTo>
                    <a:pt x="190" y="150"/>
                    <a:pt x="195" y="148"/>
                    <a:pt x="191" y="146"/>
                  </a:cubicBezTo>
                  <a:cubicBezTo>
                    <a:pt x="187" y="142"/>
                    <a:pt x="182" y="151"/>
                    <a:pt x="175" y="148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3" y="149"/>
                    <a:pt x="165" y="153"/>
                    <a:pt x="166" y="149"/>
                  </a:cubicBezTo>
                  <a:cubicBezTo>
                    <a:pt x="163" y="150"/>
                    <a:pt x="157" y="146"/>
                    <a:pt x="157" y="150"/>
                  </a:cubicBezTo>
                  <a:cubicBezTo>
                    <a:pt x="151" y="148"/>
                    <a:pt x="144" y="144"/>
                    <a:pt x="136" y="141"/>
                  </a:cubicBezTo>
                  <a:cubicBezTo>
                    <a:pt x="131" y="138"/>
                    <a:pt x="131" y="138"/>
                    <a:pt x="131" y="138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28" y="136"/>
                    <a:pt x="128" y="136"/>
                    <a:pt x="128" y="136"/>
                  </a:cubicBezTo>
                  <a:cubicBezTo>
                    <a:pt x="130" y="152"/>
                    <a:pt x="125" y="114"/>
                    <a:pt x="125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8"/>
                    <a:pt x="126" y="118"/>
                    <a:pt x="126" y="118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30" y="115"/>
                    <a:pt x="133" y="113"/>
                    <a:pt x="135" y="113"/>
                  </a:cubicBezTo>
                  <a:cubicBezTo>
                    <a:pt x="137" y="111"/>
                    <a:pt x="141" y="109"/>
                    <a:pt x="139" y="108"/>
                  </a:cubicBezTo>
                  <a:cubicBezTo>
                    <a:pt x="135" y="108"/>
                    <a:pt x="136" y="112"/>
                    <a:pt x="134" y="111"/>
                  </a:cubicBezTo>
                  <a:cubicBezTo>
                    <a:pt x="136" y="110"/>
                    <a:pt x="135" y="109"/>
                    <a:pt x="135" y="109"/>
                  </a:cubicBezTo>
                  <a:cubicBezTo>
                    <a:pt x="140" y="107"/>
                    <a:pt x="143" y="106"/>
                    <a:pt x="141" y="111"/>
                  </a:cubicBezTo>
                  <a:cubicBezTo>
                    <a:pt x="150" y="108"/>
                    <a:pt x="146" y="100"/>
                    <a:pt x="158" y="98"/>
                  </a:cubicBezTo>
                  <a:cubicBezTo>
                    <a:pt x="158" y="99"/>
                    <a:pt x="159" y="100"/>
                    <a:pt x="162" y="98"/>
                  </a:cubicBezTo>
                  <a:cubicBezTo>
                    <a:pt x="167" y="94"/>
                    <a:pt x="167" y="94"/>
                    <a:pt x="167" y="94"/>
                  </a:cubicBezTo>
                  <a:cubicBezTo>
                    <a:pt x="174" y="93"/>
                    <a:pt x="171" y="97"/>
                    <a:pt x="172" y="99"/>
                  </a:cubicBezTo>
                  <a:cubicBezTo>
                    <a:pt x="176" y="98"/>
                    <a:pt x="180" y="97"/>
                    <a:pt x="181" y="95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2" y="96"/>
                    <a:pt x="188" y="95"/>
                    <a:pt x="190" y="94"/>
                  </a:cubicBezTo>
                  <a:cubicBezTo>
                    <a:pt x="188" y="95"/>
                    <a:pt x="188" y="95"/>
                    <a:pt x="188" y="95"/>
                  </a:cubicBezTo>
                  <a:cubicBezTo>
                    <a:pt x="189" y="96"/>
                    <a:pt x="193" y="95"/>
                    <a:pt x="195" y="94"/>
                  </a:cubicBezTo>
                  <a:cubicBezTo>
                    <a:pt x="194" y="92"/>
                    <a:pt x="190" y="93"/>
                    <a:pt x="188" y="92"/>
                  </a:cubicBezTo>
                  <a:cubicBezTo>
                    <a:pt x="189" y="91"/>
                    <a:pt x="192" y="91"/>
                    <a:pt x="194" y="89"/>
                  </a:cubicBezTo>
                  <a:cubicBezTo>
                    <a:pt x="194" y="92"/>
                    <a:pt x="199" y="89"/>
                    <a:pt x="202" y="89"/>
                  </a:cubicBezTo>
                  <a:cubicBezTo>
                    <a:pt x="205" y="89"/>
                    <a:pt x="205" y="86"/>
                    <a:pt x="206" y="86"/>
                  </a:cubicBezTo>
                  <a:cubicBezTo>
                    <a:pt x="206" y="87"/>
                    <a:pt x="211" y="85"/>
                    <a:pt x="209" y="87"/>
                  </a:cubicBezTo>
                  <a:cubicBezTo>
                    <a:pt x="208" y="88"/>
                    <a:pt x="206" y="87"/>
                    <a:pt x="205" y="88"/>
                  </a:cubicBezTo>
                  <a:cubicBezTo>
                    <a:pt x="207" y="89"/>
                    <a:pt x="208" y="91"/>
                    <a:pt x="212" y="88"/>
                  </a:cubicBezTo>
                  <a:cubicBezTo>
                    <a:pt x="215" y="86"/>
                    <a:pt x="210" y="83"/>
                    <a:pt x="216" y="84"/>
                  </a:cubicBezTo>
                  <a:cubicBezTo>
                    <a:pt x="215" y="85"/>
                    <a:pt x="215" y="86"/>
                    <a:pt x="214" y="87"/>
                  </a:cubicBezTo>
                  <a:cubicBezTo>
                    <a:pt x="220" y="87"/>
                    <a:pt x="220" y="87"/>
                    <a:pt x="220" y="87"/>
                  </a:cubicBezTo>
                  <a:cubicBezTo>
                    <a:pt x="220" y="85"/>
                    <a:pt x="220" y="85"/>
                    <a:pt x="220" y="85"/>
                  </a:cubicBezTo>
                  <a:cubicBezTo>
                    <a:pt x="220" y="85"/>
                    <a:pt x="220" y="86"/>
                    <a:pt x="220" y="86"/>
                  </a:cubicBezTo>
                  <a:cubicBezTo>
                    <a:pt x="222" y="83"/>
                    <a:pt x="229" y="83"/>
                    <a:pt x="230" y="80"/>
                  </a:cubicBezTo>
                  <a:cubicBezTo>
                    <a:pt x="233" y="79"/>
                    <a:pt x="236" y="81"/>
                    <a:pt x="239" y="81"/>
                  </a:cubicBezTo>
                  <a:cubicBezTo>
                    <a:pt x="239" y="81"/>
                    <a:pt x="239" y="81"/>
                    <a:pt x="239" y="81"/>
                  </a:cubicBezTo>
                  <a:cubicBezTo>
                    <a:pt x="242" y="82"/>
                    <a:pt x="247" y="80"/>
                    <a:pt x="249" y="78"/>
                  </a:cubicBezTo>
                  <a:cubicBezTo>
                    <a:pt x="249" y="79"/>
                    <a:pt x="249" y="79"/>
                    <a:pt x="249" y="79"/>
                  </a:cubicBezTo>
                  <a:cubicBezTo>
                    <a:pt x="251" y="78"/>
                    <a:pt x="255" y="77"/>
                    <a:pt x="258" y="76"/>
                  </a:cubicBezTo>
                  <a:cubicBezTo>
                    <a:pt x="262" y="77"/>
                    <a:pt x="261" y="85"/>
                    <a:pt x="265" y="81"/>
                  </a:cubicBezTo>
                  <a:cubicBezTo>
                    <a:pt x="270" y="80"/>
                    <a:pt x="272" y="75"/>
                    <a:pt x="269" y="73"/>
                  </a:cubicBezTo>
                  <a:cubicBezTo>
                    <a:pt x="278" y="73"/>
                    <a:pt x="287" y="68"/>
                    <a:pt x="294" y="70"/>
                  </a:cubicBezTo>
                  <a:cubicBezTo>
                    <a:pt x="295" y="68"/>
                    <a:pt x="294" y="68"/>
                    <a:pt x="297" y="67"/>
                  </a:cubicBezTo>
                  <a:cubicBezTo>
                    <a:pt x="305" y="64"/>
                    <a:pt x="305" y="64"/>
                    <a:pt x="305" y="64"/>
                  </a:cubicBezTo>
                  <a:cubicBezTo>
                    <a:pt x="309" y="63"/>
                    <a:pt x="309" y="63"/>
                    <a:pt x="309" y="63"/>
                  </a:cubicBezTo>
                  <a:cubicBezTo>
                    <a:pt x="311" y="62"/>
                    <a:pt x="311" y="62"/>
                    <a:pt x="311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12" y="56"/>
                    <a:pt x="311" y="117"/>
                    <a:pt x="311" y="91"/>
                  </a:cubicBezTo>
                  <a:cubicBezTo>
                    <a:pt x="311" y="91"/>
                    <a:pt x="311" y="91"/>
                    <a:pt x="311" y="91"/>
                  </a:cubicBezTo>
                  <a:cubicBezTo>
                    <a:pt x="311" y="91"/>
                    <a:pt x="311" y="91"/>
                    <a:pt x="311" y="91"/>
                  </a:cubicBezTo>
                  <a:cubicBezTo>
                    <a:pt x="310" y="91"/>
                    <a:pt x="310" y="91"/>
                    <a:pt x="310" y="91"/>
                  </a:cubicBezTo>
                  <a:cubicBezTo>
                    <a:pt x="305" y="89"/>
                    <a:pt x="300" y="88"/>
                    <a:pt x="297" y="84"/>
                  </a:cubicBezTo>
                  <a:cubicBezTo>
                    <a:pt x="300" y="84"/>
                    <a:pt x="297" y="81"/>
                    <a:pt x="298" y="80"/>
                  </a:cubicBezTo>
                  <a:cubicBezTo>
                    <a:pt x="295" y="81"/>
                    <a:pt x="295" y="77"/>
                    <a:pt x="293" y="81"/>
                  </a:cubicBezTo>
                  <a:cubicBezTo>
                    <a:pt x="293" y="83"/>
                    <a:pt x="293" y="84"/>
                    <a:pt x="295" y="85"/>
                  </a:cubicBezTo>
                  <a:cubicBezTo>
                    <a:pt x="289" y="85"/>
                    <a:pt x="279" y="85"/>
                    <a:pt x="275" y="82"/>
                  </a:cubicBezTo>
                  <a:cubicBezTo>
                    <a:pt x="277" y="83"/>
                    <a:pt x="276" y="83"/>
                    <a:pt x="274" y="84"/>
                  </a:cubicBezTo>
                  <a:cubicBezTo>
                    <a:pt x="275" y="81"/>
                    <a:pt x="269" y="80"/>
                    <a:pt x="266" y="81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61" y="82"/>
                    <a:pt x="261" y="86"/>
                    <a:pt x="257" y="84"/>
                  </a:cubicBezTo>
                  <a:cubicBezTo>
                    <a:pt x="256" y="82"/>
                    <a:pt x="256" y="82"/>
                    <a:pt x="256" y="82"/>
                  </a:cubicBezTo>
                  <a:cubicBezTo>
                    <a:pt x="252" y="84"/>
                    <a:pt x="246" y="87"/>
                    <a:pt x="241" y="86"/>
                  </a:cubicBezTo>
                  <a:cubicBezTo>
                    <a:pt x="237" y="83"/>
                    <a:pt x="237" y="83"/>
                    <a:pt x="237" y="83"/>
                  </a:cubicBezTo>
                  <a:cubicBezTo>
                    <a:pt x="235" y="84"/>
                    <a:pt x="232" y="86"/>
                    <a:pt x="236" y="86"/>
                  </a:cubicBezTo>
                  <a:cubicBezTo>
                    <a:pt x="228" y="85"/>
                    <a:pt x="223" y="86"/>
                    <a:pt x="220" y="83"/>
                  </a:cubicBezTo>
                  <a:cubicBezTo>
                    <a:pt x="207" y="91"/>
                    <a:pt x="186" y="94"/>
                    <a:pt x="168" y="94"/>
                  </a:cubicBezTo>
                  <a:cubicBezTo>
                    <a:pt x="169" y="92"/>
                    <a:pt x="169" y="92"/>
                    <a:pt x="169" y="92"/>
                  </a:cubicBezTo>
                  <a:cubicBezTo>
                    <a:pt x="164" y="90"/>
                    <a:pt x="166" y="95"/>
                    <a:pt x="163" y="94"/>
                  </a:cubicBezTo>
                  <a:cubicBezTo>
                    <a:pt x="165" y="92"/>
                    <a:pt x="160" y="90"/>
                    <a:pt x="163" y="88"/>
                  </a:cubicBezTo>
                  <a:cubicBezTo>
                    <a:pt x="157" y="86"/>
                    <a:pt x="155" y="90"/>
                    <a:pt x="150" y="91"/>
                  </a:cubicBezTo>
                  <a:cubicBezTo>
                    <a:pt x="149" y="93"/>
                    <a:pt x="154" y="90"/>
                    <a:pt x="153" y="92"/>
                  </a:cubicBezTo>
                  <a:cubicBezTo>
                    <a:pt x="152" y="93"/>
                    <a:pt x="143" y="90"/>
                    <a:pt x="141" y="93"/>
                  </a:cubicBezTo>
                  <a:cubicBezTo>
                    <a:pt x="140" y="91"/>
                    <a:pt x="142" y="89"/>
                    <a:pt x="143" y="88"/>
                  </a:cubicBezTo>
                  <a:cubicBezTo>
                    <a:pt x="138" y="89"/>
                    <a:pt x="138" y="89"/>
                    <a:pt x="138" y="89"/>
                  </a:cubicBezTo>
                  <a:cubicBezTo>
                    <a:pt x="134" y="85"/>
                    <a:pt x="151" y="84"/>
                    <a:pt x="146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0" y="75"/>
                    <a:pt x="153" y="76"/>
                    <a:pt x="144" y="74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37" y="68"/>
                    <a:pt x="140" y="71"/>
                    <a:pt x="139" y="69"/>
                  </a:cubicBezTo>
                  <a:cubicBezTo>
                    <a:pt x="138" y="67"/>
                    <a:pt x="137" y="66"/>
                    <a:pt x="135" y="67"/>
                  </a:cubicBezTo>
                  <a:cubicBezTo>
                    <a:pt x="142" y="60"/>
                    <a:pt x="134" y="56"/>
                    <a:pt x="145" y="51"/>
                  </a:cubicBezTo>
                  <a:cubicBezTo>
                    <a:pt x="148" y="52"/>
                    <a:pt x="136" y="56"/>
                    <a:pt x="140" y="58"/>
                  </a:cubicBezTo>
                  <a:cubicBezTo>
                    <a:pt x="146" y="57"/>
                    <a:pt x="149" y="52"/>
                    <a:pt x="153" y="51"/>
                  </a:cubicBezTo>
                  <a:cubicBezTo>
                    <a:pt x="148" y="51"/>
                    <a:pt x="151" y="47"/>
                    <a:pt x="154" y="45"/>
                  </a:cubicBezTo>
                  <a:cubicBezTo>
                    <a:pt x="159" y="45"/>
                    <a:pt x="152" y="49"/>
                    <a:pt x="158" y="48"/>
                  </a:cubicBezTo>
                  <a:cubicBezTo>
                    <a:pt x="159" y="45"/>
                    <a:pt x="165" y="42"/>
                    <a:pt x="159" y="43"/>
                  </a:cubicBezTo>
                  <a:cubicBezTo>
                    <a:pt x="161" y="38"/>
                    <a:pt x="165" y="42"/>
                    <a:pt x="168" y="38"/>
                  </a:cubicBezTo>
                  <a:cubicBezTo>
                    <a:pt x="170" y="41"/>
                    <a:pt x="164" y="46"/>
                    <a:pt x="170" y="46"/>
                  </a:cubicBezTo>
                  <a:cubicBezTo>
                    <a:pt x="168" y="44"/>
                    <a:pt x="179" y="40"/>
                    <a:pt x="174" y="37"/>
                  </a:cubicBezTo>
                  <a:cubicBezTo>
                    <a:pt x="177" y="37"/>
                    <a:pt x="177" y="39"/>
                    <a:pt x="176" y="42"/>
                  </a:cubicBezTo>
                  <a:cubicBezTo>
                    <a:pt x="180" y="43"/>
                    <a:pt x="184" y="35"/>
                    <a:pt x="186" y="40"/>
                  </a:cubicBezTo>
                  <a:cubicBezTo>
                    <a:pt x="187" y="37"/>
                    <a:pt x="187" y="37"/>
                    <a:pt x="187" y="37"/>
                  </a:cubicBezTo>
                  <a:cubicBezTo>
                    <a:pt x="188" y="37"/>
                    <a:pt x="190" y="38"/>
                    <a:pt x="192" y="39"/>
                  </a:cubicBezTo>
                  <a:cubicBezTo>
                    <a:pt x="196" y="38"/>
                    <a:pt x="202" y="33"/>
                    <a:pt x="203" y="37"/>
                  </a:cubicBezTo>
                  <a:cubicBezTo>
                    <a:pt x="204" y="37"/>
                    <a:pt x="212" y="35"/>
                    <a:pt x="208" y="33"/>
                  </a:cubicBezTo>
                  <a:cubicBezTo>
                    <a:pt x="203" y="32"/>
                    <a:pt x="203" y="36"/>
                    <a:pt x="200" y="33"/>
                  </a:cubicBezTo>
                  <a:cubicBezTo>
                    <a:pt x="204" y="35"/>
                    <a:pt x="206" y="31"/>
                    <a:pt x="209" y="29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1" y="30"/>
                    <a:pt x="215" y="29"/>
                    <a:pt x="216" y="27"/>
                  </a:cubicBezTo>
                  <a:cubicBezTo>
                    <a:pt x="215" y="29"/>
                    <a:pt x="215" y="30"/>
                    <a:pt x="217" y="30"/>
                  </a:cubicBezTo>
                  <a:cubicBezTo>
                    <a:pt x="218" y="27"/>
                    <a:pt x="218" y="27"/>
                    <a:pt x="218" y="27"/>
                  </a:cubicBezTo>
                  <a:cubicBezTo>
                    <a:pt x="224" y="25"/>
                    <a:pt x="220" y="31"/>
                    <a:pt x="227" y="29"/>
                  </a:cubicBezTo>
                  <a:cubicBezTo>
                    <a:pt x="222" y="32"/>
                    <a:pt x="222" y="32"/>
                    <a:pt x="222" y="32"/>
                  </a:cubicBezTo>
                  <a:cubicBezTo>
                    <a:pt x="223" y="32"/>
                    <a:pt x="226" y="34"/>
                    <a:pt x="229" y="32"/>
                  </a:cubicBezTo>
                  <a:cubicBezTo>
                    <a:pt x="229" y="30"/>
                    <a:pt x="231" y="27"/>
                    <a:pt x="232" y="25"/>
                  </a:cubicBezTo>
                  <a:cubicBezTo>
                    <a:pt x="235" y="23"/>
                    <a:pt x="234" y="27"/>
                    <a:pt x="237" y="24"/>
                  </a:cubicBezTo>
                  <a:cubicBezTo>
                    <a:pt x="233" y="28"/>
                    <a:pt x="233" y="28"/>
                    <a:pt x="233" y="28"/>
                  </a:cubicBezTo>
                  <a:cubicBezTo>
                    <a:pt x="232" y="29"/>
                    <a:pt x="237" y="31"/>
                    <a:pt x="241" y="30"/>
                  </a:cubicBezTo>
                  <a:cubicBezTo>
                    <a:pt x="244" y="29"/>
                    <a:pt x="248" y="25"/>
                    <a:pt x="243" y="24"/>
                  </a:cubicBezTo>
                  <a:cubicBezTo>
                    <a:pt x="246" y="24"/>
                    <a:pt x="249" y="25"/>
                    <a:pt x="248" y="27"/>
                  </a:cubicBezTo>
                  <a:cubicBezTo>
                    <a:pt x="253" y="25"/>
                    <a:pt x="247" y="24"/>
                    <a:pt x="251" y="22"/>
                  </a:cubicBezTo>
                  <a:cubicBezTo>
                    <a:pt x="253" y="23"/>
                    <a:pt x="259" y="24"/>
                    <a:pt x="263" y="26"/>
                  </a:cubicBezTo>
                  <a:cubicBezTo>
                    <a:pt x="259" y="31"/>
                    <a:pt x="259" y="31"/>
                    <a:pt x="259" y="31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59" y="34"/>
                    <a:pt x="265" y="32"/>
                    <a:pt x="263" y="36"/>
                  </a:cubicBezTo>
                  <a:cubicBezTo>
                    <a:pt x="265" y="36"/>
                    <a:pt x="268" y="34"/>
                    <a:pt x="270" y="33"/>
                  </a:cubicBezTo>
                  <a:cubicBezTo>
                    <a:pt x="263" y="29"/>
                    <a:pt x="276" y="24"/>
                    <a:pt x="273" y="20"/>
                  </a:cubicBezTo>
                  <a:cubicBezTo>
                    <a:pt x="281" y="17"/>
                    <a:pt x="281" y="31"/>
                    <a:pt x="288" y="21"/>
                  </a:cubicBezTo>
                  <a:cubicBezTo>
                    <a:pt x="286" y="20"/>
                    <a:pt x="290" y="16"/>
                    <a:pt x="285" y="18"/>
                  </a:cubicBezTo>
                  <a:cubicBezTo>
                    <a:pt x="290" y="18"/>
                    <a:pt x="287" y="13"/>
                    <a:pt x="294" y="14"/>
                  </a:cubicBezTo>
                  <a:cubicBezTo>
                    <a:pt x="290" y="16"/>
                    <a:pt x="300" y="17"/>
                    <a:pt x="294" y="22"/>
                  </a:cubicBezTo>
                  <a:cubicBezTo>
                    <a:pt x="294" y="20"/>
                    <a:pt x="290" y="21"/>
                    <a:pt x="289" y="22"/>
                  </a:cubicBezTo>
                  <a:cubicBezTo>
                    <a:pt x="292" y="23"/>
                    <a:pt x="290" y="27"/>
                    <a:pt x="295" y="26"/>
                  </a:cubicBezTo>
                  <a:cubicBezTo>
                    <a:pt x="298" y="25"/>
                    <a:pt x="303" y="23"/>
                    <a:pt x="302" y="21"/>
                  </a:cubicBezTo>
                  <a:cubicBezTo>
                    <a:pt x="301" y="18"/>
                    <a:pt x="297" y="23"/>
                    <a:pt x="298" y="19"/>
                  </a:cubicBezTo>
                  <a:cubicBezTo>
                    <a:pt x="304" y="16"/>
                    <a:pt x="306" y="20"/>
                    <a:pt x="308" y="15"/>
                  </a:cubicBezTo>
                  <a:cubicBezTo>
                    <a:pt x="304" y="16"/>
                    <a:pt x="302" y="14"/>
                    <a:pt x="302" y="12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06" y="11"/>
                    <a:pt x="306" y="11"/>
                    <a:pt x="306" y="11"/>
                  </a:cubicBezTo>
                  <a:cubicBezTo>
                    <a:pt x="313" y="11"/>
                    <a:pt x="307" y="7"/>
                    <a:pt x="314" y="6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18" y="12"/>
                    <a:pt x="308" y="10"/>
                    <a:pt x="310" y="15"/>
                  </a:cubicBezTo>
                  <a:cubicBezTo>
                    <a:pt x="315" y="14"/>
                    <a:pt x="316" y="11"/>
                    <a:pt x="321" y="11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20" y="12"/>
                    <a:pt x="323" y="18"/>
                    <a:pt x="329" y="13"/>
                  </a:cubicBezTo>
                  <a:cubicBezTo>
                    <a:pt x="332" y="10"/>
                    <a:pt x="329" y="11"/>
                    <a:pt x="329" y="9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0"/>
                    <a:pt x="327" y="68"/>
                    <a:pt x="330" y="39"/>
                  </a:cubicBezTo>
                  <a:cubicBezTo>
                    <a:pt x="330" y="39"/>
                    <a:pt x="330" y="39"/>
                    <a:pt x="330" y="39"/>
                  </a:cubicBezTo>
                  <a:cubicBezTo>
                    <a:pt x="330" y="39"/>
                    <a:pt x="330" y="39"/>
                    <a:pt x="330" y="39"/>
                  </a:cubicBezTo>
                  <a:cubicBezTo>
                    <a:pt x="330" y="39"/>
                    <a:pt x="330" y="39"/>
                    <a:pt x="330" y="39"/>
                  </a:cubicBezTo>
                  <a:cubicBezTo>
                    <a:pt x="329" y="39"/>
                    <a:pt x="329" y="39"/>
                    <a:pt x="329" y="39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5" y="39"/>
                    <a:pt x="324" y="39"/>
                    <a:pt x="322" y="38"/>
                  </a:cubicBezTo>
                  <a:cubicBezTo>
                    <a:pt x="324" y="35"/>
                    <a:pt x="316" y="35"/>
                    <a:pt x="321" y="33"/>
                  </a:cubicBezTo>
                  <a:cubicBezTo>
                    <a:pt x="322" y="35"/>
                    <a:pt x="324" y="36"/>
                    <a:pt x="327" y="37"/>
                  </a:cubicBezTo>
                  <a:cubicBezTo>
                    <a:pt x="331" y="38"/>
                    <a:pt x="331" y="38"/>
                    <a:pt x="331" y="38"/>
                  </a:cubicBezTo>
                  <a:cubicBezTo>
                    <a:pt x="331" y="38"/>
                    <a:pt x="331" y="38"/>
                    <a:pt x="331" y="38"/>
                  </a:cubicBezTo>
                  <a:cubicBezTo>
                    <a:pt x="331" y="38"/>
                    <a:pt x="331" y="38"/>
                    <a:pt x="331" y="38"/>
                  </a:cubicBezTo>
                  <a:cubicBezTo>
                    <a:pt x="333" y="24"/>
                    <a:pt x="328" y="67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3" y="9"/>
                    <a:pt x="333" y="9"/>
                    <a:pt x="333" y="9"/>
                  </a:cubicBezTo>
                  <a:cubicBezTo>
                    <a:pt x="333" y="10"/>
                    <a:pt x="333" y="10"/>
                    <a:pt x="333" y="10"/>
                  </a:cubicBezTo>
                  <a:cubicBezTo>
                    <a:pt x="332" y="11"/>
                    <a:pt x="332" y="11"/>
                    <a:pt x="332" y="11"/>
                  </a:cubicBezTo>
                  <a:cubicBezTo>
                    <a:pt x="336" y="15"/>
                    <a:pt x="325" y="12"/>
                    <a:pt x="325" y="17"/>
                  </a:cubicBezTo>
                  <a:cubicBezTo>
                    <a:pt x="331" y="15"/>
                    <a:pt x="333" y="20"/>
                    <a:pt x="334" y="22"/>
                  </a:cubicBezTo>
                  <a:cubicBezTo>
                    <a:pt x="336" y="25"/>
                    <a:pt x="339" y="12"/>
                    <a:pt x="337" y="27"/>
                  </a:cubicBezTo>
                  <a:cubicBezTo>
                    <a:pt x="336" y="23"/>
                    <a:pt x="335" y="42"/>
                    <a:pt x="337" y="17"/>
                  </a:cubicBezTo>
                  <a:cubicBezTo>
                    <a:pt x="336" y="16"/>
                    <a:pt x="336" y="16"/>
                    <a:pt x="335" y="15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7" y="11"/>
                    <a:pt x="333" y="48"/>
                    <a:pt x="335" y="32"/>
                  </a:cubicBezTo>
                  <a:cubicBezTo>
                    <a:pt x="335" y="32"/>
                    <a:pt x="335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27" y="30"/>
                    <a:pt x="327" y="30"/>
                    <a:pt x="327" y="30"/>
                  </a:cubicBezTo>
                  <a:cubicBezTo>
                    <a:pt x="324" y="29"/>
                    <a:pt x="322" y="29"/>
                    <a:pt x="320" y="30"/>
                  </a:cubicBezTo>
                  <a:cubicBezTo>
                    <a:pt x="318" y="28"/>
                    <a:pt x="320" y="25"/>
                    <a:pt x="322" y="26"/>
                  </a:cubicBezTo>
                  <a:cubicBezTo>
                    <a:pt x="314" y="24"/>
                    <a:pt x="306" y="23"/>
                    <a:pt x="298" y="21"/>
                  </a:cubicBezTo>
                  <a:cubicBezTo>
                    <a:pt x="303" y="25"/>
                    <a:pt x="289" y="21"/>
                    <a:pt x="292" y="25"/>
                  </a:cubicBezTo>
                  <a:cubicBezTo>
                    <a:pt x="296" y="26"/>
                    <a:pt x="300" y="30"/>
                    <a:pt x="297" y="31"/>
                  </a:cubicBezTo>
                  <a:cubicBezTo>
                    <a:pt x="295" y="31"/>
                    <a:pt x="297" y="30"/>
                    <a:pt x="296" y="29"/>
                  </a:cubicBezTo>
                  <a:cubicBezTo>
                    <a:pt x="293" y="31"/>
                    <a:pt x="291" y="24"/>
                    <a:pt x="288" y="28"/>
                  </a:cubicBezTo>
                  <a:cubicBezTo>
                    <a:pt x="296" y="27"/>
                    <a:pt x="290" y="23"/>
                    <a:pt x="291" y="19"/>
                  </a:cubicBezTo>
                  <a:cubicBezTo>
                    <a:pt x="286" y="21"/>
                    <a:pt x="292" y="17"/>
                    <a:pt x="286" y="16"/>
                  </a:cubicBezTo>
                  <a:cubicBezTo>
                    <a:pt x="280" y="18"/>
                    <a:pt x="274" y="19"/>
                    <a:pt x="267" y="20"/>
                  </a:cubicBezTo>
                  <a:cubicBezTo>
                    <a:pt x="259" y="17"/>
                    <a:pt x="247" y="21"/>
                    <a:pt x="240" y="22"/>
                  </a:cubicBezTo>
                  <a:cubicBezTo>
                    <a:pt x="236" y="20"/>
                    <a:pt x="239" y="16"/>
                    <a:pt x="234" y="16"/>
                  </a:cubicBezTo>
                  <a:cubicBezTo>
                    <a:pt x="230" y="16"/>
                    <a:pt x="238" y="20"/>
                    <a:pt x="231" y="19"/>
                  </a:cubicBezTo>
                  <a:cubicBezTo>
                    <a:pt x="232" y="18"/>
                    <a:pt x="232" y="18"/>
                    <a:pt x="232" y="18"/>
                  </a:cubicBezTo>
                  <a:cubicBezTo>
                    <a:pt x="230" y="19"/>
                    <a:pt x="218" y="16"/>
                    <a:pt x="217" y="2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7" y="17"/>
                    <a:pt x="216" y="18"/>
                    <a:pt x="215" y="19"/>
                  </a:cubicBezTo>
                  <a:cubicBezTo>
                    <a:pt x="215" y="18"/>
                    <a:pt x="213" y="16"/>
                    <a:pt x="215" y="15"/>
                  </a:cubicBezTo>
                  <a:cubicBezTo>
                    <a:pt x="211" y="13"/>
                    <a:pt x="206" y="17"/>
                    <a:pt x="202" y="17"/>
                  </a:cubicBezTo>
                  <a:cubicBezTo>
                    <a:pt x="205" y="20"/>
                    <a:pt x="205" y="20"/>
                    <a:pt x="205" y="20"/>
                  </a:cubicBezTo>
                  <a:cubicBezTo>
                    <a:pt x="197" y="22"/>
                    <a:pt x="191" y="20"/>
                    <a:pt x="183" y="22"/>
                  </a:cubicBezTo>
                  <a:cubicBezTo>
                    <a:pt x="183" y="20"/>
                    <a:pt x="183" y="20"/>
                    <a:pt x="183" y="20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80" y="19"/>
                    <a:pt x="175" y="18"/>
                    <a:pt x="173" y="20"/>
                  </a:cubicBezTo>
                  <a:cubicBezTo>
                    <a:pt x="185" y="13"/>
                    <a:pt x="185" y="13"/>
                    <a:pt x="185" y="13"/>
                  </a:cubicBezTo>
                  <a:cubicBezTo>
                    <a:pt x="188" y="14"/>
                    <a:pt x="181" y="16"/>
                    <a:pt x="184" y="19"/>
                  </a:cubicBezTo>
                  <a:cubicBezTo>
                    <a:pt x="186" y="20"/>
                    <a:pt x="193" y="19"/>
                    <a:pt x="194" y="17"/>
                  </a:cubicBezTo>
                  <a:cubicBezTo>
                    <a:pt x="191" y="17"/>
                    <a:pt x="191" y="17"/>
                    <a:pt x="189" y="18"/>
                  </a:cubicBezTo>
                  <a:cubicBezTo>
                    <a:pt x="187" y="15"/>
                    <a:pt x="192" y="15"/>
                    <a:pt x="194" y="12"/>
                  </a:cubicBezTo>
                  <a:cubicBezTo>
                    <a:pt x="192" y="12"/>
                    <a:pt x="190" y="12"/>
                    <a:pt x="190" y="13"/>
                  </a:cubicBezTo>
                  <a:cubicBezTo>
                    <a:pt x="192" y="11"/>
                    <a:pt x="195" y="10"/>
                    <a:pt x="200" y="10"/>
                  </a:cubicBezTo>
                  <a:cubicBezTo>
                    <a:pt x="197" y="11"/>
                    <a:pt x="202" y="11"/>
                    <a:pt x="201" y="13"/>
                  </a:cubicBezTo>
                  <a:cubicBezTo>
                    <a:pt x="201" y="10"/>
                    <a:pt x="206" y="8"/>
                    <a:pt x="212" y="8"/>
                  </a:cubicBezTo>
                  <a:cubicBezTo>
                    <a:pt x="216" y="11"/>
                    <a:pt x="222" y="5"/>
                    <a:pt x="229" y="5"/>
                  </a:cubicBezTo>
                  <a:cubicBezTo>
                    <a:pt x="227" y="9"/>
                    <a:pt x="224" y="11"/>
                    <a:pt x="220" y="13"/>
                  </a:cubicBezTo>
                  <a:cubicBezTo>
                    <a:pt x="224" y="14"/>
                    <a:pt x="224" y="13"/>
                    <a:pt x="229" y="14"/>
                  </a:cubicBezTo>
                  <a:cubicBezTo>
                    <a:pt x="231" y="11"/>
                    <a:pt x="232" y="8"/>
                    <a:pt x="237" y="6"/>
                  </a:cubicBezTo>
                  <a:cubicBezTo>
                    <a:pt x="238" y="8"/>
                    <a:pt x="238" y="8"/>
                    <a:pt x="238" y="8"/>
                  </a:cubicBezTo>
                  <a:cubicBezTo>
                    <a:pt x="243" y="6"/>
                    <a:pt x="243" y="3"/>
                    <a:pt x="249" y="3"/>
                  </a:cubicBezTo>
                  <a:cubicBezTo>
                    <a:pt x="261" y="4"/>
                    <a:pt x="272" y="3"/>
                    <a:pt x="281" y="4"/>
                  </a:cubicBezTo>
                  <a:cubicBezTo>
                    <a:pt x="281" y="6"/>
                    <a:pt x="281" y="6"/>
                    <a:pt x="281" y="6"/>
                  </a:cubicBezTo>
                  <a:cubicBezTo>
                    <a:pt x="286" y="2"/>
                    <a:pt x="298" y="5"/>
                    <a:pt x="304" y="4"/>
                  </a:cubicBezTo>
                  <a:cubicBezTo>
                    <a:pt x="315" y="8"/>
                    <a:pt x="330" y="7"/>
                    <a:pt x="334" y="14"/>
                  </a:cubicBezTo>
                  <a:cubicBezTo>
                    <a:pt x="342" y="16"/>
                    <a:pt x="342" y="16"/>
                    <a:pt x="342" y="16"/>
                  </a:cubicBezTo>
                  <a:cubicBezTo>
                    <a:pt x="343" y="17"/>
                    <a:pt x="343" y="17"/>
                    <a:pt x="343" y="17"/>
                  </a:cubicBezTo>
                  <a:cubicBezTo>
                    <a:pt x="343" y="17"/>
                    <a:pt x="343" y="17"/>
                    <a:pt x="343" y="17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4" y="17"/>
                    <a:pt x="344" y="17"/>
                    <a:pt x="344" y="17"/>
                  </a:cubicBezTo>
                  <a:cubicBezTo>
                    <a:pt x="345" y="5"/>
                    <a:pt x="342" y="34"/>
                    <a:pt x="342" y="31"/>
                  </a:cubicBezTo>
                  <a:cubicBezTo>
                    <a:pt x="342" y="31"/>
                    <a:pt x="342" y="31"/>
                    <a:pt x="342" y="31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41" y="31"/>
                    <a:pt x="341" y="31"/>
                    <a:pt x="341" y="31"/>
                  </a:cubicBezTo>
                  <a:cubicBezTo>
                    <a:pt x="337" y="33"/>
                    <a:pt x="337" y="33"/>
                    <a:pt x="337" y="33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16" y="40"/>
                    <a:pt x="307" y="44"/>
                    <a:pt x="297" y="45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6" y="44"/>
                    <a:pt x="297" y="40"/>
                    <a:pt x="293" y="41"/>
                  </a:cubicBezTo>
                  <a:cubicBezTo>
                    <a:pt x="298" y="43"/>
                    <a:pt x="289" y="45"/>
                    <a:pt x="287" y="48"/>
                  </a:cubicBezTo>
                  <a:cubicBezTo>
                    <a:pt x="278" y="47"/>
                    <a:pt x="267" y="52"/>
                    <a:pt x="260" y="56"/>
                  </a:cubicBezTo>
                  <a:cubicBezTo>
                    <a:pt x="259" y="54"/>
                    <a:pt x="259" y="54"/>
                    <a:pt x="259" y="54"/>
                  </a:cubicBezTo>
                  <a:cubicBezTo>
                    <a:pt x="252" y="59"/>
                    <a:pt x="242" y="57"/>
                    <a:pt x="232" y="58"/>
                  </a:cubicBezTo>
                  <a:cubicBezTo>
                    <a:pt x="231" y="57"/>
                    <a:pt x="229" y="55"/>
                    <a:pt x="226" y="56"/>
                  </a:cubicBezTo>
                  <a:cubicBezTo>
                    <a:pt x="221" y="61"/>
                    <a:pt x="219" y="61"/>
                    <a:pt x="211" y="65"/>
                  </a:cubicBezTo>
                  <a:cubicBezTo>
                    <a:pt x="206" y="66"/>
                    <a:pt x="197" y="67"/>
                    <a:pt x="191" y="66"/>
                  </a:cubicBezTo>
                  <a:cubicBezTo>
                    <a:pt x="181" y="71"/>
                    <a:pt x="171" y="74"/>
                    <a:pt x="161" y="77"/>
                  </a:cubicBezTo>
                  <a:cubicBezTo>
                    <a:pt x="157" y="78"/>
                    <a:pt x="154" y="80"/>
                    <a:pt x="153" y="81"/>
                  </a:cubicBezTo>
                  <a:cubicBezTo>
                    <a:pt x="152" y="82"/>
                    <a:pt x="152" y="82"/>
                    <a:pt x="152" y="82"/>
                  </a:cubicBezTo>
                  <a:cubicBezTo>
                    <a:pt x="152" y="82"/>
                    <a:pt x="152" y="82"/>
                    <a:pt x="152" y="82"/>
                  </a:cubicBezTo>
                  <a:cubicBezTo>
                    <a:pt x="154" y="87"/>
                    <a:pt x="136" y="38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6" y="59"/>
                    <a:pt x="146" y="59"/>
                    <a:pt x="146" y="59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78" y="57"/>
                    <a:pt x="203" y="59"/>
                    <a:pt x="222" y="54"/>
                  </a:cubicBezTo>
                  <a:cubicBezTo>
                    <a:pt x="221" y="59"/>
                    <a:pt x="221" y="59"/>
                    <a:pt x="221" y="59"/>
                  </a:cubicBezTo>
                  <a:cubicBezTo>
                    <a:pt x="226" y="60"/>
                    <a:pt x="234" y="56"/>
                    <a:pt x="232" y="53"/>
                  </a:cubicBezTo>
                  <a:cubicBezTo>
                    <a:pt x="238" y="54"/>
                    <a:pt x="247" y="50"/>
                    <a:pt x="251" y="53"/>
                  </a:cubicBezTo>
                  <a:cubicBezTo>
                    <a:pt x="257" y="54"/>
                    <a:pt x="258" y="51"/>
                    <a:pt x="264" y="50"/>
                  </a:cubicBezTo>
                  <a:cubicBezTo>
                    <a:pt x="277" y="51"/>
                    <a:pt x="281" y="52"/>
                    <a:pt x="294" y="52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90" y="53"/>
                    <a:pt x="289" y="54"/>
                    <a:pt x="292" y="55"/>
                  </a:cubicBezTo>
                  <a:cubicBezTo>
                    <a:pt x="297" y="54"/>
                    <a:pt x="309" y="60"/>
                    <a:pt x="306" y="53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22" y="59"/>
                    <a:pt x="322" y="59"/>
                    <a:pt x="322" y="59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5" y="53"/>
                    <a:pt x="323" y="12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4" y="93"/>
                    <a:pt x="324" y="93"/>
                    <a:pt x="324" y="93"/>
                  </a:cubicBezTo>
                  <a:cubicBezTo>
                    <a:pt x="323" y="94"/>
                    <a:pt x="323" y="94"/>
                    <a:pt x="323" y="94"/>
                  </a:cubicBezTo>
                  <a:cubicBezTo>
                    <a:pt x="322" y="94"/>
                    <a:pt x="322" y="94"/>
                    <a:pt x="322" y="94"/>
                  </a:cubicBezTo>
                  <a:cubicBezTo>
                    <a:pt x="315" y="97"/>
                    <a:pt x="307" y="99"/>
                    <a:pt x="301" y="99"/>
                  </a:cubicBezTo>
                  <a:cubicBezTo>
                    <a:pt x="302" y="100"/>
                    <a:pt x="299" y="101"/>
                    <a:pt x="298" y="103"/>
                  </a:cubicBezTo>
                  <a:cubicBezTo>
                    <a:pt x="287" y="105"/>
                    <a:pt x="275" y="104"/>
                    <a:pt x="267" y="108"/>
                  </a:cubicBezTo>
                  <a:cubicBezTo>
                    <a:pt x="265" y="108"/>
                    <a:pt x="269" y="105"/>
                    <a:pt x="265" y="106"/>
                  </a:cubicBezTo>
                  <a:cubicBezTo>
                    <a:pt x="263" y="107"/>
                    <a:pt x="265" y="108"/>
                    <a:pt x="262" y="109"/>
                  </a:cubicBezTo>
                  <a:cubicBezTo>
                    <a:pt x="246" y="114"/>
                    <a:pt x="228" y="112"/>
                    <a:pt x="214" y="116"/>
                  </a:cubicBezTo>
                  <a:cubicBezTo>
                    <a:pt x="201" y="120"/>
                    <a:pt x="186" y="124"/>
                    <a:pt x="174" y="127"/>
                  </a:cubicBezTo>
                  <a:cubicBezTo>
                    <a:pt x="168" y="128"/>
                    <a:pt x="163" y="130"/>
                    <a:pt x="158" y="132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1" y="137"/>
                    <a:pt x="151" y="137"/>
                    <a:pt x="151" y="137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0" y="137"/>
                    <a:pt x="150" y="137"/>
                    <a:pt x="150" y="137"/>
                  </a:cubicBezTo>
                  <a:cubicBezTo>
                    <a:pt x="151" y="143"/>
                    <a:pt x="144" y="87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7" y="111"/>
                    <a:pt x="147" y="111"/>
                    <a:pt x="147" y="111"/>
                  </a:cubicBezTo>
                  <a:cubicBezTo>
                    <a:pt x="148" y="111"/>
                    <a:pt x="148" y="111"/>
                    <a:pt x="148" y="111"/>
                  </a:cubicBezTo>
                  <a:cubicBezTo>
                    <a:pt x="149" y="111"/>
                    <a:pt x="149" y="111"/>
                    <a:pt x="149" y="111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55" y="110"/>
                    <a:pt x="159" y="123"/>
                    <a:pt x="167" y="117"/>
                  </a:cubicBezTo>
                  <a:cubicBezTo>
                    <a:pt x="168" y="118"/>
                    <a:pt x="173" y="118"/>
                    <a:pt x="172" y="120"/>
                  </a:cubicBezTo>
                  <a:cubicBezTo>
                    <a:pt x="177" y="119"/>
                    <a:pt x="189" y="124"/>
                    <a:pt x="198" y="120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06" y="123"/>
                    <a:pt x="215" y="118"/>
                    <a:pt x="225" y="120"/>
                  </a:cubicBezTo>
                  <a:cubicBezTo>
                    <a:pt x="224" y="120"/>
                    <a:pt x="222" y="121"/>
                    <a:pt x="222" y="122"/>
                  </a:cubicBezTo>
                  <a:cubicBezTo>
                    <a:pt x="226" y="124"/>
                    <a:pt x="232" y="117"/>
                    <a:pt x="234" y="122"/>
                  </a:cubicBezTo>
                  <a:cubicBezTo>
                    <a:pt x="237" y="121"/>
                    <a:pt x="236" y="119"/>
                    <a:pt x="234" y="119"/>
                  </a:cubicBezTo>
                  <a:cubicBezTo>
                    <a:pt x="258" y="120"/>
                    <a:pt x="286" y="111"/>
                    <a:pt x="318" y="127"/>
                  </a:cubicBezTo>
                  <a:cubicBezTo>
                    <a:pt x="328" y="135"/>
                    <a:pt x="326" y="136"/>
                    <a:pt x="325" y="137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4" y="138"/>
                    <a:pt x="324" y="138"/>
                    <a:pt x="324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5" y="138"/>
                    <a:pt x="325" y="138"/>
                    <a:pt x="325" y="138"/>
                  </a:cubicBezTo>
                  <a:cubicBezTo>
                    <a:pt x="329" y="120"/>
                    <a:pt x="319" y="164"/>
                    <a:pt x="320" y="159"/>
                  </a:cubicBezTo>
                  <a:cubicBezTo>
                    <a:pt x="320" y="159"/>
                    <a:pt x="320" y="159"/>
                    <a:pt x="320" y="159"/>
                  </a:cubicBezTo>
                  <a:cubicBezTo>
                    <a:pt x="320" y="159"/>
                    <a:pt x="320" y="159"/>
                    <a:pt x="320" y="159"/>
                  </a:cubicBezTo>
                  <a:cubicBezTo>
                    <a:pt x="319" y="160"/>
                    <a:pt x="319" y="160"/>
                    <a:pt x="319" y="160"/>
                  </a:cubicBezTo>
                  <a:cubicBezTo>
                    <a:pt x="318" y="160"/>
                    <a:pt x="318" y="160"/>
                    <a:pt x="318" y="160"/>
                  </a:cubicBezTo>
                  <a:cubicBezTo>
                    <a:pt x="317" y="161"/>
                    <a:pt x="316" y="161"/>
                    <a:pt x="314" y="162"/>
                  </a:cubicBezTo>
                  <a:cubicBezTo>
                    <a:pt x="313" y="162"/>
                    <a:pt x="314" y="164"/>
                    <a:pt x="313" y="163"/>
                  </a:cubicBezTo>
                  <a:cubicBezTo>
                    <a:pt x="308" y="166"/>
                    <a:pt x="303" y="160"/>
                    <a:pt x="299" y="163"/>
                  </a:cubicBezTo>
                  <a:cubicBezTo>
                    <a:pt x="302" y="166"/>
                    <a:pt x="297" y="165"/>
                    <a:pt x="297" y="167"/>
                  </a:cubicBezTo>
                  <a:cubicBezTo>
                    <a:pt x="286" y="167"/>
                    <a:pt x="283" y="164"/>
                    <a:pt x="275" y="167"/>
                  </a:cubicBezTo>
                  <a:cubicBezTo>
                    <a:pt x="275" y="165"/>
                    <a:pt x="275" y="165"/>
                    <a:pt x="275" y="165"/>
                  </a:cubicBezTo>
                  <a:cubicBezTo>
                    <a:pt x="265" y="171"/>
                    <a:pt x="254" y="169"/>
                    <a:pt x="246" y="176"/>
                  </a:cubicBezTo>
                  <a:cubicBezTo>
                    <a:pt x="233" y="177"/>
                    <a:pt x="220" y="179"/>
                    <a:pt x="209" y="182"/>
                  </a:cubicBezTo>
                  <a:cubicBezTo>
                    <a:pt x="205" y="185"/>
                    <a:pt x="199" y="186"/>
                    <a:pt x="196" y="189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2" y="199"/>
                    <a:pt x="190" y="138"/>
                    <a:pt x="191" y="164"/>
                  </a:cubicBezTo>
                  <a:cubicBezTo>
                    <a:pt x="191" y="164"/>
                    <a:pt x="191" y="164"/>
                    <a:pt x="191" y="164"/>
                  </a:cubicBezTo>
                  <a:cubicBezTo>
                    <a:pt x="191" y="164"/>
                    <a:pt x="191" y="164"/>
                    <a:pt x="191" y="164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3" y="165"/>
                    <a:pt x="193" y="165"/>
                    <a:pt x="193" y="165"/>
                  </a:cubicBezTo>
                  <a:cubicBezTo>
                    <a:pt x="198" y="168"/>
                    <a:pt x="209" y="169"/>
                    <a:pt x="223" y="169"/>
                  </a:cubicBezTo>
                  <a:cubicBezTo>
                    <a:pt x="230" y="170"/>
                    <a:pt x="238" y="171"/>
                    <a:pt x="247" y="173"/>
                  </a:cubicBezTo>
                  <a:cubicBezTo>
                    <a:pt x="251" y="174"/>
                    <a:pt x="256" y="176"/>
                    <a:pt x="261" y="177"/>
                  </a:cubicBezTo>
                  <a:cubicBezTo>
                    <a:pt x="257" y="142"/>
                    <a:pt x="266" y="225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5" y="217"/>
                    <a:pt x="265" y="217"/>
                    <a:pt x="265" y="217"/>
                  </a:cubicBezTo>
                  <a:cubicBezTo>
                    <a:pt x="264" y="218"/>
                    <a:pt x="264" y="218"/>
                    <a:pt x="264" y="218"/>
                  </a:cubicBezTo>
                  <a:cubicBezTo>
                    <a:pt x="263" y="219"/>
                    <a:pt x="263" y="219"/>
                    <a:pt x="263" y="219"/>
                  </a:cubicBezTo>
                  <a:cubicBezTo>
                    <a:pt x="260" y="220"/>
                    <a:pt x="260" y="220"/>
                    <a:pt x="260" y="220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28" y="240"/>
                    <a:pt x="210" y="249"/>
                    <a:pt x="199" y="265"/>
                  </a:cubicBezTo>
                  <a:cubicBezTo>
                    <a:pt x="193" y="278"/>
                    <a:pt x="190" y="271"/>
                    <a:pt x="194" y="275"/>
                  </a:cubicBezTo>
                  <a:cubicBezTo>
                    <a:pt x="198" y="281"/>
                    <a:pt x="211" y="298"/>
                    <a:pt x="216" y="313"/>
                  </a:cubicBezTo>
                  <a:cubicBezTo>
                    <a:pt x="218" y="329"/>
                    <a:pt x="218" y="330"/>
                    <a:pt x="222" y="346"/>
                  </a:cubicBezTo>
                  <a:cubicBezTo>
                    <a:pt x="222" y="346"/>
                    <a:pt x="221" y="345"/>
                    <a:pt x="221" y="346"/>
                  </a:cubicBezTo>
                  <a:cubicBezTo>
                    <a:pt x="224" y="346"/>
                    <a:pt x="222" y="358"/>
                    <a:pt x="225" y="359"/>
                  </a:cubicBezTo>
                  <a:cubicBezTo>
                    <a:pt x="223" y="385"/>
                    <a:pt x="217" y="404"/>
                    <a:pt x="208" y="425"/>
                  </a:cubicBezTo>
                  <a:cubicBezTo>
                    <a:pt x="209" y="421"/>
                    <a:pt x="207" y="419"/>
                    <a:pt x="205" y="422"/>
                  </a:cubicBezTo>
                  <a:cubicBezTo>
                    <a:pt x="206" y="427"/>
                    <a:pt x="206" y="427"/>
                    <a:pt x="206" y="427"/>
                  </a:cubicBezTo>
                  <a:cubicBezTo>
                    <a:pt x="204" y="427"/>
                    <a:pt x="204" y="427"/>
                    <a:pt x="204" y="427"/>
                  </a:cubicBezTo>
                  <a:cubicBezTo>
                    <a:pt x="204" y="430"/>
                    <a:pt x="204" y="433"/>
                    <a:pt x="206" y="431"/>
                  </a:cubicBezTo>
                  <a:cubicBezTo>
                    <a:pt x="185" y="483"/>
                    <a:pt x="146" y="521"/>
                    <a:pt x="113" y="560"/>
                  </a:cubicBezTo>
                  <a:cubicBezTo>
                    <a:pt x="104" y="568"/>
                    <a:pt x="93" y="582"/>
                    <a:pt x="85" y="592"/>
                  </a:cubicBezTo>
                  <a:cubicBezTo>
                    <a:pt x="55" y="617"/>
                    <a:pt x="27" y="639"/>
                    <a:pt x="3" y="670"/>
                  </a:cubicBezTo>
                  <a:cubicBezTo>
                    <a:pt x="3" y="670"/>
                    <a:pt x="0" y="660"/>
                    <a:pt x="9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1" name="Freeform 19"/>
            <p:cNvSpPr/>
            <p:nvPr/>
          </p:nvSpPr>
          <p:spPr bwMode="auto">
            <a:xfrm>
              <a:off x="2076451" y="3111500"/>
              <a:ext cx="25400" cy="20637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1" y="1"/>
                    <a:pt x="6" y="2"/>
                    <a:pt x="3" y="5"/>
                  </a:cubicBezTo>
                  <a:cubicBezTo>
                    <a:pt x="2" y="3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2" name="Freeform 20"/>
            <p:cNvSpPr/>
            <p:nvPr/>
          </p:nvSpPr>
          <p:spPr bwMode="auto">
            <a:xfrm>
              <a:off x="2578101" y="3154363"/>
              <a:ext cx="15875" cy="15875"/>
            </a:xfrm>
            <a:custGeom>
              <a:avLst/>
              <a:gdLst>
                <a:gd name="T0" fmla="*/ 2 w 4"/>
                <a:gd name="T1" fmla="*/ 1 h 4"/>
                <a:gd name="T2" fmla="*/ 4 w 4"/>
                <a:gd name="T3" fmla="*/ 2 h 4"/>
                <a:gd name="T4" fmla="*/ 0 w 4"/>
                <a:gd name="T5" fmla="*/ 3 h 4"/>
                <a:gd name="T6" fmla="*/ 2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2" y="0"/>
                    <a:pt x="3" y="2"/>
                    <a:pt x="4" y="2"/>
                  </a:cubicBezTo>
                  <a:cubicBezTo>
                    <a:pt x="2" y="2"/>
                    <a:pt x="1" y="4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3" name="Freeform 21"/>
            <p:cNvSpPr/>
            <p:nvPr/>
          </p:nvSpPr>
          <p:spPr bwMode="auto">
            <a:xfrm>
              <a:off x="2657476" y="3179763"/>
              <a:ext cx="42863" cy="3175"/>
            </a:xfrm>
            <a:custGeom>
              <a:avLst/>
              <a:gdLst>
                <a:gd name="T0" fmla="*/ 10 w 10"/>
                <a:gd name="T1" fmla="*/ 0 h 1"/>
                <a:gd name="T2" fmla="*/ 0 w 10"/>
                <a:gd name="T3" fmla="*/ 1 h 1"/>
                <a:gd name="T4" fmla="*/ 10 w 10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1">
                  <a:moveTo>
                    <a:pt x="10" y="0"/>
                  </a:moveTo>
                  <a:cubicBezTo>
                    <a:pt x="10" y="1"/>
                    <a:pt x="4" y="1"/>
                    <a:pt x="0" y="1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4" name="Freeform 22"/>
            <p:cNvSpPr/>
            <p:nvPr/>
          </p:nvSpPr>
          <p:spPr bwMode="auto">
            <a:xfrm>
              <a:off x="2751138" y="3068638"/>
              <a:ext cx="17463" cy="12700"/>
            </a:xfrm>
            <a:custGeom>
              <a:avLst/>
              <a:gdLst>
                <a:gd name="T0" fmla="*/ 2 w 4"/>
                <a:gd name="T1" fmla="*/ 3 h 3"/>
                <a:gd name="T2" fmla="*/ 3 w 4"/>
                <a:gd name="T3" fmla="*/ 0 h 3"/>
                <a:gd name="T4" fmla="*/ 2 w 4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0" y="2"/>
                    <a:pt x="0" y="1"/>
                    <a:pt x="3" y="0"/>
                  </a:cubicBezTo>
                  <a:cubicBezTo>
                    <a:pt x="4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5" name="Freeform 23"/>
            <p:cNvSpPr/>
            <p:nvPr/>
          </p:nvSpPr>
          <p:spPr bwMode="auto">
            <a:xfrm>
              <a:off x="2738438" y="3086100"/>
              <a:ext cx="22225" cy="17462"/>
            </a:xfrm>
            <a:custGeom>
              <a:avLst/>
              <a:gdLst>
                <a:gd name="T0" fmla="*/ 5 w 5"/>
                <a:gd name="T1" fmla="*/ 3 h 4"/>
                <a:gd name="T2" fmla="*/ 0 w 5"/>
                <a:gd name="T3" fmla="*/ 2 h 4"/>
                <a:gd name="T4" fmla="*/ 5 w 5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3"/>
                  </a:moveTo>
                  <a:cubicBezTo>
                    <a:pt x="2" y="3"/>
                    <a:pt x="1" y="3"/>
                    <a:pt x="0" y="2"/>
                  </a:cubicBezTo>
                  <a:cubicBezTo>
                    <a:pt x="0" y="4"/>
                    <a:pt x="4" y="0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6" name="Freeform 24"/>
            <p:cNvSpPr/>
            <p:nvPr/>
          </p:nvSpPr>
          <p:spPr bwMode="auto">
            <a:xfrm>
              <a:off x="2479676" y="3128963"/>
              <a:ext cx="30163" cy="20637"/>
            </a:xfrm>
            <a:custGeom>
              <a:avLst/>
              <a:gdLst>
                <a:gd name="T0" fmla="*/ 6 w 7"/>
                <a:gd name="T1" fmla="*/ 2 h 5"/>
                <a:gd name="T2" fmla="*/ 0 w 7"/>
                <a:gd name="T3" fmla="*/ 3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5" y="3"/>
                    <a:pt x="2" y="5"/>
                    <a:pt x="0" y="3"/>
                  </a:cubicBezTo>
                  <a:cubicBezTo>
                    <a:pt x="2" y="4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7" name="Freeform 25"/>
            <p:cNvSpPr/>
            <p:nvPr/>
          </p:nvSpPr>
          <p:spPr bwMode="auto">
            <a:xfrm>
              <a:off x="2373313" y="3162300"/>
              <a:ext cx="17463" cy="7937"/>
            </a:xfrm>
            <a:custGeom>
              <a:avLst/>
              <a:gdLst>
                <a:gd name="T0" fmla="*/ 4 w 4"/>
                <a:gd name="T1" fmla="*/ 2 h 2"/>
                <a:gd name="T2" fmla="*/ 1 w 4"/>
                <a:gd name="T3" fmla="*/ 2 h 2"/>
                <a:gd name="T4" fmla="*/ 3 w 4"/>
                <a:gd name="T5" fmla="*/ 0 h 2"/>
                <a:gd name="T6" fmla="*/ 4 w 4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cubicBezTo>
                    <a:pt x="3" y="2"/>
                    <a:pt x="2" y="2"/>
                    <a:pt x="1" y="2"/>
                  </a:cubicBezTo>
                  <a:cubicBezTo>
                    <a:pt x="0" y="2"/>
                    <a:pt x="1" y="0"/>
                    <a:pt x="3" y="0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8" name="Freeform 26"/>
            <p:cNvSpPr/>
            <p:nvPr/>
          </p:nvSpPr>
          <p:spPr bwMode="auto">
            <a:xfrm>
              <a:off x="2127251" y="3694113"/>
              <a:ext cx="12700" cy="7937"/>
            </a:xfrm>
            <a:custGeom>
              <a:avLst/>
              <a:gdLst>
                <a:gd name="T0" fmla="*/ 8 w 8"/>
                <a:gd name="T1" fmla="*/ 2 h 5"/>
                <a:gd name="T2" fmla="*/ 0 w 8"/>
                <a:gd name="T3" fmla="*/ 5 h 5"/>
                <a:gd name="T4" fmla="*/ 0 w 8"/>
                <a:gd name="T5" fmla="*/ 0 h 5"/>
                <a:gd name="T6" fmla="*/ 8 w 8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8" y="2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79" name="Freeform 27"/>
            <p:cNvSpPr/>
            <p:nvPr/>
          </p:nvSpPr>
          <p:spPr bwMode="auto">
            <a:xfrm>
              <a:off x="2292351" y="3671888"/>
              <a:ext cx="12700" cy="12700"/>
            </a:xfrm>
            <a:custGeom>
              <a:avLst/>
              <a:gdLst>
                <a:gd name="T0" fmla="*/ 3 w 3"/>
                <a:gd name="T1" fmla="*/ 2 h 3"/>
                <a:gd name="T2" fmla="*/ 0 w 3"/>
                <a:gd name="T3" fmla="*/ 1 h 3"/>
                <a:gd name="T4" fmla="*/ 3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0" y="3"/>
                    <a:pt x="1" y="1"/>
                    <a:pt x="0" y="1"/>
                  </a:cubicBezTo>
                  <a:cubicBezTo>
                    <a:pt x="3" y="0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0" name="Freeform 28"/>
            <p:cNvSpPr/>
            <p:nvPr/>
          </p:nvSpPr>
          <p:spPr bwMode="auto">
            <a:xfrm>
              <a:off x="2395538" y="3894138"/>
              <a:ext cx="3175" cy="12700"/>
            </a:xfrm>
            <a:custGeom>
              <a:avLst/>
              <a:gdLst>
                <a:gd name="T0" fmla="*/ 2 w 2"/>
                <a:gd name="T1" fmla="*/ 8 h 8"/>
                <a:gd name="T2" fmla="*/ 0 w 2"/>
                <a:gd name="T3" fmla="*/ 8 h 8"/>
                <a:gd name="T4" fmla="*/ 2 w 2"/>
                <a:gd name="T5" fmla="*/ 0 h 8"/>
                <a:gd name="T6" fmla="*/ 2 w 2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0" y="8"/>
                  </a:lnTo>
                  <a:lnTo>
                    <a:pt x="2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1" name="Freeform 29"/>
            <p:cNvSpPr/>
            <p:nvPr/>
          </p:nvSpPr>
          <p:spPr bwMode="auto">
            <a:xfrm>
              <a:off x="2330451" y="2019300"/>
              <a:ext cx="17463" cy="3175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0 h 1"/>
                <a:gd name="T4" fmla="*/ 3 w 4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3" y="0"/>
                    <a:pt x="0" y="1"/>
                    <a:pt x="2" y="0"/>
                  </a:cubicBezTo>
                  <a:cubicBezTo>
                    <a:pt x="3" y="0"/>
                    <a:pt x="4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2" name="Freeform 30"/>
            <p:cNvSpPr/>
            <p:nvPr/>
          </p:nvSpPr>
          <p:spPr bwMode="auto">
            <a:xfrm>
              <a:off x="2279651" y="1971675"/>
              <a:ext cx="620713" cy="1020762"/>
            </a:xfrm>
            <a:custGeom>
              <a:avLst/>
              <a:gdLst>
                <a:gd name="T0" fmla="*/ 38 w 146"/>
                <a:gd name="T1" fmla="*/ 195 h 240"/>
                <a:gd name="T2" fmla="*/ 39 w 146"/>
                <a:gd name="T3" fmla="*/ 183 h 240"/>
                <a:gd name="T4" fmla="*/ 33 w 146"/>
                <a:gd name="T5" fmla="*/ 159 h 240"/>
                <a:gd name="T6" fmla="*/ 35 w 146"/>
                <a:gd name="T7" fmla="*/ 150 h 240"/>
                <a:gd name="T8" fmla="*/ 42 w 146"/>
                <a:gd name="T9" fmla="*/ 125 h 240"/>
                <a:gd name="T10" fmla="*/ 44 w 146"/>
                <a:gd name="T11" fmla="*/ 117 h 240"/>
                <a:gd name="T12" fmla="*/ 44 w 146"/>
                <a:gd name="T13" fmla="*/ 102 h 240"/>
                <a:gd name="T14" fmla="*/ 49 w 146"/>
                <a:gd name="T15" fmla="*/ 90 h 240"/>
                <a:gd name="T16" fmla="*/ 54 w 146"/>
                <a:gd name="T17" fmla="*/ 84 h 240"/>
                <a:gd name="T18" fmla="*/ 52 w 146"/>
                <a:gd name="T19" fmla="*/ 77 h 240"/>
                <a:gd name="T20" fmla="*/ 55 w 146"/>
                <a:gd name="T21" fmla="*/ 62 h 240"/>
                <a:gd name="T22" fmla="*/ 59 w 146"/>
                <a:gd name="T23" fmla="*/ 54 h 240"/>
                <a:gd name="T24" fmla="*/ 61 w 146"/>
                <a:gd name="T25" fmla="*/ 45 h 240"/>
                <a:gd name="T26" fmla="*/ 71 w 146"/>
                <a:gd name="T27" fmla="*/ 37 h 240"/>
                <a:gd name="T28" fmla="*/ 80 w 146"/>
                <a:gd name="T29" fmla="*/ 27 h 240"/>
                <a:gd name="T30" fmla="*/ 97 w 146"/>
                <a:gd name="T31" fmla="*/ 20 h 240"/>
                <a:gd name="T32" fmla="*/ 103 w 146"/>
                <a:gd name="T33" fmla="*/ 16 h 240"/>
                <a:gd name="T34" fmla="*/ 111 w 146"/>
                <a:gd name="T35" fmla="*/ 17 h 240"/>
                <a:gd name="T36" fmla="*/ 116 w 146"/>
                <a:gd name="T37" fmla="*/ 14 h 240"/>
                <a:gd name="T38" fmla="*/ 119 w 146"/>
                <a:gd name="T39" fmla="*/ 13 h 240"/>
                <a:gd name="T40" fmla="*/ 126 w 146"/>
                <a:gd name="T41" fmla="*/ 14 h 240"/>
                <a:gd name="T42" fmla="*/ 136 w 146"/>
                <a:gd name="T43" fmla="*/ 28 h 240"/>
                <a:gd name="T44" fmla="*/ 136 w 146"/>
                <a:gd name="T45" fmla="*/ 31 h 240"/>
                <a:gd name="T46" fmla="*/ 115 w 146"/>
                <a:gd name="T47" fmla="*/ 52 h 240"/>
                <a:gd name="T48" fmla="*/ 106 w 146"/>
                <a:gd name="T49" fmla="*/ 56 h 240"/>
                <a:gd name="T50" fmla="*/ 99 w 146"/>
                <a:gd name="T51" fmla="*/ 58 h 240"/>
                <a:gd name="T52" fmla="*/ 80 w 146"/>
                <a:gd name="T53" fmla="*/ 61 h 240"/>
                <a:gd name="T54" fmla="*/ 75 w 146"/>
                <a:gd name="T55" fmla="*/ 53 h 240"/>
                <a:gd name="T56" fmla="*/ 70 w 146"/>
                <a:gd name="T57" fmla="*/ 62 h 240"/>
                <a:gd name="T58" fmla="*/ 64 w 146"/>
                <a:gd name="T59" fmla="*/ 70 h 240"/>
                <a:gd name="T60" fmla="*/ 55 w 146"/>
                <a:gd name="T61" fmla="*/ 67 h 240"/>
                <a:gd name="T62" fmla="*/ 52 w 146"/>
                <a:gd name="T63" fmla="*/ 71 h 240"/>
                <a:gd name="T64" fmla="*/ 49 w 146"/>
                <a:gd name="T65" fmla="*/ 67 h 240"/>
                <a:gd name="T66" fmla="*/ 43 w 146"/>
                <a:gd name="T67" fmla="*/ 59 h 240"/>
                <a:gd name="T68" fmla="*/ 34 w 146"/>
                <a:gd name="T69" fmla="*/ 65 h 240"/>
                <a:gd name="T70" fmla="*/ 31 w 146"/>
                <a:gd name="T71" fmla="*/ 61 h 240"/>
                <a:gd name="T72" fmla="*/ 23 w 146"/>
                <a:gd name="T73" fmla="*/ 63 h 240"/>
                <a:gd name="T74" fmla="*/ 16 w 146"/>
                <a:gd name="T75" fmla="*/ 60 h 240"/>
                <a:gd name="T76" fmla="*/ 23 w 146"/>
                <a:gd name="T77" fmla="*/ 52 h 240"/>
                <a:gd name="T78" fmla="*/ 8 w 146"/>
                <a:gd name="T79" fmla="*/ 52 h 240"/>
                <a:gd name="T80" fmla="*/ 6 w 146"/>
                <a:gd name="T81" fmla="*/ 28 h 240"/>
                <a:gd name="T82" fmla="*/ 7 w 146"/>
                <a:gd name="T83" fmla="*/ 23 h 240"/>
                <a:gd name="T84" fmla="*/ 7 w 146"/>
                <a:gd name="T85" fmla="*/ 12 h 240"/>
                <a:gd name="T86" fmla="*/ 12 w 146"/>
                <a:gd name="T87" fmla="*/ 17 h 240"/>
                <a:gd name="T88" fmla="*/ 8 w 146"/>
                <a:gd name="T89" fmla="*/ 26 h 240"/>
                <a:gd name="T90" fmla="*/ 23 w 146"/>
                <a:gd name="T91" fmla="*/ 32 h 240"/>
                <a:gd name="T92" fmla="*/ 47 w 146"/>
                <a:gd name="T93" fmla="*/ 35 h 240"/>
                <a:gd name="T94" fmla="*/ 75 w 146"/>
                <a:gd name="T95" fmla="*/ 32 h 240"/>
                <a:gd name="T96" fmla="*/ 96 w 146"/>
                <a:gd name="T97" fmla="*/ 26 h 240"/>
                <a:gd name="T98" fmla="*/ 105 w 146"/>
                <a:gd name="T99" fmla="*/ 19 h 240"/>
                <a:gd name="T100" fmla="*/ 113 w 146"/>
                <a:gd name="T101" fmla="*/ 23 h 240"/>
                <a:gd name="T102" fmla="*/ 122 w 146"/>
                <a:gd name="T103" fmla="*/ 45 h 240"/>
                <a:gd name="T104" fmla="*/ 105 w 146"/>
                <a:gd name="T105" fmla="*/ 46 h 240"/>
                <a:gd name="T106" fmla="*/ 91 w 146"/>
                <a:gd name="T107" fmla="*/ 52 h 240"/>
                <a:gd name="T108" fmla="*/ 76 w 146"/>
                <a:gd name="T109" fmla="*/ 68 h 240"/>
                <a:gd name="T110" fmla="*/ 63 w 146"/>
                <a:gd name="T111" fmla="*/ 149 h 240"/>
                <a:gd name="T112" fmla="*/ 59 w 146"/>
                <a:gd name="T113" fmla="*/ 171 h 240"/>
                <a:gd name="T114" fmla="*/ 38 w 146"/>
                <a:gd name="T115" fmla="*/ 235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6" h="240">
                  <a:moveTo>
                    <a:pt x="38" y="235"/>
                  </a:moveTo>
                  <a:cubicBezTo>
                    <a:pt x="29" y="231"/>
                    <a:pt x="38" y="224"/>
                    <a:pt x="33" y="219"/>
                  </a:cubicBezTo>
                  <a:cubicBezTo>
                    <a:pt x="32" y="218"/>
                    <a:pt x="37" y="219"/>
                    <a:pt x="36" y="218"/>
                  </a:cubicBezTo>
                  <a:cubicBezTo>
                    <a:pt x="30" y="213"/>
                    <a:pt x="34" y="205"/>
                    <a:pt x="40" y="199"/>
                  </a:cubicBezTo>
                  <a:cubicBezTo>
                    <a:pt x="41" y="199"/>
                    <a:pt x="41" y="199"/>
                    <a:pt x="41" y="199"/>
                  </a:cubicBezTo>
                  <a:cubicBezTo>
                    <a:pt x="42" y="198"/>
                    <a:pt x="38" y="196"/>
                    <a:pt x="38" y="195"/>
                  </a:cubicBezTo>
                  <a:cubicBezTo>
                    <a:pt x="39" y="195"/>
                    <a:pt x="40" y="196"/>
                    <a:pt x="41" y="196"/>
                  </a:cubicBezTo>
                  <a:cubicBezTo>
                    <a:pt x="38" y="195"/>
                    <a:pt x="40" y="193"/>
                    <a:pt x="38" y="193"/>
                  </a:cubicBezTo>
                  <a:cubicBezTo>
                    <a:pt x="39" y="192"/>
                    <a:pt x="41" y="192"/>
                    <a:pt x="42" y="192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2" y="188"/>
                    <a:pt x="40" y="186"/>
                    <a:pt x="37" y="183"/>
                  </a:cubicBezTo>
                  <a:cubicBezTo>
                    <a:pt x="39" y="183"/>
                    <a:pt x="39" y="183"/>
                    <a:pt x="39" y="183"/>
                  </a:cubicBezTo>
                  <a:cubicBezTo>
                    <a:pt x="35" y="179"/>
                    <a:pt x="36" y="173"/>
                    <a:pt x="35" y="168"/>
                  </a:cubicBezTo>
                  <a:cubicBezTo>
                    <a:pt x="36" y="169"/>
                    <a:pt x="38" y="169"/>
                    <a:pt x="39" y="169"/>
                  </a:cubicBezTo>
                  <a:cubicBezTo>
                    <a:pt x="36" y="168"/>
                    <a:pt x="35" y="167"/>
                    <a:pt x="35" y="165"/>
                  </a:cubicBezTo>
                  <a:cubicBezTo>
                    <a:pt x="38" y="165"/>
                    <a:pt x="32" y="163"/>
                    <a:pt x="34" y="161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2" y="160"/>
                    <a:pt x="37" y="160"/>
                    <a:pt x="33" y="159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1" y="157"/>
                    <a:pt x="38" y="157"/>
                    <a:pt x="36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4" y="155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1"/>
                    <a:pt x="38" y="151"/>
                    <a:pt x="35" y="150"/>
                  </a:cubicBezTo>
                  <a:cubicBezTo>
                    <a:pt x="38" y="150"/>
                    <a:pt x="36" y="152"/>
                    <a:pt x="40" y="152"/>
                  </a:cubicBezTo>
                  <a:cubicBezTo>
                    <a:pt x="37" y="145"/>
                    <a:pt x="39" y="139"/>
                    <a:pt x="40" y="132"/>
                  </a:cubicBezTo>
                  <a:cubicBezTo>
                    <a:pt x="42" y="132"/>
                    <a:pt x="42" y="132"/>
                    <a:pt x="44" y="132"/>
                  </a:cubicBezTo>
                  <a:cubicBezTo>
                    <a:pt x="43" y="131"/>
                    <a:pt x="43" y="129"/>
                    <a:pt x="42" y="128"/>
                  </a:cubicBezTo>
                  <a:cubicBezTo>
                    <a:pt x="42" y="128"/>
                    <a:pt x="43" y="128"/>
                    <a:pt x="44" y="128"/>
                  </a:cubicBezTo>
                  <a:cubicBezTo>
                    <a:pt x="45" y="127"/>
                    <a:pt x="40" y="126"/>
                    <a:pt x="42" y="125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43" y="125"/>
                    <a:pt x="44" y="123"/>
                    <a:pt x="43" y="122"/>
                  </a:cubicBezTo>
                  <a:cubicBezTo>
                    <a:pt x="43" y="122"/>
                    <a:pt x="44" y="122"/>
                    <a:pt x="45" y="123"/>
                  </a:cubicBezTo>
                  <a:cubicBezTo>
                    <a:pt x="42" y="121"/>
                    <a:pt x="46" y="120"/>
                    <a:pt x="44" y="119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9" y="118"/>
                    <a:pt x="42" y="118"/>
                    <a:pt x="44" y="117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3" y="115"/>
                    <a:pt x="45" y="113"/>
                    <a:pt x="44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4" y="109"/>
                    <a:pt x="46" y="108"/>
                    <a:pt x="45" y="106"/>
                  </a:cubicBezTo>
                  <a:cubicBezTo>
                    <a:pt x="46" y="105"/>
                    <a:pt x="50" y="107"/>
                    <a:pt x="50" y="105"/>
                  </a:cubicBezTo>
                  <a:cubicBezTo>
                    <a:pt x="46" y="104"/>
                    <a:pt x="49" y="102"/>
                    <a:pt x="44" y="102"/>
                  </a:cubicBezTo>
                  <a:cubicBezTo>
                    <a:pt x="45" y="100"/>
                    <a:pt x="47" y="98"/>
                    <a:pt x="46" y="97"/>
                  </a:cubicBezTo>
                  <a:cubicBezTo>
                    <a:pt x="48" y="98"/>
                    <a:pt x="51" y="98"/>
                    <a:pt x="51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6" y="99"/>
                    <a:pt x="53" y="100"/>
                    <a:pt x="55" y="100"/>
                  </a:cubicBezTo>
                  <a:cubicBezTo>
                    <a:pt x="55" y="99"/>
                    <a:pt x="54" y="97"/>
                    <a:pt x="55" y="97"/>
                  </a:cubicBezTo>
                  <a:cubicBezTo>
                    <a:pt x="53" y="95"/>
                    <a:pt x="49" y="92"/>
                    <a:pt x="49" y="90"/>
                  </a:cubicBezTo>
                  <a:cubicBezTo>
                    <a:pt x="50" y="91"/>
                    <a:pt x="53" y="91"/>
                    <a:pt x="54" y="92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6"/>
                    <a:pt x="51" y="88"/>
                    <a:pt x="50" y="86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5"/>
                    <a:pt x="48" y="82"/>
                    <a:pt x="51" y="83"/>
                  </a:cubicBezTo>
                  <a:cubicBezTo>
                    <a:pt x="53" y="83"/>
                    <a:pt x="52" y="84"/>
                    <a:pt x="54" y="84"/>
                  </a:cubicBezTo>
                  <a:cubicBezTo>
                    <a:pt x="54" y="83"/>
                    <a:pt x="53" y="82"/>
                    <a:pt x="53" y="81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4" y="81"/>
                    <a:pt x="53" y="79"/>
                    <a:pt x="50" y="79"/>
                  </a:cubicBezTo>
                  <a:cubicBezTo>
                    <a:pt x="50" y="79"/>
                    <a:pt x="53" y="79"/>
                    <a:pt x="51" y="80"/>
                  </a:cubicBezTo>
                  <a:cubicBezTo>
                    <a:pt x="49" y="78"/>
                    <a:pt x="49" y="77"/>
                    <a:pt x="50" y="75"/>
                  </a:cubicBezTo>
                  <a:cubicBezTo>
                    <a:pt x="50" y="76"/>
                    <a:pt x="51" y="76"/>
                    <a:pt x="52" y="77"/>
                  </a:cubicBezTo>
                  <a:cubicBezTo>
                    <a:pt x="50" y="74"/>
                    <a:pt x="49" y="72"/>
                    <a:pt x="49" y="70"/>
                  </a:cubicBezTo>
                  <a:cubicBezTo>
                    <a:pt x="47" y="69"/>
                    <a:pt x="52" y="72"/>
                    <a:pt x="51" y="72"/>
                  </a:cubicBezTo>
                  <a:cubicBezTo>
                    <a:pt x="54" y="71"/>
                    <a:pt x="50" y="66"/>
                    <a:pt x="54" y="65"/>
                  </a:cubicBezTo>
                  <a:cubicBezTo>
                    <a:pt x="54" y="66"/>
                    <a:pt x="52" y="64"/>
                    <a:pt x="52" y="65"/>
                  </a:cubicBezTo>
                  <a:cubicBezTo>
                    <a:pt x="53" y="64"/>
                    <a:pt x="55" y="65"/>
                    <a:pt x="55" y="64"/>
                  </a:cubicBezTo>
                  <a:cubicBezTo>
                    <a:pt x="56" y="64"/>
                    <a:pt x="55" y="63"/>
                    <a:pt x="55" y="62"/>
                  </a:cubicBezTo>
                  <a:cubicBezTo>
                    <a:pt x="54" y="61"/>
                    <a:pt x="55" y="62"/>
                    <a:pt x="55" y="63"/>
                  </a:cubicBezTo>
                  <a:cubicBezTo>
                    <a:pt x="54" y="61"/>
                    <a:pt x="54" y="56"/>
                    <a:pt x="58" y="55"/>
                  </a:cubicBezTo>
                  <a:cubicBezTo>
                    <a:pt x="57" y="54"/>
                    <a:pt x="55" y="51"/>
                    <a:pt x="56" y="51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3"/>
                    <a:pt x="59" y="50"/>
                    <a:pt x="60" y="51"/>
                  </a:cubicBezTo>
                  <a:cubicBezTo>
                    <a:pt x="59" y="49"/>
                    <a:pt x="60" y="57"/>
                    <a:pt x="59" y="54"/>
                  </a:cubicBezTo>
                  <a:cubicBezTo>
                    <a:pt x="61" y="55"/>
                    <a:pt x="57" y="50"/>
                    <a:pt x="59" y="52"/>
                  </a:cubicBezTo>
                  <a:cubicBezTo>
                    <a:pt x="60" y="51"/>
                    <a:pt x="58" y="49"/>
                    <a:pt x="61" y="49"/>
                  </a:cubicBezTo>
                  <a:cubicBezTo>
                    <a:pt x="60" y="49"/>
                    <a:pt x="63" y="52"/>
                    <a:pt x="64" y="51"/>
                  </a:cubicBezTo>
                  <a:cubicBezTo>
                    <a:pt x="64" y="49"/>
                    <a:pt x="63" y="50"/>
                    <a:pt x="63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1" y="45"/>
                    <a:pt x="64" y="46"/>
                    <a:pt x="61" y="45"/>
                  </a:cubicBezTo>
                  <a:cubicBezTo>
                    <a:pt x="63" y="46"/>
                    <a:pt x="62" y="42"/>
                    <a:pt x="65" y="44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5" y="43"/>
                    <a:pt x="65" y="42"/>
                  </a:cubicBezTo>
                  <a:cubicBezTo>
                    <a:pt x="66" y="43"/>
                    <a:pt x="66" y="43"/>
                    <a:pt x="66" y="43"/>
                  </a:cubicBezTo>
                  <a:cubicBezTo>
                    <a:pt x="62" y="40"/>
                    <a:pt x="67" y="41"/>
                    <a:pt x="65" y="38"/>
                  </a:cubicBezTo>
                  <a:cubicBezTo>
                    <a:pt x="67" y="38"/>
                    <a:pt x="68" y="35"/>
                    <a:pt x="71" y="37"/>
                  </a:cubicBezTo>
                  <a:cubicBezTo>
                    <a:pt x="71" y="35"/>
                    <a:pt x="70" y="33"/>
                    <a:pt x="72" y="32"/>
                  </a:cubicBezTo>
                  <a:cubicBezTo>
                    <a:pt x="72" y="33"/>
                    <a:pt x="72" y="33"/>
                    <a:pt x="73" y="34"/>
                  </a:cubicBezTo>
                  <a:cubicBezTo>
                    <a:pt x="74" y="35"/>
                    <a:pt x="73" y="34"/>
                    <a:pt x="73" y="32"/>
                  </a:cubicBezTo>
                  <a:cubicBezTo>
                    <a:pt x="74" y="33"/>
                    <a:pt x="77" y="33"/>
                    <a:pt x="79" y="34"/>
                  </a:cubicBezTo>
                  <a:cubicBezTo>
                    <a:pt x="78" y="32"/>
                    <a:pt x="76" y="30"/>
                    <a:pt x="75" y="29"/>
                  </a:cubicBezTo>
                  <a:cubicBezTo>
                    <a:pt x="79" y="32"/>
                    <a:pt x="76" y="24"/>
                    <a:pt x="80" y="27"/>
                  </a:cubicBezTo>
                  <a:cubicBezTo>
                    <a:pt x="80" y="27"/>
                    <a:pt x="80" y="29"/>
                    <a:pt x="82" y="30"/>
                  </a:cubicBezTo>
                  <a:cubicBezTo>
                    <a:pt x="86" y="33"/>
                    <a:pt x="82" y="26"/>
                    <a:pt x="85" y="27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4" y="25"/>
                    <a:pt x="83" y="20"/>
                    <a:pt x="85" y="23"/>
                  </a:cubicBezTo>
                  <a:cubicBezTo>
                    <a:pt x="85" y="22"/>
                    <a:pt x="88" y="23"/>
                    <a:pt x="86" y="20"/>
                  </a:cubicBezTo>
                  <a:cubicBezTo>
                    <a:pt x="90" y="21"/>
                    <a:pt x="92" y="14"/>
                    <a:pt x="97" y="20"/>
                  </a:cubicBezTo>
                  <a:cubicBezTo>
                    <a:pt x="97" y="19"/>
                    <a:pt x="98" y="20"/>
                    <a:pt x="97" y="18"/>
                  </a:cubicBezTo>
                  <a:cubicBezTo>
                    <a:pt x="96" y="16"/>
                    <a:pt x="97" y="20"/>
                    <a:pt x="96" y="18"/>
                  </a:cubicBezTo>
                  <a:cubicBezTo>
                    <a:pt x="96" y="18"/>
                    <a:pt x="96" y="17"/>
                    <a:pt x="96" y="17"/>
                  </a:cubicBezTo>
                  <a:cubicBezTo>
                    <a:pt x="97" y="17"/>
                    <a:pt x="98" y="17"/>
                    <a:pt x="98" y="21"/>
                  </a:cubicBezTo>
                  <a:cubicBezTo>
                    <a:pt x="101" y="22"/>
                    <a:pt x="98" y="13"/>
                    <a:pt x="102" y="14"/>
                  </a:cubicBezTo>
                  <a:cubicBezTo>
                    <a:pt x="102" y="16"/>
                    <a:pt x="102" y="16"/>
                    <a:pt x="103" y="16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6" y="13"/>
                    <a:pt x="106" y="16"/>
                    <a:pt x="106" y="19"/>
                  </a:cubicBezTo>
                  <a:cubicBezTo>
                    <a:pt x="107" y="18"/>
                    <a:pt x="108" y="18"/>
                    <a:pt x="108" y="16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09" y="16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8"/>
                    <a:pt x="112" y="18"/>
                    <a:pt x="112" y="17"/>
                  </a:cubicBezTo>
                  <a:cubicBezTo>
                    <a:pt x="112" y="16"/>
                    <a:pt x="111" y="15"/>
                    <a:pt x="110" y="14"/>
                  </a:cubicBezTo>
                  <a:cubicBezTo>
                    <a:pt x="110" y="13"/>
                    <a:pt x="111" y="13"/>
                    <a:pt x="112" y="12"/>
                  </a:cubicBezTo>
                  <a:cubicBezTo>
                    <a:pt x="112" y="15"/>
                    <a:pt x="114" y="14"/>
                    <a:pt x="114" y="14"/>
                  </a:cubicBezTo>
                  <a:cubicBezTo>
                    <a:pt x="115" y="15"/>
                    <a:pt x="115" y="12"/>
                    <a:pt x="116" y="12"/>
                  </a:cubicBezTo>
                  <a:cubicBezTo>
                    <a:pt x="116" y="13"/>
                    <a:pt x="117" y="12"/>
                    <a:pt x="116" y="14"/>
                  </a:cubicBezTo>
                  <a:cubicBezTo>
                    <a:pt x="116" y="14"/>
                    <a:pt x="116" y="13"/>
                    <a:pt x="115" y="14"/>
                  </a:cubicBezTo>
                  <a:cubicBezTo>
                    <a:pt x="116" y="15"/>
                    <a:pt x="116" y="17"/>
                    <a:pt x="117" y="16"/>
                  </a:cubicBezTo>
                  <a:cubicBezTo>
                    <a:pt x="118" y="14"/>
                    <a:pt x="117" y="10"/>
                    <a:pt x="118" y="12"/>
                  </a:cubicBezTo>
                  <a:cubicBezTo>
                    <a:pt x="118" y="15"/>
                    <a:pt x="118" y="15"/>
                    <a:pt x="118" y="15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20" y="12"/>
                    <a:pt x="122" y="14"/>
                    <a:pt x="122" y="11"/>
                  </a:cubicBezTo>
                  <a:cubicBezTo>
                    <a:pt x="123" y="11"/>
                    <a:pt x="124" y="13"/>
                    <a:pt x="12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46" y="42"/>
                    <a:pt x="131" y="22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6" y="29"/>
                    <a:pt x="136" y="29"/>
                    <a:pt x="136" y="29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6" y="31"/>
                  </a:cubicBezTo>
                  <a:cubicBezTo>
                    <a:pt x="136" y="32"/>
                    <a:pt x="135" y="34"/>
                    <a:pt x="136" y="35"/>
                  </a:cubicBezTo>
                  <a:cubicBezTo>
                    <a:pt x="133" y="36"/>
                    <a:pt x="128" y="31"/>
                    <a:pt x="129" y="35"/>
                  </a:cubicBezTo>
                  <a:cubicBezTo>
                    <a:pt x="129" y="36"/>
                    <a:pt x="131" y="40"/>
                    <a:pt x="133" y="40"/>
                  </a:cubicBezTo>
                  <a:cubicBezTo>
                    <a:pt x="130" y="41"/>
                    <a:pt x="130" y="47"/>
                    <a:pt x="125" y="46"/>
                  </a:cubicBezTo>
                  <a:cubicBezTo>
                    <a:pt x="125" y="47"/>
                    <a:pt x="126" y="47"/>
                    <a:pt x="126" y="48"/>
                  </a:cubicBezTo>
                  <a:cubicBezTo>
                    <a:pt x="122" y="49"/>
                    <a:pt x="120" y="55"/>
                    <a:pt x="115" y="52"/>
                  </a:cubicBezTo>
                  <a:cubicBezTo>
                    <a:pt x="116" y="51"/>
                    <a:pt x="114" y="50"/>
                    <a:pt x="113" y="48"/>
                  </a:cubicBezTo>
                  <a:cubicBezTo>
                    <a:pt x="114" y="51"/>
                    <a:pt x="112" y="47"/>
                    <a:pt x="113" y="50"/>
                  </a:cubicBezTo>
                  <a:cubicBezTo>
                    <a:pt x="114" y="52"/>
                    <a:pt x="114" y="53"/>
                    <a:pt x="116" y="54"/>
                  </a:cubicBezTo>
                  <a:cubicBezTo>
                    <a:pt x="114" y="56"/>
                    <a:pt x="111" y="57"/>
                    <a:pt x="109" y="55"/>
                  </a:cubicBezTo>
                  <a:cubicBezTo>
                    <a:pt x="110" y="56"/>
                    <a:pt x="110" y="57"/>
                    <a:pt x="110" y="58"/>
                  </a:cubicBezTo>
                  <a:cubicBezTo>
                    <a:pt x="109" y="54"/>
                    <a:pt x="107" y="54"/>
                    <a:pt x="106" y="56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5" y="57"/>
                    <a:pt x="106" y="61"/>
                    <a:pt x="105" y="59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3" y="59"/>
                    <a:pt x="102" y="62"/>
                    <a:pt x="101" y="61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98" y="58"/>
                    <a:pt x="98" y="60"/>
                    <a:pt x="99" y="61"/>
                  </a:cubicBezTo>
                  <a:cubicBezTo>
                    <a:pt x="97" y="60"/>
                    <a:pt x="95" y="60"/>
                    <a:pt x="94" y="57"/>
                  </a:cubicBezTo>
                  <a:cubicBezTo>
                    <a:pt x="92" y="65"/>
                    <a:pt x="86" y="66"/>
                    <a:pt x="82" y="66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1" y="63"/>
                    <a:pt x="82" y="67"/>
                    <a:pt x="81" y="66"/>
                  </a:cubicBezTo>
                  <a:cubicBezTo>
                    <a:pt x="81" y="65"/>
                    <a:pt x="80" y="63"/>
                    <a:pt x="80" y="61"/>
                  </a:cubicBezTo>
                  <a:cubicBezTo>
                    <a:pt x="79" y="59"/>
                    <a:pt x="79" y="64"/>
                    <a:pt x="78" y="65"/>
                  </a:cubicBezTo>
                  <a:cubicBezTo>
                    <a:pt x="78" y="67"/>
                    <a:pt x="78" y="63"/>
                    <a:pt x="78" y="66"/>
                  </a:cubicBezTo>
                  <a:cubicBezTo>
                    <a:pt x="78" y="67"/>
                    <a:pt x="76" y="65"/>
                    <a:pt x="76" y="68"/>
                  </a:cubicBezTo>
                  <a:cubicBezTo>
                    <a:pt x="76" y="67"/>
                    <a:pt x="76" y="64"/>
                    <a:pt x="76" y="63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4" y="61"/>
                    <a:pt x="77" y="58"/>
                    <a:pt x="75" y="53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4" y="50"/>
                    <a:pt x="76" y="50"/>
                    <a:pt x="74" y="49"/>
                  </a:cubicBezTo>
                  <a:cubicBezTo>
                    <a:pt x="74" y="50"/>
                    <a:pt x="73" y="55"/>
                    <a:pt x="74" y="56"/>
                  </a:cubicBezTo>
                  <a:cubicBezTo>
                    <a:pt x="72" y="57"/>
                    <a:pt x="74" y="64"/>
                    <a:pt x="72" y="64"/>
                  </a:cubicBezTo>
                  <a:cubicBezTo>
                    <a:pt x="71" y="62"/>
                    <a:pt x="73" y="63"/>
                    <a:pt x="73" y="61"/>
                  </a:cubicBezTo>
                  <a:cubicBezTo>
                    <a:pt x="71" y="58"/>
                    <a:pt x="71" y="62"/>
                    <a:pt x="70" y="62"/>
                  </a:cubicBezTo>
                  <a:cubicBezTo>
                    <a:pt x="71" y="63"/>
                    <a:pt x="70" y="66"/>
                    <a:pt x="70" y="67"/>
                  </a:cubicBezTo>
                  <a:cubicBezTo>
                    <a:pt x="68" y="65"/>
                    <a:pt x="70" y="64"/>
                    <a:pt x="69" y="63"/>
                  </a:cubicBezTo>
                  <a:cubicBezTo>
                    <a:pt x="68" y="65"/>
                    <a:pt x="67" y="67"/>
                    <a:pt x="68" y="68"/>
                  </a:cubicBezTo>
                  <a:cubicBezTo>
                    <a:pt x="68" y="72"/>
                    <a:pt x="67" y="67"/>
                    <a:pt x="66" y="70"/>
                  </a:cubicBezTo>
                  <a:cubicBezTo>
                    <a:pt x="65" y="67"/>
                    <a:pt x="67" y="63"/>
                    <a:pt x="65" y="62"/>
                  </a:cubicBezTo>
                  <a:cubicBezTo>
                    <a:pt x="66" y="65"/>
                    <a:pt x="63" y="66"/>
                    <a:pt x="64" y="70"/>
                  </a:cubicBezTo>
                  <a:cubicBezTo>
                    <a:pt x="64" y="69"/>
                    <a:pt x="64" y="67"/>
                    <a:pt x="64" y="65"/>
                  </a:cubicBezTo>
                  <a:cubicBezTo>
                    <a:pt x="63" y="63"/>
                    <a:pt x="62" y="70"/>
                    <a:pt x="61" y="65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1" y="67"/>
                    <a:pt x="60" y="66"/>
                    <a:pt x="60" y="64"/>
                  </a:cubicBezTo>
                  <a:cubicBezTo>
                    <a:pt x="59" y="64"/>
                    <a:pt x="57" y="68"/>
                    <a:pt x="57" y="64"/>
                  </a:cubicBezTo>
                  <a:cubicBezTo>
                    <a:pt x="57" y="64"/>
                    <a:pt x="55" y="64"/>
                    <a:pt x="55" y="67"/>
                  </a:cubicBezTo>
                  <a:cubicBezTo>
                    <a:pt x="57" y="69"/>
                    <a:pt x="57" y="65"/>
                    <a:pt x="58" y="69"/>
                  </a:cubicBezTo>
                  <a:cubicBezTo>
                    <a:pt x="57" y="66"/>
                    <a:pt x="56" y="69"/>
                    <a:pt x="55" y="71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4" y="69"/>
                    <a:pt x="53" y="69"/>
                    <a:pt x="53" y="71"/>
                  </a:cubicBezTo>
                  <a:cubicBezTo>
                    <a:pt x="53" y="70"/>
                    <a:pt x="53" y="69"/>
                    <a:pt x="53" y="6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0" y="72"/>
                    <a:pt x="52" y="66"/>
                    <a:pt x="50" y="67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2" y="65"/>
                    <a:pt x="51" y="63"/>
                    <a:pt x="50" y="64"/>
                  </a:cubicBezTo>
                  <a:cubicBezTo>
                    <a:pt x="50" y="66"/>
                    <a:pt x="49" y="69"/>
                    <a:pt x="49" y="71"/>
                  </a:cubicBezTo>
                  <a:cubicBezTo>
                    <a:pt x="47" y="71"/>
                    <a:pt x="48" y="68"/>
                    <a:pt x="47" y="70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8" y="63"/>
                    <a:pt x="47" y="63"/>
                  </a:cubicBezTo>
                  <a:cubicBezTo>
                    <a:pt x="46" y="64"/>
                    <a:pt x="44" y="67"/>
                    <a:pt x="46" y="69"/>
                  </a:cubicBezTo>
                  <a:cubicBezTo>
                    <a:pt x="45" y="69"/>
                    <a:pt x="44" y="67"/>
                    <a:pt x="45" y="66"/>
                  </a:cubicBezTo>
                  <a:cubicBezTo>
                    <a:pt x="43" y="66"/>
                    <a:pt x="45" y="68"/>
                    <a:pt x="43" y="70"/>
                  </a:cubicBezTo>
                  <a:cubicBezTo>
                    <a:pt x="43" y="68"/>
                    <a:pt x="42" y="65"/>
                    <a:pt x="41" y="63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4" y="56"/>
                    <a:pt x="42" y="56"/>
                    <a:pt x="43" y="53"/>
                  </a:cubicBezTo>
                  <a:cubicBezTo>
                    <a:pt x="43" y="53"/>
                    <a:pt x="42" y="54"/>
                    <a:pt x="41" y="54"/>
                  </a:cubicBezTo>
                  <a:cubicBezTo>
                    <a:pt x="42" y="60"/>
                    <a:pt x="38" y="61"/>
                    <a:pt x="37" y="66"/>
                  </a:cubicBezTo>
                  <a:cubicBezTo>
                    <a:pt x="35" y="67"/>
                    <a:pt x="38" y="54"/>
                    <a:pt x="34" y="61"/>
                  </a:cubicBezTo>
                  <a:cubicBezTo>
                    <a:pt x="34" y="63"/>
                    <a:pt x="32" y="66"/>
                    <a:pt x="34" y="65"/>
                  </a:cubicBezTo>
                  <a:cubicBezTo>
                    <a:pt x="33" y="64"/>
                    <a:pt x="32" y="70"/>
                    <a:pt x="31" y="67"/>
                  </a:cubicBezTo>
                  <a:cubicBezTo>
                    <a:pt x="33" y="66"/>
                    <a:pt x="30" y="62"/>
                    <a:pt x="33" y="60"/>
                  </a:cubicBezTo>
                  <a:cubicBezTo>
                    <a:pt x="33" y="61"/>
                    <a:pt x="34" y="61"/>
                    <a:pt x="34" y="61"/>
                  </a:cubicBezTo>
                  <a:cubicBezTo>
                    <a:pt x="34" y="59"/>
                    <a:pt x="35" y="56"/>
                    <a:pt x="34" y="55"/>
                  </a:cubicBezTo>
                  <a:cubicBezTo>
                    <a:pt x="33" y="56"/>
                    <a:pt x="32" y="56"/>
                    <a:pt x="31" y="58"/>
                  </a:cubicBezTo>
                  <a:cubicBezTo>
                    <a:pt x="31" y="61"/>
                    <a:pt x="33" y="58"/>
                    <a:pt x="31" y="61"/>
                  </a:cubicBezTo>
                  <a:cubicBezTo>
                    <a:pt x="29" y="61"/>
                    <a:pt x="30" y="57"/>
                    <a:pt x="28" y="62"/>
                  </a:cubicBezTo>
                  <a:cubicBezTo>
                    <a:pt x="29" y="62"/>
                    <a:pt x="29" y="64"/>
                    <a:pt x="28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5" y="63"/>
                    <a:pt x="26" y="68"/>
                    <a:pt x="23" y="67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5" y="60"/>
                    <a:pt x="26" y="66"/>
                    <a:pt x="27" y="61"/>
                  </a:cubicBezTo>
                  <a:cubicBezTo>
                    <a:pt x="26" y="60"/>
                    <a:pt x="25" y="62"/>
                    <a:pt x="24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59"/>
                    <a:pt x="27" y="53"/>
                    <a:pt x="23" y="56"/>
                  </a:cubicBezTo>
                  <a:cubicBezTo>
                    <a:pt x="22" y="57"/>
                    <a:pt x="22" y="58"/>
                    <a:pt x="22" y="59"/>
                  </a:cubicBezTo>
                  <a:cubicBezTo>
                    <a:pt x="19" y="59"/>
                    <a:pt x="18" y="61"/>
                    <a:pt x="16" y="60"/>
                  </a:cubicBezTo>
                  <a:cubicBezTo>
                    <a:pt x="18" y="57"/>
                    <a:pt x="13" y="58"/>
                    <a:pt x="17" y="56"/>
                  </a:cubicBezTo>
                  <a:cubicBezTo>
                    <a:pt x="17" y="58"/>
                    <a:pt x="20" y="60"/>
                    <a:pt x="22" y="56"/>
                  </a:cubicBezTo>
                  <a:cubicBezTo>
                    <a:pt x="23" y="52"/>
                    <a:pt x="24" y="58"/>
                    <a:pt x="26" y="53"/>
                  </a:cubicBezTo>
                  <a:cubicBezTo>
                    <a:pt x="24" y="53"/>
                    <a:pt x="26" y="49"/>
                    <a:pt x="26" y="46"/>
                  </a:cubicBezTo>
                  <a:cubicBezTo>
                    <a:pt x="26" y="46"/>
                    <a:pt x="25" y="47"/>
                    <a:pt x="25" y="47"/>
                  </a:cubicBezTo>
                  <a:cubicBezTo>
                    <a:pt x="24" y="49"/>
                    <a:pt x="24" y="50"/>
                    <a:pt x="23" y="52"/>
                  </a:cubicBezTo>
                  <a:cubicBezTo>
                    <a:pt x="22" y="51"/>
                    <a:pt x="19" y="51"/>
                    <a:pt x="17" y="53"/>
                  </a:cubicBezTo>
                  <a:cubicBezTo>
                    <a:pt x="17" y="52"/>
                    <a:pt x="18" y="49"/>
                    <a:pt x="19" y="49"/>
                  </a:cubicBezTo>
                  <a:cubicBezTo>
                    <a:pt x="17" y="49"/>
                    <a:pt x="14" y="47"/>
                    <a:pt x="13" y="45"/>
                  </a:cubicBezTo>
                  <a:cubicBezTo>
                    <a:pt x="12" y="50"/>
                    <a:pt x="10" y="45"/>
                    <a:pt x="9" y="48"/>
                  </a:cubicBezTo>
                  <a:cubicBezTo>
                    <a:pt x="9" y="50"/>
                    <a:pt x="9" y="53"/>
                    <a:pt x="7" y="54"/>
                  </a:cubicBezTo>
                  <a:cubicBezTo>
                    <a:pt x="6" y="54"/>
                    <a:pt x="8" y="53"/>
                    <a:pt x="8" y="52"/>
                  </a:cubicBezTo>
                  <a:cubicBezTo>
                    <a:pt x="6" y="53"/>
                    <a:pt x="9" y="47"/>
                    <a:pt x="6" y="50"/>
                  </a:cubicBezTo>
                  <a:cubicBezTo>
                    <a:pt x="9" y="51"/>
                    <a:pt x="9" y="46"/>
                    <a:pt x="12" y="43"/>
                  </a:cubicBezTo>
                  <a:cubicBezTo>
                    <a:pt x="9" y="44"/>
                    <a:pt x="14" y="41"/>
                    <a:pt x="12" y="40"/>
                  </a:cubicBezTo>
                  <a:cubicBezTo>
                    <a:pt x="10" y="41"/>
                    <a:pt x="7" y="40"/>
                    <a:pt x="5" y="39"/>
                  </a:cubicBezTo>
                  <a:cubicBezTo>
                    <a:pt x="6" y="36"/>
                    <a:pt x="2" y="34"/>
                    <a:pt x="0" y="32"/>
                  </a:cubicBezTo>
                  <a:cubicBezTo>
                    <a:pt x="1" y="30"/>
                    <a:pt x="6" y="29"/>
                    <a:pt x="6" y="28"/>
                  </a:cubicBezTo>
                  <a:cubicBezTo>
                    <a:pt x="5" y="27"/>
                    <a:pt x="2" y="30"/>
                    <a:pt x="3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7"/>
                    <a:pt x="6" y="24"/>
                    <a:pt x="0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3"/>
                    <a:pt x="4" y="23"/>
                    <a:pt x="3" y="23"/>
                  </a:cubicBezTo>
                  <a:cubicBezTo>
                    <a:pt x="5" y="23"/>
                    <a:pt x="6" y="22"/>
                    <a:pt x="7" y="23"/>
                  </a:cubicBezTo>
                  <a:cubicBezTo>
                    <a:pt x="10" y="21"/>
                    <a:pt x="6" y="21"/>
                    <a:pt x="6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18"/>
                    <a:pt x="4" y="16"/>
                    <a:pt x="4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4"/>
                    <a:pt x="9" y="14"/>
                    <a:pt x="7" y="12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7"/>
                    <a:pt x="10" y="15"/>
                    <a:pt x="7" y="15"/>
                  </a:cubicBezTo>
                  <a:cubicBezTo>
                    <a:pt x="5" y="15"/>
                    <a:pt x="5" y="17"/>
                    <a:pt x="8" y="18"/>
                  </a:cubicBezTo>
                  <a:cubicBezTo>
                    <a:pt x="8" y="17"/>
                    <a:pt x="8" y="17"/>
                    <a:pt x="7" y="16"/>
                  </a:cubicBezTo>
                  <a:cubicBezTo>
                    <a:pt x="10" y="17"/>
                    <a:pt x="10" y="17"/>
                    <a:pt x="12" y="18"/>
                  </a:cubicBezTo>
                  <a:cubicBezTo>
                    <a:pt x="12" y="18"/>
                    <a:pt x="13" y="18"/>
                    <a:pt x="12" y="17"/>
                  </a:cubicBezTo>
                  <a:cubicBezTo>
                    <a:pt x="14" y="18"/>
                    <a:pt x="14" y="19"/>
                    <a:pt x="14" y="19"/>
                  </a:cubicBezTo>
                  <a:cubicBezTo>
                    <a:pt x="13" y="19"/>
                    <a:pt x="12" y="20"/>
                    <a:pt x="11" y="19"/>
                  </a:cubicBezTo>
                  <a:cubicBezTo>
                    <a:pt x="14" y="20"/>
                    <a:pt x="15" y="20"/>
                    <a:pt x="14" y="21"/>
                  </a:cubicBezTo>
                  <a:cubicBezTo>
                    <a:pt x="11" y="22"/>
                    <a:pt x="17" y="23"/>
                    <a:pt x="16" y="24"/>
                  </a:cubicBezTo>
                  <a:cubicBezTo>
                    <a:pt x="13" y="24"/>
                    <a:pt x="10" y="24"/>
                    <a:pt x="9" y="23"/>
                  </a:cubicBezTo>
                  <a:cubicBezTo>
                    <a:pt x="7" y="25"/>
                    <a:pt x="9" y="24"/>
                    <a:pt x="8" y="26"/>
                  </a:cubicBezTo>
                  <a:cubicBezTo>
                    <a:pt x="10" y="26"/>
                    <a:pt x="13" y="25"/>
                    <a:pt x="15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6"/>
                    <a:pt x="18" y="25"/>
                    <a:pt x="17" y="26"/>
                  </a:cubicBezTo>
                  <a:cubicBezTo>
                    <a:pt x="17" y="28"/>
                    <a:pt x="19" y="29"/>
                    <a:pt x="19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2" y="29"/>
                    <a:pt x="21" y="33"/>
                    <a:pt x="23" y="32"/>
                  </a:cubicBezTo>
                  <a:cubicBezTo>
                    <a:pt x="24" y="34"/>
                    <a:pt x="28" y="32"/>
                    <a:pt x="27" y="36"/>
                  </a:cubicBezTo>
                  <a:cubicBezTo>
                    <a:pt x="32" y="36"/>
                    <a:pt x="35" y="35"/>
                    <a:pt x="39" y="37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9" y="38"/>
                    <a:pt x="38" y="42"/>
                    <a:pt x="38" y="41"/>
                  </a:cubicBezTo>
                  <a:cubicBezTo>
                    <a:pt x="38" y="39"/>
                    <a:pt x="40" y="38"/>
                    <a:pt x="41" y="36"/>
                  </a:cubicBezTo>
                  <a:cubicBezTo>
                    <a:pt x="42" y="39"/>
                    <a:pt x="45" y="37"/>
                    <a:pt x="47" y="35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9" y="33"/>
                    <a:pt x="51" y="37"/>
                    <a:pt x="53" y="38"/>
                  </a:cubicBezTo>
                  <a:cubicBezTo>
                    <a:pt x="53" y="39"/>
                    <a:pt x="53" y="41"/>
                    <a:pt x="54" y="41"/>
                  </a:cubicBezTo>
                  <a:cubicBezTo>
                    <a:pt x="55" y="37"/>
                    <a:pt x="56" y="38"/>
                    <a:pt x="57" y="35"/>
                  </a:cubicBezTo>
                  <a:cubicBezTo>
                    <a:pt x="59" y="35"/>
                    <a:pt x="61" y="36"/>
                    <a:pt x="62" y="38"/>
                  </a:cubicBezTo>
                  <a:cubicBezTo>
                    <a:pt x="66" y="33"/>
                    <a:pt x="71" y="36"/>
                    <a:pt x="75" y="3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80" y="29"/>
                    <a:pt x="86" y="33"/>
                    <a:pt x="89" y="29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1" y="35"/>
                    <a:pt x="92" y="32"/>
                    <a:pt x="91" y="29"/>
                  </a:cubicBezTo>
                  <a:cubicBezTo>
                    <a:pt x="92" y="30"/>
                    <a:pt x="93" y="26"/>
                    <a:pt x="95" y="29"/>
                  </a:cubicBezTo>
                  <a:cubicBezTo>
                    <a:pt x="96" y="30"/>
                    <a:pt x="95" y="27"/>
                    <a:pt x="96" y="26"/>
                  </a:cubicBezTo>
                  <a:cubicBezTo>
                    <a:pt x="99" y="27"/>
                    <a:pt x="99" y="26"/>
                    <a:pt x="101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1" y="28"/>
                    <a:pt x="102" y="28"/>
                  </a:cubicBezTo>
                  <a:cubicBezTo>
                    <a:pt x="102" y="26"/>
                    <a:pt x="105" y="28"/>
                    <a:pt x="102" y="23"/>
                  </a:cubicBezTo>
                  <a:cubicBezTo>
                    <a:pt x="105" y="25"/>
                    <a:pt x="104" y="19"/>
                    <a:pt x="107" y="22"/>
                  </a:cubicBezTo>
                  <a:cubicBezTo>
                    <a:pt x="106" y="21"/>
                    <a:pt x="106" y="20"/>
                    <a:pt x="105" y="19"/>
                  </a:cubicBezTo>
                  <a:cubicBezTo>
                    <a:pt x="106" y="20"/>
                    <a:pt x="107" y="19"/>
                    <a:pt x="108" y="21"/>
                  </a:cubicBezTo>
                  <a:cubicBezTo>
                    <a:pt x="109" y="21"/>
                    <a:pt x="108" y="20"/>
                    <a:pt x="109" y="21"/>
                  </a:cubicBezTo>
                  <a:cubicBezTo>
                    <a:pt x="109" y="21"/>
                    <a:pt x="109" y="21"/>
                    <a:pt x="109" y="21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7" y="33"/>
                    <a:pt x="103" y="0"/>
                    <a:pt x="122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0" y="43"/>
                    <a:pt x="118" y="42"/>
                    <a:pt x="117" y="43"/>
                  </a:cubicBezTo>
                  <a:cubicBezTo>
                    <a:pt x="113" y="45"/>
                    <a:pt x="109" y="46"/>
                    <a:pt x="106" y="47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6" y="50"/>
                    <a:pt x="100" y="44"/>
                    <a:pt x="103" y="50"/>
                  </a:cubicBezTo>
                  <a:cubicBezTo>
                    <a:pt x="102" y="49"/>
                    <a:pt x="101" y="50"/>
                    <a:pt x="100" y="48"/>
                  </a:cubicBezTo>
                  <a:cubicBezTo>
                    <a:pt x="101" y="51"/>
                    <a:pt x="96" y="48"/>
                    <a:pt x="97" y="51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4" y="50"/>
                    <a:pt x="95" y="54"/>
                    <a:pt x="92" y="53"/>
                  </a:cubicBezTo>
                  <a:cubicBezTo>
                    <a:pt x="92" y="53"/>
                    <a:pt x="92" y="52"/>
                    <a:pt x="91" y="52"/>
                  </a:cubicBezTo>
                  <a:cubicBezTo>
                    <a:pt x="89" y="51"/>
                    <a:pt x="94" y="56"/>
                    <a:pt x="89" y="53"/>
                  </a:cubicBezTo>
                  <a:cubicBezTo>
                    <a:pt x="89" y="53"/>
                    <a:pt x="91" y="55"/>
                    <a:pt x="91" y="55"/>
                  </a:cubicBezTo>
                  <a:cubicBezTo>
                    <a:pt x="86" y="56"/>
                    <a:pt x="86" y="63"/>
                    <a:pt x="85" y="67"/>
                  </a:cubicBezTo>
                  <a:cubicBezTo>
                    <a:pt x="80" y="68"/>
                    <a:pt x="77" y="63"/>
                    <a:pt x="79" y="67"/>
                  </a:cubicBezTo>
                  <a:cubicBezTo>
                    <a:pt x="78" y="67"/>
                    <a:pt x="81" y="68"/>
                    <a:pt x="80" y="67"/>
                  </a:cubicBezTo>
                  <a:cubicBezTo>
                    <a:pt x="80" y="69"/>
                    <a:pt x="74" y="66"/>
                    <a:pt x="76" y="68"/>
                  </a:cubicBezTo>
                  <a:cubicBezTo>
                    <a:pt x="79" y="69"/>
                    <a:pt x="77" y="69"/>
                    <a:pt x="79" y="70"/>
                  </a:cubicBezTo>
                  <a:cubicBezTo>
                    <a:pt x="76" y="71"/>
                    <a:pt x="73" y="71"/>
                    <a:pt x="75" y="73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76" y="76"/>
                    <a:pt x="73" y="78"/>
                    <a:pt x="77" y="81"/>
                  </a:cubicBezTo>
                  <a:cubicBezTo>
                    <a:pt x="74" y="92"/>
                    <a:pt x="73" y="104"/>
                    <a:pt x="71" y="115"/>
                  </a:cubicBezTo>
                  <a:cubicBezTo>
                    <a:pt x="67" y="126"/>
                    <a:pt x="67" y="137"/>
                    <a:pt x="63" y="149"/>
                  </a:cubicBezTo>
                  <a:cubicBezTo>
                    <a:pt x="58" y="151"/>
                    <a:pt x="58" y="151"/>
                    <a:pt x="59" y="154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61" y="155"/>
                    <a:pt x="58" y="156"/>
                    <a:pt x="61" y="157"/>
                  </a:cubicBezTo>
                  <a:cubicBezTo>
                    <a:pt x="60" y="161"/>
                    <a:pt x="60" y="166"/>
                    <a:pt x="60" y="170"/>
                  </a:cubicBezTo>
                  <a:cubicBezTo>
                    <a:pt x="59" y="169"/>
                    <a:pt x="56" y="169"/>
                    <a:pt x="57" y="170"/>
                  </a:cubicBezTo>
                  <a:cubicBezTo>
                    <a:pt x="59" y="171"/>
                    <a:pt x="59" y="171"/>
                    <a:pt x="59" y="171"/>
                  </a:cubicBezTo>
                  <a:cubicBezTo>
                    <a:pt x="58" y="171"/>
                    <a:pt x="58" y="171"/>
                    <a:pt x="58" y="171"/>
                  </a:cubicBezTo>
                  <a:cubicBezTo>
                    <a:pt x="58" y="171"/>
                    <a:pt x="60" y="172"/>
                    <a:pt x="61" y="172"/>
                  </a:cubicBezTo>
                  <a:cubicBezTo>
                    <a:pt x="63" y="183"/>
                    <a:pt x="55" y="194"/>
                    <a:pt x="55" y="206"/>
                  </a:cubicBezTo>
                  <a:cubicBezTo>
                    <a:pt x="54" y="208"/>
                    <a:pt x="55" y="212"/>
                    <a:pt x="55" y="215"/>
                  </a:cubicBezTo>
                  <a:cubicBezTo>
                    <a:pt x="50" y="224"/>
                    <a:pt x="46" y="231"/>
                    <a:pt x="49" y="240"/>
                  </a:cubicBezTo>
                  <a:cubicBezTo>
                    <a:pt x="49" y="240"/>
                    <a:pt x="40" y="239"/>
                    <a:pt x="38" y="2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3" name="Freeform 31"/>
            <p:cNvSpPr/>
            <p:nvPr/>
          </p:nvSpPr>
          <p:spPr bwMode="auto">
            <a:xfrm>
              <a:off x="2322513" y="2022475"/>
              <a:ext cx="20638" cy="9525"/>
            </a:xfrm>
            <a:custGeom>
              <a:avLst/>
              <a:gdLst>
                <a:gd name="T0" fmla="*/ 5 w 5"/>
                <a:gd name="T1" fmla="*/ 2 h 2"/>
                <a:gd name="T2" fmla="*/ 0 w 5"/>
                <a:gd name="T3" fmla="*/ 0 h 2"/>
                <a:gd name="T4" fmla="*/ 5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3" y="1"/>
                    <a:pt x="2" y="2"/>
                    <a:pt x="0" y="0"/>
                  </a:cubicBez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4" name="Freeform 32"/>
            <p:cNvSpPr/>
            <p:nvPr/>
          </p:nvSpPr>
          <p:spPr bwMode="auto">
            <a:xfrm>
              <a:off x="2305051" y="2166938"/>
              <a:ext cx="9525" cy="952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1 h 2"/>
                <a:gd name="T4" fmla="*/ 0 w 2"/>
                <a:gd name="T5" fmla="*/ 1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2" y="1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5" name="Freeform 33"/>
            <p:cNvSpPr/>
            <p:nvPr/>
          </p:nvSpPr>
          <p:spPr bwMode="auto">
            <a:xfrm>
              <a:off x="2327276" y="2192338"/>
              <a:ext cx="15875" cy="9525"/>
            </a:xfrm>
            <a:custGeom>
              <a:avLst/>
              <a:gdLst>
                <a:gd name="T0" fmla="*/ 4 w 4"/>
                <a:gd name="T1" fmla="*/ 0 h 2"/>
                <a:gd name="T2" fmla="*/ 0 w 4"/>
                <a:gd name="T3" fmla="*/ 1 h 2"/>
                <a:gd name="T4" fmla="*/ 4 w 4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cubicBezTo>
                    <a:pt x="3" y="2"/>
                    <a:pt x="1" y="2"/>
                    <a:pt x="0" y="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6" name="Freeform 34"/>
            <p:cNvSpPr/>
            <p:nvPr/>
          </p:nvSpPr>
          <p:spPr bwMode="auto">
            <a:xfrm>
              <a:off x="2360613" y="2235200"/>
              <a:ext cx="9525" cy="9525"/>
            </a:xfrm>
            <a:custGeom>
              <a:avLst/>
              <a:gdLst>
                <a:gd name="T0" fmla="*/ 1 w 2"/>
                <a:gd name="T1" fmla="*/ 0 h 2"/>
                <a:gd name="T2" fmla="*/ 0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2" y="2"/>
                    <a:pt x="1" y="2"/>
                    <a:pt x="0" y="2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7" name="Freeform 35"/>
            <p:cNvSpPr/>
            <p:nvPr/>
          </p:nvSpPr>
          <p:spPr bwMode="auto">
            <a:xfrm>
              <a:off x="2370138" y="2222500"/>
              <a:ext cx="7938" cy="9525"/>
            </a:xfrm>
            <a:custGeom>
              <a:avLst/>
              <a:gdLst>
                <a:gd name="T0" fmla="*/ 1 w 2"/>
                <a:gd name="T1" fmla="*/ 0 h 2"/>
                <a:gd name="T2" fmla="*/ 2 w 2"/>
                <a:gd name="T3" fmla="*/ 2 h 2"/>
                <a:gd name="T4" fmla="*/ 1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1"/>
                    <a:pt x="0" y="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8" name="Freeform 36"/>
            <p:cNvSpPr/>
            <p:nvPr/>
          </p:nvSpPr>
          <p:spPr bwMode="auto">
            <a:xfrm>
              <a:off x="2441576" y="2257425"/>
              <a:ext cx="7938" cy="12700"/>
            </a:xfrm>
            <a:custGeom>
              <a:avLst/>
              <a:gdLst>
                <a:gd name="T0" fmla="*/ 0 w 2"/>
                <a:gd name="T1" fmla="*/ 1 h 3"/>
                <a:gd name="T2" fmla="*/ 2 w 2"/>
                <a:gd name="T3" fmla="*/ 2 h 3"/>
                <a:gd name="T4" fmla="*/ 0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1" y="1"/>
                    <a:pt x="2" y="0"/>
                    <a:pt x="2" y="2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89" name="Freeform 37"/>
            <p:cNvSpPr/>
            <p:nvPr/>
          </p:nvSpPr>
          <p:spPr bwMode="auto">
            <a:xfrm>
              <a:off x="2479676" y="2257425"/>
              <a:ext cx="4763" cy="793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0" name="Freeform 38"/>
            <p:cNvSpPr/>
            <p:nvPr/>
          </p:nvSpPr>
          <p:spPr bwMode="auto">
            <a:xfrm>
              <a:off x="2624138" y="2073275"/>
              <a:ext cx="4763" cy="4762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0 h 3"/>
                <a:gd name="T4" fmla="*/ 3 w 3"/>
                <a:gd name="T5" fmla="*/ 3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1" name="Freeform 39"/>
            <p:cNvSpPr/>
            <p:nvPr/>
          </p:nvSpPr>
          <p:spPr bwMode="auto">
            <a:xfrm>
              <a:off x="2471738" y="2282825"/>
              <a:ext cx="12700" cy="7937"/>
            </a:xfrm>
            <a:custGeom>
              <a:avLst/>
              <a:gdLst>
                <a:gd name="T0" fmla="*/ 2 w 3"/>
                <a:gd name="T1" fmla="*/ 0 h 2"/>
                <a:gd name="T2" fmla="*/ 0 w 3"/>
                <a:gd name="T3" fmla="*/ 0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3" y="2"/>
                    <a:pt x="0" y="0"/>
                    <a:pt x="0" y="0"/>
                  </a:cubicBez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2" name="Freeform 40"/>
            <p:cNvSpPr/>
            <p:nvPr/>
          </p:nvSpPr>
          <p:spPr bwMode="auto">
            <a:xfrm>
              <a:off x="2471738" y="2414588"/>
              <a:ext cx="12700" cy="3175"/>
            </a:xfrm>
            <a:custGeom>
              <a:avLst/>
              <a:gdLst>
                <a:gd name="T0" fmla="*/ 0 w 8"/>
                <a:gd name="T1" fmla="*/ 0 h 2"/>
                <a:gd name="T2" fmla="*/ 0 w 8"/>
                <a:gd name="T3" fmla="*/ 0 h 2"/>
                <a:gd name="T4" fmla="*/ 8 w 8"/>
                <a:gd name="T5" fmla="*/ 2 h 2"/>
                <a:gd name="T6" fmla="*/ 0 w 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0" y="0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3" name="Freeform 41"/>
            <p:cNvSpPr/>
            <p:nvPr/>
          </p:nvSpPr>
          <p:spPr bwMode="auto">
            <a:xfrm>
              <a:off x="1600201" y="2681288"/>
              <a:ext cx="9525" cy="17462"/>
            </a:xfrm>
            <a:custGeom>
              <a:avLst/>
              <a:gdLst>
                <a:gd name="T0" fmla="*/ 1 w 2"/>
                <a:gd name="T1" fmla="*/ 3 h 4"/>
                <a:gd name="T2" fmla="*/ 1 w 2"/>
                <a:gd name="T3" fmla="*/ 2 h 4"/>
                <a:gd name="T4" fmla="*/ 1 w 2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4">
                  <a:moveTo>
                    <a:pt x="1" y="3"/>
                  </a:moveTo>
                  <a:cubicBezTo>
                    <a:pt x="2" y="2"/>
                    <a:pt x="0" y="0"/>
                    <a:pt x="1" y="2"/>
                  </a:cubicBezTo>
                  <a:cubicBezTo>
                    <a:pt x="2" y="3"/>
                    <a:pt x="2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4" name="Freeform 42"/>
            <p:cNvSpPr/>
            <p:nvPr/>
          </p:nvSpPr>
          <p:spPr bwMode="auto">
            <a:xfrm>
              <a:off x="887413" y="2584450"/>
              <a:ext cx="709613" cy="306387"/>
            </a:xfrm>
            <a:custGeom>
              <a:avLst/>
              <a:gdLst>
                <a:gd name="T0" fmla="*/ 18 w 167"/>
                <a:gd name="T1" fmla="*/ 50 h 72"/>
                <a:gd name="T2" fmla="*/ 23 w 167"/>
                <a:gd name="T3" fmla="*/ 48 h 72"/>
                <a:gd name="T4" fmla="*/ 32 w 167"/>
                <a:gd name="T5" fmla="*/ 39 h 72"/>
                <a:gd name="T6" fmla="*/ 36 w 167"/>
                <a:gd name="T7" fmla="*/ 39 h 72"/>
                <a:gd name="T8" fmla="*/ 47 w 167"/>
                <a:gd name="T9" fmla="*/ 40 h 72"/>
                <a:gd name="T10" fmla="*/ 51 w 167"/>
                <a:gd name="T11" fmla="*/ 40 h 72"/>
                <a:gd name="T12" fmla="*/ 56 w 167"/>
                <a:gd name="T13" fmla="*/ 35 h 72"/>
                <a:gd name="T14" fmla="*/ 61 w 167"/>
                <a:gd name="T15" fmla="*/ 36 h 72"/>
                <a:gd name="T16" fmla="*/ 65 w 167"/>
                <a:gd name="T17" fmla="*/ 38 h 72"/>
                <a:gd name="T18" fmla="*/ 67 w 167"/>
                <a:gd name="T19" fmla="*/ 33 h 72"/>
                <a:gd name="T20" fmla="*/ 72 w 167"/>
                <a:gd name="T21" fmla="*/ 28 h 72"/>
                <a:gd name="T22" fmla="*/ 75 w 167"/>
                <a:gd name="T23" fmla="*/ 28 h 72"/>
                <a:gd name="T24" fmla="*/ 78 w 167"/>
                <a:gd name="T25" fmla="*/ 25 h 72"/>
                <a:gd name="T26" fmla="*/ 83 w 167"/>
                <a:gd name="T27" fmla="*/ 26 h 72"/>
                <a:gd name="T28" fmla="*/ 88 w 167"/>
                <a:gd name="T29" fmla="*/ 24 h 72"/>
                <a:gd name="T30" fmla="*/ 94 w 167"/>
                <a:gd name="T31" fmla="*/ 26 h 72"/>
                <a:gd name="T32" fmla="*/ 96 w 167"/>
                <a:gd name="T33" fmla="*/ 23 h 72"/>
                <a:gd name="T34" fmla="*/ 99 w 167"/>
                <a:gd name="T35" fmla="*/ 25 h 72"/>
                <a:gd name="T36" fmla="*/ 101 w 167"/>
                <a:gd name="T37" fmla="*/ 22 h 72"/>
                <a:gd name="T38" fmla="*/ 102 w 167"/>
                <a:gd name="T39" fmla="*/ 21 h 72"/>
                <a:gd name="T40" fmla="*/ 104 w 167"/>
                <a:gd name="T41" fmla="*/ 20 h 72"/>
                <a:gd name="T42" fmla="*/ 113 w 167"/>
                <a:gd name="T43" fmla="*/ 18 h 72"/>
                <a:gd name="T44" fmla="*/ 116 w 167"/>
                <a:gd name="T45" fmla="*/ 16 h 72"/>
                <a:gd name="T46" fmla="*/ 119 w 167"/>
                <a:gd name="T47" fmla="*/ 16 h 72"/>
                <a:gd name="T48" fmla="*/ 126 w 167"/>
                <a:gd name="T49" fmla="*/ 15 h 72"/>
                <a:gd name="T50" fmla="*/ 129 w 167"/>
                <a:gd name="T51" fmla="*/ 23 h 72"/>
                <a:gd name="T52" fmla="*/ 130 w 167"/>
                <a:gd name="T53" fmla="*/ 14 h 72"/>
                <a:gd name="T54" fmla="*/ 130 w 167"/>
                <a:gd name="T55" fmla="*/ 6 h 72"/>
                <a:gd name="T56" fmla="*/ 134 w 167"/>
                <a:gd name="T57" fmla="*/ 8 h 72"/>
                <a:gd name="T58" fmla="*/ 134 w 167"/>
                <a:gd name="T59" fmla="*/ 4 h 72"/>
                <a:gd name="T60" fmla="*/ 136 w 167"/>
                <a:gd name="T61" fmla="*/ 7 h 72"/>
                <a:gd name="T62" fmla="*/ 140 w 167"/>
                <a:gd name="T63" fmla="*/ 14 h 72"/>
                <a:gd name="T64" fmla="*/ 141 w 167"/>
                <a:gd name="T65" fmla="*/ 6 h 72"/>
                <a:gd name="T66" fmla="*/ 143 w 167"/>
                <a:gd name="T67" fmla="*/ 9 h 72"/>
                <a:gd name="T68" fmla="*/ 145 w 167"/>
                <a:gd name="T69" fmla="*/ 4 h 72"/>
                <a:gd name="T70" fmla="*/ 147 w 167"/>
                <a:gd name="T71" fmla="*/ 4 h 72"/>
                <a:gd name="T72" fmla="*/ 148 w 167"/>
                <a:gd name="T73" fmla="*/ 14 h 72"/>
                <a:gd name="T74" fmla="*/ 151 w 167"/>
                <a:gd name="T75" fmla="*/ 6 h 72"/>
                <a:gd name="T76" fmla="*/ 160 w 167"/>
                <a:gd name="T77" fmla="*/ 18 h 72"/>
                <a:gd name="T78" fmla="*/ 162 w 167"/>
                <a:gd name="T79" fmla="*/ 20 h 72"/>
                <a:gd name="T80" fmla="*/ 166 w 167"/>
                <a:gd name="T81" fmla="*/ 19 h 72"/>
                <a:gd name="T82" fmla="*/ 166 w 167"/>
                <a:gd name="T83" fmla="*/ 25 h 72"/>
                <a:gd name="T84" fmla="*/ 161 w 167"/>
                <a:gd name="T85" fmla="*/ 21 h 72"/>
                <a:gd name="T86" fmla="*/ 156 w 167"/>
                <a:gd name="T87" fmla="*/ 31 h 72"/>
                <a:gd name="T88" fmla="*/ 145 w 167"/>
                <a:gd name="T89" fmla="*/ 38 h 72"/>
                <a:gd name="T90" fmla="*/ 132 w 167"/>
                <a:gd name="T91" fmla="*/ 43 h 72"/>
                <a:gd name="T92" fmla="*/ 122 w 167"/>
                <a:gd name="T93" fmla="*/ 47 h 72"/>
                <a:gd name="T94" fmla="*/ 115 w 167"/>
                <a:gd name="T95" fmla="*/ 51 h 72"/>
                <a:gd name="T96" fmla="*/ 98 w 167"/>
                <a:gd name="T97" fmla="*/ 52 h 72"/>
                <a:gd name="T98" fmla="*/ 89 w 167"/>
                <a:gd name="T99" fmla="*/ 51 h 72"/>
                <a:gd name="T100" fmla="*/ 77 w 167"/>
                <a:gd name="T101" fmla="*/ 50 h 72"/>
                <a:gd name="T102" fmla="*/ 42 w 167"/>
                <a:gd name="T103" fmla="*/ 65 h 72"/>
                <a:gd name="T104" fmla="*/ 32 w 167"/>
                <a:gd name="T105" fmla="*/ 66 h 72"/>
                <a:gd name="T106" fmla="*/ 1 w 167"/>
                <a:gd name="T107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" h="72">
                  <a:moveTo>
                    <a:pt x="1" y="53"/>
                  </a:moveTo>
                  <a:cubicBezTo>
                    <a:pt x="3" y="44"/>
                    <a:pt x="6" y="52"/>
                    <a:pt x="8" y="47"/>
                  </a:cubicBezTo>
                  <a:cubicBezTo>
                    <a:pt x="8" y="46"/>
                    <a:pt x="8" y="51"/>
                    <a:pt x="9" y="50"/>
                  </a:cubicBezTo>
                  <a:cubicBezTo>
                    <a:pt x="10" y="43"/>
                    <a:pt x="14" y="47"/>
                    <a:pt x="17" y="51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8" y="54"/>
                    <a:pt x="18" y="49"/>
                    <a:pt x="18" y="50"/>
                  </a:cubicBezTo>
                  <a:cubicBezTo>
                    <a:pt x="18" y="51"/>
                    <a:pt x="18" y="51"/>
                    <a:pt x="19" y="52"/>
                  </a:cubicBezTo>
                  <a:cubicBezTo>
                    <a:pt x="18" y="49"/>
                    <a:pt x="19" y="51"/>
                    <a:pt x="19" y="49"/>
                  </a:cubicBezTo>
                  <a:cubicBezTo>
                    <a:pt x="20" y="50"/>
                    <a:pt x="20" y="52"/>
                    <a:pt x="20" y="53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3"/>
                    <a:pt x="22" y="50"/>
                    <a:pt x="23" y="46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5" y="44"/>
                    <a:pt x="27" y="44"/>
                    <a:pt x="29" y="42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3"/>
                    <a:pt x="29" y="42"/>
                    <a:pt x="30" y="42"/>
                  </a:cubicBezTo>
                  <a:cubicBezTo>
                    <a:pt x="31" y="45"/>
                    <a:pt x="31" y="39"/>
                    <a:pt x="31" y="40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2" y="43"/>
                    <a:pt x="32" y="39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2" y="37"/>
                    <a:pt x="34" y="44"/>
                    <a:pt x="34" y="41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39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0"/>
                    <a:pt x="36" y="42"/>
                    <a:pt x="36" y="39"/>
                  </a:cubicBezTo>
                  <a:cubicBezTo>
                    <a:pt x="37" y="41"/>
                    <a:pt x="35" y="40"/>
                    <a:pt x="36" y="44"/>
                  </a:cubicBezTo>
                  <a:cubicBezTo>
                    <a:pt x="38" y="40"/>
                    <a:pt x="41" y="40"/>
                    <a:pt x="44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2"/>
                    <a:pt x="46" y="42"/>
                    <a:pt x="46" y="40"/>
                  </a:cubicBezTo>
                  <a:cubicBezTo>
                    <a:pt x="46" y="41"/>
                    <a:pt x="46" y="42"/>
                    <a:pt x="46" y="42"/>
                  </a:cubicBezTo>
                  <a:cubicBezTo>
                    <a:pt x="47" y="44"/>
                    <a:pt x="46" y="38"/>
                    <a:pt x="47" y="40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1"/>
                    <a:pt x="48" y="41"/>
                    <a:pt x="48" y="40"/>
                  </a:cubicBezTo>
                  <a:cubicBezTo>
                    <a:pt x="49" y="41"/>
                    <a:pt x="48" y="41"/>
                    <a:pt x="49" y="42"/>
                  </a:cubicBezTo>
                  <a:cubicBezTo>
                    <a:pt x="49" y="39"/>
                    <a:pt x="50" y="43"/>
                    <a:pt x="50" y="41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45"/>
                    <a:pt x="50" y="38"/>
                    <a:pt x="51" y="40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38"/>
                    <a:pt x="52" y="39"/>
                    <a:pt x="53" y="38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8"/>
                    <a:pt x="54" y="39"/>
                    <a:pt x="55" y="37"/>
                  </a:cubicBezTo>
                  <a:cubicBezTo>
                    <a:pt x="55" y="38"/>
                    <a:pt x="56" y="42"/>
                    <a:pt x="56" y="42"/>
                  </a:cubicBezTo>
                  <a:cubicBezTo>
                    <a:pt x="56" y="37"/>
                    <a:pt x="57" y="40"/>
                    <a:pt x="56" y="35"/>
                  </a:cubicBezTo>
                  <a:cubicBezTo>
                    <a:pt x="57" y="36"/>
                    <a:pt x="58" y="37"/>
                    <a:pt x="58" y="36"/>
                  </a:cubicBezTo>
                  <a:cubicBezTo>
                    <a:pt x="58" y="37"/>
                    <a:pt x="59" y="41"/>
                    <a:pt x="59" y="41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5"/>
                    <a:pt x="59" y="43"/>
                    <a:pt x="60" y="45"/>
                  </a:cubicBezTo>
                  <a:cubicBezTo>
                    <a:pt x="60" y="45"/>
                    <a:pt x="61" y="43"/>
                    <a:pt x="61" y="44"/>
                  </a:cubicBezTo>
                  <a:cubicBezTo>
                    <a:pt x="61" y="41"/>
                    <a:pt x="61" y="36"/>
                    <a:pt x="61" y="36"/>
                  </a:cubicBezTo>
                  <a:cubicBezTo>
                    <a:pt x="61" y="37"/>
                    <a:pt x="62" y="40"/>
                    <a:pt x="62" y="41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2" y="33"/>
                    <a:pt x="63" y="36"/>
                    <a:pt x="63" y="3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33"/>
                    <a:pt x="64" y="31"/>
                    <a:pt x="65" y="35"/>
                  </a:cubicBezTo>
                  <a:cubicBezTo>
                    <a:pt x="65" y="37"/>
                    <a:pt x="64" y="36"/>
                    <a:pt x="65" y="38"/>
                  </a:cubicBezTo>
                  <a:cubicBezTo>
                    <a:pt x="65" y="37"/>
                    <a:pt x="65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5"/>
                    <a:pt x="66" y="32"/>
                  </a:cubicBezTo>
                  <a:cubicBezTo>
                    <a:pt x="65" y="32"/>
                    <a:pt x="66" y="35"/>
                    <a:pt x="66" y="34"/>
                  </a:cubicBezTo>
                  <a:cubicBezTo>
                    <a:pt x="65" y="31"/>
                    <a:pt x="66" y="31"/>
                    <a:pt x="66" y="30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0"/>
                    <a:pt x="67" y="29"/>
                    <a:pt x="68" y="28"/>
                  </a:cubicBezTo>
                  <a:cubicBezTo>
                    <a:pt x="68" y="26"/>
                    <a:pt x="68" y="31"/>
                    <a:pt x="68" y="30"/>
                  </a:cubicBezTo>
                  <a:cubicBezTo>
                    <a:pt x="69" y="33"/>
                    <a:pt x="69" y="26"/>
                    <a:pt x="71" y="30"/>
                  </a:cubicBezTo>
                  <a:cubicBezTo>
                    <a:pt x="71" y="30"/>
                    <a:pt x="70" y="27"/>
                    <a:pt x="70" y="28"/>
                  </a:cubicBezTo>
                  <a:cubicBezTo>
                    <a:pt x="71" y="28"/>
                    <a:pt x="71" y="31"/>
                    <a:pt x="71" y="30"/>
                  </a:cubicBezTo>
                  <a:cubicBezTo>
                    <a:pt x="72" y="31"/>
                    <a:pt x="72" y="29"/>
                    <a:pt x="72" y="28"/>
                  </a:cubicBezTo>
                  <a:cubicBezTo>
                    <a:pt x="72" y="27"/>
                    <a:pt x="72" y="29"/>
                    <a:pt x="72" y="29"/>
                  </a:cubicBezTo>
                  <a:cubicBezTo>
                    <a:pt x="72" y="28"/>
                    <a:pt x="73" y="25"/>
                    <a:pt x="75" y="27"/>
                  </a:cubicBezTo>
                  <a:cubicBezTo>
                    <a:pt x="75" y="26"/>
                    <a:pt x="75" y="23"/>
                    <a:pt x="75" y="24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6" y="28"/>
                    <a:pt x="76" y="26"/>
                    <a:pt x="76" y="28"/>
                  </a:cubicBezTo>
                  <a:cubicBezTo>
                    <a:pt x="76" y="25"/>
                    <a:pt x="75" y="31"/>
                    <a:pt x="75" y="28"/>
                  </a:cubicBezTo>
                  <a:cubicBezTo>
                    <a:pt x="76" y="30"/>
                    <a:pt x="75" y="24"/>
                    <a:pt x="76" y="28"/>
                  </a:cubicBezTo>
                  <a:cubicBezTo>
                    <a:pt x="76" y="27"/>
                    <a:pt x="76" y="25"/>
                    <a:pt x="77" y="27"/>
                  </a:cubicBezTo>
                  <a:cubicBezTo>
                    <a:pt x="77" y="26"/>
                    <a:pt x="77" y="30"/>
                    <a:pt x="78" y="30"/>
                  </a:cubicBezTo>
                  <a:cubicBezTo>
                    <a:pt x="78" y="30"/>
                    <a:pt x="78" y="29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5"/>
                    <a:pt x="79" y="27"/>
                    <a:pt x="78" y="25"/>
                  </a:cubicBezTo>
                  <a:cubicBezTo>
                    <a:pt x="79" y="27"/>
                    <a:pt x="79" y="23"/>
                    <a:pt x="80" y="27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27"/>
                    <a:pt x="80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79" y="22"/>
                    <a:pt x="81" y="27"/>
                    <a:pt x="81" y="23"/>
                  </a:cubicBezTo>
                  <a:cubicBezTo>
                    <a:pt x="82" y="25"/>
                    <a:pt x="82" y="23"/>
                    <a:pt x="83" y="26"/>
                  </a:cubicBezTo>
                  <a:cubicBezTo>
                    <a:pt x="83" y="25"/>
                    <a:pt x="83" y="23"/>
                    <a:pt x="84" y="24"/>
                  </a:cubicBezTo>
                  <a:cubicBezTo>
                    <a:pt x="84" y="24"/>
                    <a:pt x="84" y="25"/>
                    <a:pt x="84" y="26"/>
                  </a:cubicBezTo>
                  <a:cubicBezTo>
                    <a:pt x="85" y="27"/>
                    <a:pt x="84" y="26"/>
                    <a:pt x="85" y="25"/>
                  </a:cubicBezTo>
                  <a:cubicBezTo>
                    <a:pt x="85" y="26"/>
                    <a:pt x="86" y="28"/>
                    <a:pt x="86" y="29"/>
                  </a:cubicBezTo>
                  <a:cubicBezTo>
                    <a:pt x="87" y="28"/>
                    <a:pt x="86" y="25"/>
                    <a:pt x="86" y="23"/>
                  </a:cubicBezTo>
                  <a:cubicBezTo>
                    <a:pt x="87" y="28"/>
                    <a:pt x="86" y="20"/>
                    <a:pt x="88" y="24"/>
                  </a:cubicBezTo>
                  <a:cubicBezTo>
                    <a:pt x="88" y="25"/>
                    <a:pt x="88" y="27"/>
                    <a:pt x="88" y="28"/>
                  </a:cubicBezTo>
                  <a:cubicBezTo>
                    <a:pt x="89" y="33"/>
                    <a:pt x="88" y="24"/>
                    <a:pt x="89" y="26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9" y="25"/>
                    <a:pt x="89" y="20"/>
                    <a:pt x="90" y="24"/>
                  </a:cubicBezTo>
                  <a:cubicBezTo>
                    <a:pt x="90" y="22"/>
                    <a:pt x="91" y="25"/>
                    <a:pt x="90" y="21"/>
                  </a:cubicBezTo>
                  <a:cubicBezTo>
                    <a:pt x="92" y="24"/>
                    <a:pt x="92" y="19"/>
                    <a:pt x="94" y="26"/>
                  </a:cubicBezTo>
                  <a:cubicBezTo>
                    <a:pt x="94" y="25"/>
                    <a:pt x="95" y="25"/>
                    <a:pt x="94" y="23"/>
                  </a:cubicBezTo>
                  <a:cubicBezTo>
                    <a:pt x="94" y="21"/>
                    <a:pt x="94" y="25"/>
                    <a:pt x="94" y="24"/>
                  </a:cubicBezTo>
                  <a:cubicBezTo>
                    <a:pt x="94" y="24"/>
                    <a:pt x="94" y="22"/>
                    <a:pt x="94" y="22"/>
                  </a:cubicBezTo>
                  <a:cubicBezTo>
                    <a:pt x="94" y="23"/>
                    <a:pt x="95" y="23"/>
                    <a:pt x="95" y="26"/>
                  </a:cubicBezTo>
                  <a:cubicBezTo>
                    <a:pt x="96" y="29"/>
                    <a:pt x="94" y="19"/>
                    <a:pt x="96" y="21"/>
                  </a:cubicBezTo>
                  <a:cubicBezTo>
                    <a:pt x="96" y="22"/>
                    <a:pt x="96" y="23"/>
                    <a:pt x="96" y="23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7" y="20"/>
                    <a:pt x="97" y="23"/>
                    <a:pt x="98" y="26"/>
                  </a:cubicBezTo>
                  <a:cubicBezTo>
                    <a:pt x="98" y="26"/>
                    <a:pt x="99" y="26"/>
                    <a:pt x="98" y="2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100" y="26"/>
                    <a:pt x="100" y="26"/>
                    <a:pt x="100" y="25"/>
                  </a:cubicBezTo>
                  <a:cubicBezTo>
                    <a:pt x="100" y="24"/>
                    <a:pt x="99" y="23"/>
                    <a:pt x="99" y="22"/>
                  </a:cubicBezTo>
                  <a:cubicBezTo>
                    <a:pt x="99" y="21"/>
                    <a:pt x="99" y="21"/>
                    <a:pt x="99" y="20"/>
                  </a:cubicBezTo>
                  <a:cubicBezTo>
                    <a:pt x="99" y="23"/>
                    <a:pt x="100" y="22"/>
                    <a:pt x="100" y="22"/>
                  </a:cubicBezTo>
                  <a:cubicBezTo>
                    <a:pt x="101" y="23"/>
                    <a:pt x="100" y="20"/>
                    <a:pt x="100" y="20"/>
                  </a:cubicBezTo>
                  <a:cubicBezTo>
                    <a:pt x="101" y="21"/>
                    <a:pt x="101" y="20"/>
                    <a:pt x="101" y="22"/>
                  </a:cubicBezTo>
                  <a:cubicBezTo>
                    <a:pt x="101" y="22"/>
                    <a:pt x="100" y="20"/>
                    <a:pt x="101" y="22"/>
                  </a:cubicBezTo>
                  <a:cubicBezTo>
                    <a:pt x="101" y="23"/>
                    <a:pt x="101" y="25"/>
                    <a:pt x="101" y="23"/>
                  </a:cubicBezTo>
                  <a:cubicBezTo>
                    <a:pt x="101" y="22"/>
                    <a:pt x="100" y="18"/>
                    <a:pt x="101" y="20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3" y="21"/>
                    <a:pt x="102" y="18"/>
                  </a:cubicBezTo>
                  <a:cubicBezTo>
                    <a:pt x="103" y="18"/>
                    <a:pt x="103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2"/>
                    <a:pt x="104" y="21"/>
                    <a:pt x="104" y="19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5" y="20"/>
                    <a:pt x="105" y="19"/>
                    <a:pt x="105" y="18"/>
                  </a:cubicBezTo>
                  <a:cubicBezTo>
                    <a:pt x="106" y="20"/>
                    <a:pt x="107" y="27"/>
                    <a:pt x="107" y="24"/>
                  </a:cubicBezTo>
                  <a:cubicBezTo>
                    <a:pt x="107" y="24"/>
                    <a:pt x="107" y="19"/>
                    <a:pt x="106" y="18"/>
                  </a:cubicBezTo>
                  <a:cubicBezTo>
                    <a:pt x="107" y="19"/>
                    <a:pt x="108" y="15"/>
                    <a:pt x="109" y="19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0" y="17"/>
                    <a:pt x="111" y="13"/>
                    <a:pt x="113" y="18"/>
                  </a:cubicBezTo>
                  <a:cubicBezTo>
                    <a:pt x="113" y="19"/>
                    <a:pt x="113" y="20"/>
                    <a:pt x="113" y="21"/>
                  </a:cubicBezTo>
                  <a:cubicBezTo>
                    <a:pt x="113" y="19"/>
                    <a:pt x="114" y="24"/>
                    <a:pt x="114" y="20"/>
                  </a:cubicBezTo>
                  <a:cubicBezTo>
                    <a:pt x="113" y="18"/>
                    <a:pt x="113" y="17"/>
                    <a:pt x="112" y="16"/>
                  </a:cubicBezTo>
                  <a:cubicBezTo>
                    <a:pt x="113" y="14"/>
                    <a:pt x="114" y="14"/>
                    <a:pt x="115" y="1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7"/>
                    <a:pt x="116" y="18"/>
                    <a:pt x="116" y="16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6" y="16"/>
                    <a:pt x="116" y="12"/>
                    <a:pt x="116" y="1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4"/>
                    <a:pt x="117" y="11"/>
                    <a:pt x="118" y="13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19" y="16"/>
                    <a:pt x="119" y="14"/>
                    <a:pt x="118" y="13"/>
                  </a:cubicBezTo>
                  <a:cubicBezTo>
                    <a:pt x="119" y="15"/>
                    <a:pt x="120" y="15"/>
                    <a:pt x="121" y="17"/>
                  </a:cubicBezTo>
                  <a:cubicBezTo>
                    <a:pt x="121" y="10"/>
                    <a:pt x="123" y="10"/>
                    <a:pt x="124" y="10"/>
                  </a:cubicBezTo>
                  <a:cubicBezTo>
                    <a:pt x="125" y="12"/>
                    <a:pt x="125" y="12"/>
                    <a:pt x="125" y="12"/>
                  </a:cubicBezTo>
                  <a:cubicBezTo>
                    <a:pt x="125" y="13"/>
                    <a:pt x="124" y="9"/>
                    <a:pt x="125" y="1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7" y="17"/>
                    <a:pt x="126" y="12"/>
                    <a:pt x="126" y="11"/>
                  </a:cubicBezTo>
                  <a:cubicBezTo>
                    <a:pt x="126" y="9"/>
                    <a:pt x="126" y="13"/>
                    <a:pt x="126" y="10"/>
                  </a:cubicBezTo>
                  <a:cubicBezTo>
                    <a:pt x="126" y="9"/>
                    <a:pt x="127" y="11"/>
                    <a:pt x="126" y="8"/>
                  </a:cubicBezTo>
                  <a:cubicBezTo>
                    <a:pt x="127" y="9"/>
                    <a:pt x="127" y="12"/>
                    <a:pt x="127" y="13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9" y="15"/>
                    <a:pt x="128" y="18"/>
                    <a:pt x="129" y="23"/>
                  </a:cubicBezTo>
                  <a:cubicBezTo>
                    <a:pt x="129" y="22"/>
                    <a:pt x="129" y="22"/>
                    <a:pt x="129" y="22"/>
                  </a:cubicBezTo>
                  <a:cubicBezTo>
                    <a:pt x="130" y="26"/>
                    <a:pt x="129" y="26"/>
                    <a:pt x="130" y="27"/>
                  </a:cubicBezTo>
                  <a:cubicBezTo>
                    <a:pt x="130" y="26"/>
                    <a:pt x="130" y="21"/>
                    <a:pt x="129" y="20"/>
                  </a:cubicBezTo>
                  <a:cubicBezTo>
                    <a:pt x="130" y="18"/>
                    <a:pt x="128" y="12"/>
                    <a:pt x="129" y="12"/>
                  </a:cubicBezTo>
                  <a:cubicBezTo>
                    <a:pt x="129" y="14"/>
                    <a:pt x="128" y="13"/>
                    <a:pt x="129" y="15"/>
                  </a:cubicBezTo>
                  <a:cubicBezTo>
                    <a:pt x="130" y="18"/>
                    <a:pt x="129" y="14"/>
                    <a:pt x="130" y="14"/>
                  </a:cubicBezTo>
                  <a:cubicBezTo>
                    <a:pt x="129" y="13"/>
                    <a:pt x="129" y="10"/>
                    <a:pt x="129" y="9"/>
                  </a:cubicBezTo>
                  <a:cubicBezTo>
                    <a:pt x="130" y="11"/>
                    <a:pt x="129" y="12"/>
                    <a:pt x="130" y="13"/>
                  </a:cubicBezTo>
                  <a:cubicBezTo>
                    <a:pt x="130" y="11"/>
                    <a:pt x="130" y="9"/>
                    <a:pt x="129" y="8"/>
                  </a:cubicBezTo>
                  <a:cubicBezTo>
                    <a:pt x="129" y="4"/>
                    <a:pt x="130" y="9"/>
                    <a:pt x="130" y="6"/>
                  </a:cubicBezTo>
                  <a:cubicBezTo>
                    <a:pt x="131" y="9"/>
                    <a:pt x="131" y="13"/>
                    <a:pt x="131" y="14"/>
                  </a:cubicBezTo>
                  <a:cubicBezTo>
                    <a:pt x="131" y="11"/>
                    <a:pt x="131" y="10"/>
                    <a:pt x="130" y="6"/>
                  </a:cubicBezTo>
                  <a:cubicBezTo>
                    <a:pt x="131" y="7"/>
                    <a:pt x="131" y="9"/>
                    <a:pt x="131" y="11"/>
                  </a:cubicBezTo>
                  <a:cubicBezTo>
                    <a:pt x="132" y="12"/>
                    <a:pt x="131" y="5"/>
                    <a:pt x="132" y="11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9"/>
                    <a:pt x="133" y="10"/>
                    <a:pt x="133" y="11"/>
                  </a:cubicBezTo>
                  <a:cubicBezTo>
                    <a:pt x="133" y="11"/>
                    <a:pt x="133" y="7"/>
                    <a:pt x="134" y="11"/>
                  </a:cubicBezTo>
                  <a:cubicBezTo>
                    <a:pt x="134" y="11"/>
                    <a:pt x="135" y="11"/>
                    <a:pt x="134" y="8"/>
                  </a:cubicBezTo>
                  <a:cubicBezTo>
                    <a:pt x="133" y="6"/>
                    <a:pt x="134" y="10"/>
                    <a:pt x="133" y="6"/>
                  </a:cubicBezTo>
                  <a:cubicBezTo>
                    <a:pt x="134" y="10"/>
                    <a:pt x="133" y="6"/>
                    <a:pt x="133" y="5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4" y="6"/>
                    <a:pt x="134" y="6"/>
                    <a:pt x="134" y="4"/>
                  </a:cubicBezTo>
                  <a:cubicBezTo>
                    <a:pt x="134" y="5"/>
                    <a:pt x="134" y="6"/>
                    <a:pt x="135" y="6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35" y="2"/>
                    <a:pt x="135" y="8"/>
                    <a:pt x="136" y="7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6" y="9"/>
                    <a:pt x="136" y="11"/>
                    <a:pt x="137" y="11"/>
                  </a:cubicBezTo>
                  <a:cubicBezTo>
                    <a:pt x="136" y="8"/>
                    <a:pt x="136" y="5"/>
                    <a:pt x="136" y="4"/>
                  </a:cubicBezTo>
                  <a:cubicBezTo>
                    <a:pt x="136" y="2"/>
                    <a:pt x="136" y="6"/>
                    <a:pt x="136" y="4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6" y="7"/>
                    <a:pt x="137" y="10"/>
                    <a:pt x="138" y="10"/>
                  </a:cubicBezTo>
                  <a:cubicBezTo>
                    <a:pt x="138" y="9"/>
                    <a:pt x="138" y="6"/>
                    <a:pt x="137" y="5"/>
                  </a:cubicBezTo>
                  <a:cubicBezTo>
                    <a:pt x="137" y="5"/>
                    <a:pt x="138" y="6"/>
                    <a:pt x="138" y="8"/>
                  </a:cubicBezTo>
                  <a:cubicBezTo>
                    <a:pt x="138" y="7"/>
                    <a:pt x="137" y="5"/>
                    <a:pt x="137" y="4"/>
                  </a:cubicBezTo>
                  <a:cubicBezTo>
                    <a:pt x="138" y="5"/>
                    <a:pt x="139" y="7"/>
                    <a:pt x="140" y="10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7"/>
                    <a:pt x="141" y="16"/>
                    <a:pt x="142" y="19"/>
                  </a:cubicBezTo>
                  <a:cubicBezTo>
                    <a:pt x="142" y="20"/>
                    <a:pt x="142" y="19"/>
                    <a:pt x="142" y="18"/>
                  </a:cubicBezTo>
                  <a:cubicBezTo>
                    <a:pt x="140" y="12"/>
                    <a:pt x="141" y="10"/>
                    <a:pt x="140" y="5"/>
                  </a:cubicBezTo>
                  <a:cubicBezTo>
                    <a:pt x="141" y="4"/>
                    <a:pt x="143" y="17"/>
                    <a:pt x="142" y="9"/>
                  </a:cubicBezTo>
                  <a:cubicBezTo>
                    <a:pt x="142" y="8"/>
                    <a:pt x="142" y="4"/>
                    <a:pt x="141" y="6"/>
                  </a:cubicBezTo>
                  <a:cubicBezTo>
                    <a:pt x="142" y="6"/>
                    <a:pt x="141" y="1"/>
                    <a:pt x="142" y="3"/>
                  </a:cubicBezTo>
                  <a:cubicBezTo>
                    <a:pt x="142" y="5"/>
                    <a:pt x="143" y="8"/>
                    <a:pt x="143" y="11"/>
                  </a:cubicBezTo>
                  <a:cubicBezTo>
                    <a:pt x="143" y="9"/>
                    <a:pt x="143" y="9"/>
                    <a:pt x="143" y="10"/>
                  </a:cubicBezTo>
                  <a:cubicBezTo>
                    <a:pt x="143" y="12"/>
                    <a:pt x="144" y="15"/>
                    <a:pt x="144" y="15"/>
                  </a:cubicBezTo>
                  <a:cubicBezTo>
                    <a:pt x="144" y="14"/>
                    <a:pt x="145" y="14"/>
                    <a:pt x="144" y="11"/>
                  </a:cubicBezTo>
                  <a:cubicBezTo>
                    <a:pt x="144" y="9"/>
                    <a:pt x="144" y="12"/>
                    <a:pt x="143" y="9"/>
                  </a:cubicBezTo>
                  <a:cubicBezTo>
                    <a:pt x="144" y="8"/>
                    <a:pt x="145" y="12"/>
                    <a:pt x="144" y="7"/>
                  </a:cubicBezTo>
                  <a:cubicBezTo>
                    <a:pt x="144" y="8"/>
                    <a:pt x="143" y="5"/>
                    <a:pt x="143" y="3"/>
                  </a:cubicBezTo>
                  <a:cubicBezTo>
                    <a:pt x="143" y="2"/>
                    <a:pt x="143" y="2"/>
                    <a:pt x="143" y="2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4" y="5"/>
                    <a:pt x="143" y="0"/>
                    <a:pt x="144" y="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7"/>
                    <a:pt x="143" y="3"/>
                    <a:pt x="145" y="8"/>
                  </a:cubicBezTo>
                  <a:cubicBezTo>
                    <a:pt x="145" y="8"/>
                    <a:pt x="145" y="5"/>
                    <a:pt x="145" y="7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5" y="8"/>
                    <a:pt x="147" y="15"/>
                    <a:pt x="147" y="10"/>
                  </a:cubicBezTo>
                  <a:cubicBezTo>
                    <a:pt x="147" y="9"/>
                    <a:pt x="147" y="9"/>
                    <a:pt x="146" y="7"/>
                  </a:cubicBezTo>
                  <a:cubicBezTo>
                    <a:pt x="147" y="6"/>
                    <a:pt x="147" y="4"/>
                    <a:pt x="147" y="4"/>
                  </a:cubicBezTo>
                  <a:cubicBezTo>
                    <a:pt x="148" y="7"/>
                    <a:pt x="148" y="4"/>
                    <a:pt x="148" y="8"/>
                  </a:cubicBezTo>
                  <a:cubicBezTo>
                    <a:pt x="148" y="6"/>
                    <a:pt x="147" y="6"/>
                    <a:pt x="147" y="10"/>
                  </a:cubicBezTo>
                  <a:cubicBezTo>
                    <a:pt x="148" y="14"/>
                    <a:pt x="146" y="9"/>
                    <a:pt x="147" y="14"/>
                  </a:cubicBezTo>
                  <a:cubicBezTo>
                    <a:pt x="148" y="14"/>
                    <a:pt x="149" y="18"/>
                    <a:pt x="149" y="21"/>
                  </a:cubicBezTo>
                  <a:cubicBezTo>
                    <a:pt x="150" y="21"/>
                    <a:pt x="150" y="20"/>
                    <a:pt x="150" y="19"/>
                  </a:cubicBezTo>
                  <a:cubicBezTo>
                    <a:pt x="149" y="17"/>
                    <a:pt x="149" y="17"/>
                    <a:pt x="148" y="14"/>
                  </a:cubicBezTo>
                  <a:cubicBezTo>
                    <a:pt x="149" y="14"/>
                    <a:pt x="149" y="13"/>
                    <a:pt x="149" y="10"/>
                  </a:cubicBezTo>
                  <a:cubicBezTo>
                    <a:pt x="150" y="11"/>
                    <a:pt x="150" y="14"/>
                    <a:pt x="150" y="14"/>
                  </a:cubicBezTo>
                  <a:cubicBezTo>
                    <a:pt x="151" y="13"/>
                    <a:pt x="152" y="14"/>
                    <a:pt x="153" y="14"/>
                  </a:cubicBezTo>
                  <a:cubicBezTo>
                    <a:pt x="151" y="10"/>
                    <a:pt x="153" y="13"/>
                    <a:pt x="152" y="10"/>
                  </a:cubicBezTo>
                  <a:cubicBezTo>
                    <a:pt x="152" y="9"/>
                    <a:pt x="151" y="6"/>
                    <a:pt x="150" y="4"/>
                  </a:cubicBezTo>
                  <a:cubicBezTo>
                    <a:pt x="151" y="4"/>
                    <a:pt x="151" y="5"/>
                    <a:pt x="151" y="6"/>
                  </a:cubicBezTo>
                  <a:cubicBezTo>
                    <a:pt x="151" y="4"/>
                    <a:pt x="152" y="10"/>
                    <a:pt x="152" y="6"/>
                  </a:cubicBezTo>
                  <a:cubicBezTo>
                    <a:pt x="151" y="8"/>
                    <a:pt x="153" y="12"/>
                    <a:pt x="154" y="15"/>
                  </a:cubicBezTo>
                  <a:cubicBezTo>
                    <a:pt x="154" y="13"/>
                    <a:pt x="154" y="18"/>
                    <a:pt x="155" y="17"/>
                  </a:cubicBezTo>
                  <a:cubicBezTo>
                    <a:pt x="155" y="15"/>
                    <a:pt x="155" y="14"/>
                    <a:pt x="156" y="13"/>
                  </a:cubicBezTo>
                  <a:cubicBezTo>
                    <a:pt x="157" y="16"/>
                    <a:pt x="158" y="13"/>
                    <a:pt x="158" y="12"/>
                  </a:cubicBezTo>
                  <a:cubicBezTo>
                    <a:pt x="159" y="14"/>
                    <a:pt x="160" y="18"/>
                    <a:pt x="160" y="18"/>
                  </a:cubicBezTo>
                  <a:cubicBezTo>
                    <a:pt x="161" y="18"/>
                    <a:pt x="159" y="14"/>
                    <a:pt x="160" y="16"/>
                  </a:cubicBezTo>
                  <a:cubicBezTo>
                    <a:pt x="160" y="17"/>
                    <a:pt x="160" y="17"/>
                    <a:pt x="160" y="17"/>
                  </a:cubicBezTo>
                  <a:cubicBezTo>
                    <a:pt x="160" y="16"/>
                    <a:pt x="162" y="19"/>
                    <a:pt x="161" y="14"/>
                  </a:cubicBezTo>
                  <a:cubicBezTo>
                    <a:pt x="162" y="18"/>
                    <a:pt x="162" y="18"/>
                    <a:pt x="162" y="18"/>
                  </a:cubicBezTo>
                  <a:cubicBezTo>
                    <a:pt x="162" y="18"/>
                    <a:pt x="162" y="17"/>
                    <a:pt x="162" y="17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3" y="23"/>
                    <a:pt x="163" y="20"/>
                    <a:pt x="164" y="19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3" y="15"/>
                    <a:pt x="164" y="17"/>
                    <a:pt x="165" y="16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5" y="17"/>
                    <a:pt x="165" y="17"/>
                    <a:pt x="165" y="17"/>
                  </a:cubicBezTo>
                  <a:cubicBezTo>
                    <a:pt x="166" y="19"/>
                    <a:pt x="167" y="21"/>
                    <a:pt x="166" y="19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66" y="24"/>
                    <a:pt x="166" y="22"/>
                    <a:pt x="165" y="20"/>
                  </a:cubicBezTo>
                  <a:cubicBezTo>
                    <a:pt x="165" y="18"/>
                    <a:pt x="164" y="18"/>
                    <a:pt x="165" y="21"/>
                  </a:cubicBezTo>
                  <a:cubicBezTo>
                    <a:pt x="165" y="21"/>
                    <a:pt x="165" y="20"/>
                    <a:pt x="165" y="20"/>
                  </a:cubicBezTo>
                  <a:cubicBezTo>
                    <a:pt x="166" y="23"/>
                    <a:pt x="165" y="23"/>
                    <a:pt x="166" y="25"/>
                  </a:cubicBezTo>
                  <a:cubicBezTo>
                    <a:pt x="166" y="25"/>
                    <a:pt x="166" y="26"/>
                    <a:pt x="166" y="25"/>
                  </a:cubicBezTo>
                  <a:cubicBezTo>
                    <a:pt x="166" y="27"/>
                    <a:pt x="166" y="27"/>
                    <a:pt x="165" y="27"/>
                  </a:cubicBezTo>
                  <a:cubicBezTo>
                    <a:pt x="165" y="26"/>
                    <a:pt x="165" y="25"/>
                    <a:pt x="165" y="24"/>
                  </a:cubicBezTo>
                  <a:cubicBezTo>
                    <a:pt x="165" y="27"/>
                    <a:pt x="165" y="28"/>
                    <a:pt x="164" y="27"/>
                  </a:cubicBezTo>
                  <a:cubicBezTo>
                    <a:pt x="163" y="24"/>
                    <a:pt x="164" y="30"/>
                    <a:pt x="163" y="29"/>
                  </a:cubicBezTo>
                  <a:cubicBezTo>
                    <a:pt x="162" y="26"/>
                    <a:pt x="162" y="23"/>
                    <a:pt x="162" y="22"/>
                  </a:cubicBezTo>
                  <a:cubicBezTo>
                    <a:pt x="162" y="21"/>
                    <a:pt x="162" y="22"/>
                    <a:pt x="161" y="21"/>
                  </a:cubicBezTo>
                  <a:cubicBezTo>
                    <a:pt x="161" y="23"/>
                    <a:pt x="162" y="27"/>
                    <a:pt x="162" y="28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1" y="27"/>
                    <a:pt x="162" y="30"/>
                    <a:pt x="161" y="30"/>
                  </a:cubicBezTo>
                  <a:cubicBezTo>
                    <a:pt x="160" y="29"/>
                    <a:pt x="159" y="29"/>
                    <a:pt x="158" y="29"/>
                  </a:cubicBezTo>
                  <a:cubicBezTo>
                    <a:pt x="157" y="27"/>
                    <a:pt x="157" y="27"/>
                    <a:pt x="157" y="27"/>
                  </a:cubicBezTo>
                  <a:cubicBezTo>
                    <a:pt x="158" y="32"/>
                    <a:pt x="156" y="29"/>
                    <a:pt x="156" y="31"/>
                  </a:cubicBezTo>
                  <a:cubicBezTo>
                    <a:pt x="154" y="29"/>
                    <a:pt x="154" y="34"/>
                    <a:pt x="153" y="30"/>
                  </a:cubicBezTo>
                  <a:cubicBezTo>
                    <a:pt x="151" y="32"/>
                    <a:pt x="150" y="34"/>
                    <a:pt x="148" y="34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8" y="33"/>
                    <a:pt x="147" y="29"/>
                    <a:pt x="147" y="29"/>
                  </a:cubicBezTo>
                  <a:cubicBezTo>
                    <a:pt x="148" y="32"/>
                    <a:pt x="147" y="33"/>
                    <a:pt x="147" y="35"/>
                  </a:cubicBezTo>
                  <a:cubicBezTo>
                    <a:pt x="146" y="32"/>
                    <a:pt x="145" y="35"/>
                    <a:pt x="145" y="38"/>
                  </a:cubicBezTo>
                  <a:cubicBezTo>
                    <a:pt x="144" y="35"/>
                    <a:pt x="144" y="35"/>
                    <a:pt x="144" y="35"/>
                  </a:cubicBezTo>
                  <a:cubicBezTo>
                    <a:pt x="145" y="40"/>
                    <a:pt x="143" y="36"/>
                    <a:pt x="142" y="36"/>
                  </a:cubicBezTo>
                  <a:cubicBezTo>
                    <a:pt x="141" y="35"/>
                    <a:pt x="141" y="33"/>
                    <a:pt x="141" y="33"/>
                  </a:cubicBezTo>
                  <a:cubicBezTo>
                    <a:pt x="141" y="37"/>
                    <a:pt x="141" y="37"/>
                    <a:pt x="140" y="39"/>
                  </a:cubicBezTo>
                  <a:cubicBezTo>
                    <a:pt x="140" y="39"/>
                    <a:pt x="139" y="38"/>
                    <a:pt x="138" y="37"/>
                  </a:cubicBezTo>
                  <a:cubicBezTo>
                    <a:pt x="137" y="43"/>
                    <a:pt x="134" y="40"/>
                    <a:pt x="132" y="43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47"/>
                    <a:pt x="127" y="42"/>
                    <a:pt x="126" y="45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4" y="40"/>
                    <a:pt x="124" y="42"/>
                    <a:pt x="125" y="46"/>
                  </a:cubicBezTo>
                  <a:cubicBezTo>
                    <a:pt x="124" y="44"/>
                    <a:pt x="124" y="48"/>
                    <a:pt x="123" y="44"/>
                  </a:cubicBezTo>
                  <a:cubicBezTo>
                    <a:pt x="122" y="44"/>
                    <a:pt x="123" y="47"/>
                    <a:pt x="122" y="47"/>
                  </a:cubicBezTo>
                  <a:cubicBezTo>
                    <a:pt x="121" y="46"/>
                    <a:pt x="120" y="46"/>
                    <a:pt x="119" y="47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7"/>
                    <a:pt x="119" y="45"/>
                    <a:pt x="119" y="44"/>
                  </a:cubicBezTo>
                  <a:cubicBezTo>
                    <a:pt x="119" y="46"/>
                    <a:pt x="117" y="44"/>
                    <a:pt x="119" y="49"/>
                  </a:cubicBezTo>
                  <a:cubicBezTo>
                    <a:pt x="117" y="46"/>
                    <a:pt x="116" y="52"/>
                    <a:pt x="115" y="48"/>
                  </a:cubicBezTo>
                  <a:cubicBezTo>
                    <a:pt x="115" y="49"/>
                    <a:pt x="115" y="50"/>
                    <a:pt x="115" y="51"/>
                  </a:cubicBezTo>
                  <a:cubicBezTo>
                    <a:pt x="114" y="51"/>
                    <a:pt x="112" y="48"/>
                    <a:pt x="112" y="51"/>
                  </a:cubicBezTo>
                  <a:cubicBezTo>
                    <a:pt x="111" y="50"/>
                    <a:pt x="112" y="48"/>
                    <a:pt x="111" y="48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0" y="54"/>
                    <a:pt x="107" y="49"/>
                    <a:pt x="106" y="50"/>
                  </a:cubicBezTo>
                  <a:cubicBezTo>
                    <a:pt x="104" y="53"/>
                    <a:pt x="101" y="53"/>
                    <a:pt x="98" y="54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98" y="57"/>
                    <a:pt x="95" y="49"/>
                    <a:pt x="96" y="55"/>
                  </a:cubicBezTo>
                  <a:cubicBezTo>
                    <a:pt x="95" y="54"/>
                    <a:pt x="95" y="55"/>
                    <a:pt x="95" y="53"/>
                  </a:cubicBezTo>
                  <a:cubicBezTo>
                    <a:pt x="95" y="56"/>
                    <a:pt x="92" y="50"/>
                    <a:pt x="92" y="54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1" y="51"/>
                    <a:pt x="90" y="55"/>
                    <a:pt x="89" y="53"/>
                  </a:cubicBezTo>
                  <a:cubicBezTo>
                    <a:pt x="89" y="52"/>
                    <a:pt x="89" y="52"/>
                    <a:pt x="89" y="51"/>
                  </a:cubicBezTo>
                  <a:cubicBezTo>
                    <a:pt x="88" y="49"/>
                    <a:pt x="89" y="56"/>
                    <a:pt x="88" y="50"/>
                  </a:cubicBezTo>
                  <a:cubicBezTo>
                    <a:pt x="88" y="50"/>
                    <a:pt x="88" y="53"/>
                    <a:pt x="88" y="53"/>
                  </a:cubicBezTo>
                  <a:cubicBezTo>
                    <a:pt x="85" y="51"/>
                    <a:pt x="84" y="55"/>
                    <a:pt x="81" y="56"/>
                  </a:cubicBezTo>
                  <a:cubicBezTo>
                    <a:pt x="79" y="54"/>
                    <a:pt x="80" y="48"/>
                    <a:pt x="79" y="52"/>
                  </a:cubicBezTo>
                  <a:cubicBezTo>
                    <a:pt x="79" y="51"/>
                    <a:pt x="79" y="54"/>
                    <a:pt x="79" y="53"/>
                  </a:cubicBezTo>
                  <a:cubicBezTo>
                    <a:pt x="79" y="54"/>
                    <a:pt x="77" y="47"/>
                    <a:pt x="77" y="50"/>
                  </a:cubicBezTo>
                  <a:cubicBezTo>
                    <a:pt x="78" y="53"/>
                    <a:pt x="77" y="52"/>
                    <a:pt x="78" y="54"/>
                  </a:cubicBezTo>
                  <a:cubicBezTo>
                    <a:pt x="76" y="52"/>
                    <a:pt x="76" y="49"/>
                    <a:pt x="75" y="51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5"/>
                    <a:pt x="73" y="52"/>
                    <a:pt x="73" y="58"/>
                  </a:cubicBezTo>
                  <a:cubicBezTo>
                    <a:pt x="68" y="60"/>
                    <a:pt x="63" y="63"/>
                    <a:pt x="58" y="65"/>
                  </a:cubicBezTo>
                  <a:cubicBezTo>
                    <a:pt x="52" y="64"/>
                    <a:pt x="48" y="68"/>
                    <a:pt x="42" y="65"/>
                  </a:cubicBezTo>
                  <a:cubicBezTo>
                    <a:pt x="40" y="61"/>
                    <a:pt x="40" y="61"/>
                    <a:pt x="39" y="63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5"/>
                    <a:pt x="38" y="62"/>
                    <a:pt x="38" y="66"/>
                  </a:cubicBezTo>
                  <a:cubicBezTo>
                    <a:pt x="36" y="65"/>
                    <a:pt x="34" y="67"/>
                    <a:pt x="32" y="67"/>
                  </a:cubicBezTo>
                  <a:cubicBezTo>
                    <a:pt x="33" y="66"/>
                    <a:pt x="32" y="63"/>
                    <a:pt x="32" y="64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1" y="66"/>
                    <a:pt x="31" y="67"/>
                    <a:pt x="32" y="69"/>
                  </a:cubicBezTo>
                  <a:cubicBezTo>
                    <a:pt x="27" y="72"/>
                    <a:pt x="21" y="66"/>
                    <a:pt x="16" y="67"/>
                  </a:cubicBezTo>
                  <a:cubicBezTo>
                    <a:pt x="15" y="66"/>
                    <a:pt x="13" y="68"/>
                    <a:pt x="12" y="69"/>
                  </a:cubicBezTo>
                  <a:cubicBezTo>
                    <a:pt x="8" y="64"/>
                    <a:pt x="4" y="61"/>
                    <a:pt x="0" y="65"/>
                  </a:cubicBezTo>
                  <a:cubicBezTo>
                    <a:pt x="0" y="65"/>
                    <a:pt x="0" y="55"/>
                    <a:pt x="1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5" name="Freeform 43"/>
            <p:cNvSpPr/>
            <p:nvPr/>
          </p:nvSpPr>
          <p:spPr bwMode="auto">
            <a:xfrm>
              <a:off x="1597026" y="2673350"/>
              <a:ext cx="7938" cy="20637"/>
            </a:xfrm>
            <a:custGeom>
              <a:avLst/>
              <a:gdLst>
                <a:gd name="T0" fmla="*/ 2 w 2"/>
                <a:gd name="T1" fmla="*/ 5 h 5"/>
                <a:gd name="T2" fmla="*/ 0 w 2"/>
                <a:gd name="T3" fmla="*/ 0 h 5"/>
                <a:gd name="T4" fmla="*/ 2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4"/>
                    <a:pt x="0" y="3"/>
                    <a:pt x="0" y="0"/>
                  </a:cubicBez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6" name="Freeform 44"/>
            <p:cNvSpPr/>
            <p:nvPr/>
          </p:nvSpPr>
          <p:spPr bwMode="auto">
            <a:xfrm>
              <a:off x="1531938" y="2617788"/>
              <a:ext cx="4763" cy="12700"/>
            </a:xfrm>
            <a:custGeom>
              <a:avLst/>
              <a:gdLst>
                <a:gd name="T0" fmla="*/ 1 w 1"/>
                <a:gd name="T1" fmla="*/ 2 h 3"/>
                <a:gd name="T2" fmla="*/ 1 w 1"/>
                <a:gd name="T3" fmla="*/ 1 h 3"/>
                <a:gd name="T4" fmla="*/ 1 w 1"/>
                <a:gd name="T5" fmla="*/ 0 h 3"/>
                <a:gd name="T6" fmla="*/ 1 w 1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0" y="0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7" name="Freeform 45"/>
            <p:cNvSpPr/>
            <p:nvPr/>
          </p:nvSpPr>
          <p:spPr bwMode="auto">
            <a:xfrm>
              <a:off x="1524001" y="2614613"/>
              <a:ext cx="0" cy="12700"/>
            </a:xfrm>
            <a:custGeom>
              <a:avLst/>
              <a:gdLst>
                <a:gd name="T0" fmla="*/ 3 h 3"/>
                <a:gd name="T1" fmla="*/ 0 h 3"/>
                <a:gd name="T2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cubicBezTo>
                    <a:pt x="0" y="1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8" name="Freeform 46"/>
            <p:cNvSpPr/>
            <p:nvPr/>
          </p:nvSpPr>
          <p:spPr bwMode="auto">
            <a:xfrm>
              <a:off x="1503363" y="2592388"/>
              <a:ext cx="3175" cy="9525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0"/>
                    <a:pt x="0" y="0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299" name="Freeform 47"/>
            <p:cNvSpPr/>
            <p:nvPr/>
          </p:nvSpPr>
          <p:spPr bwMode="auto">
            <a:xfrm>
              <a:off x="1503363" y="2605088"/>
              <a:ext cx="3175" cy="12700"/>
            </a:xfrm>
            <a:custGeom>
              <a:avLst/>
              <a:gdLst>
                <a:gd name="T0" fmla="*/ 1 w 1"/>
                <a:gd name="T1" fmla="*/ 2 h 3"/>
                <a:gd name="T2" fmla="*/ 0 w 1"/>
                <a:gd name="T3" fmla="*/ 1 h 3"/>
                <a:gd name="T4" fmla="*/ 1 w 1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1" y="3"/>
                    <a:pt x="1" y="2"/>
                    <a:pt x="0" y="1"/>
                  </a:cubicBezTo>
                  <a:cubicBezTo>
                    <a:pt x="1" y="2"/>
                    <a:pt x="1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0" name="Freeform 48"/>
            <p:cNvSpPr/>
            <p:nvPr/>
          </p:nvSpPr>
          <p:spPr bwMode="auto">
            <a:xfrm>
              <a:off x="1477963" y="2592388"/>
              <a:ext cx="0" cy="17462"/>
            </a:xfrm>
            <a:custGeom>
              <a:avLst/>
              <a:gdLst>
                <a:gd name="T0" fmla="*/ 2 h 4"/>
                <a:gd name="T1" fmla="*/ 2 h 4"/>
                <a:gd name="T2" fmla="*/ 2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2"/>
                  </a:moveTo>
                  <a:cubicBezTo>
                    <a:pt x="0" y="2"/>
                    <a:pt x="0" y="4"/>
                    <a:pt x="0" y="2"/>
                  </a:cubicBezTo>
                  <a:cubicBezTo>
                    <a:pt x="0" y="3"/>
                    <a:pt x="0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1" name="Freeform 49"/>
            <p:cNvSpPr/>
            <p:nvPr/>
          </p:nvSpPr>
          <p:spPr bwMode="auto">
            <a:xfrm>
              <a:off x="1468438" y="2605088"/>
              <a:ext cx="0" cy="9525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2" name="Freeform 50"/>
            <p:cNvSpPr/>
            <p:nvPr/>
          </p:nvSpPr>
          <p:spPr bwMode="auto">
            <a:xfrm>
              <a:off x="1260476" y="2681288"/>
              <a:ext cx="4763" cy="4762"/>
            </a:xfrm>
            <a:custGeom>
              <a:avLst/>
              <a:gdLst>
                <a:gd name="T0" fmla="*/ 0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0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lnTo>
                    <a:pt x="0" y="0"/>
                  </a:ln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3" name="Freeform 51"/>
            <p:cNvSpPr/>
            <p:nvPr/>
          </p:nvSpPr>
          <p:spPr bwMode="auto">
            <a:xfrm>
              <a:off x="1166813" y="2690813"/>
              <a:ext cx="0" cy="12700"/>
            </a:xfrm>
            <a:custGeom>
              <a:avLst/>
              <a:gdLst>
                <a:gd name="T0" fmla="*/ 2 h 3"/>
                <a:gd name="T1" fmla="*/ 1 h 3"/>
                <a:gd name="T2" fmla="*/ 2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">
                  <a:moveTo>
                    <a:pt x="0" y="2"/>
                  </a:moveTo>
                  <a:cubicBezTo>
                    <a:pt x="0" y="3"/>
                    <a:pt x="0" y="1"/>
                    <a:pt x="0" y="1"/>
                  </a:cubicBezTo>
                  <a:cubicBezTo>
                    <a:pt x="0" y="0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4" name="Freeform 52"/>
            <p:cNvSpPr/>
            <p:nvPr/>
          </p:nvSpPr>
          <p:spPr bwMode="auto">
            <a:xfrm>
              <a:off x="1120776" y="2741613"/>
              <a:ext cx="4763" cy="12700"/>
            </a:xfrm>
            <a:custGeom>
              <a:avLst/>
              <a:gdLst>
                <a:gd name="T0" fmla="*/ 0 w 3"/>
                <a:gd name="T1" fmla="*/ 0 h 8"/>
                <a:gd name="T2" fmla="*/ 3 w 3"/>
                <a:gd name="T3" fmla="*/ 0 h 8"/>
                <a:gd name="T4" fmla="*/ 3 w 3"/>
                <a:gd name="T5" fmla="*/ 8 h 8"/>
                <a:gd name="T6" fmla="*/ 0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lnTo>
                    <a:pt x="3" y="0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5" name="Freeform 53"/>
            <p:cNvSpPr/>
            <p:nvPr/>
          </p:nvSpPr>
          <p:spPr bwMode="auto">
            <a:xfrm>
              <a:off x="1371601" y="1624013"/>
              <a:ext cx="4763" cy="15875"/>
            </a:xfrm>
            <a:custGeom>
              <a:avLst/>
              <a:gdLst>
                <a:gd name="T0" fmla="*/ 0 w 1"/>
                <a:gd name="T1" fmla="*/ 3 h 4"/>
                <a:gd name="T2" fmla="*/ 1 w 1"/>
                <a:gd name="T3" fmla="*/ 2 h 4"/>
                <a:gd name="T4" fmla="*/ 0 w 1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3"/>
                  </a:moveTo>
                  <a:cubicBezTo>
                    <a:pt x="1" y="3"/>
                    <a:pt x="1" y="0"/>
                    <a:pt x="1" y="2"/>
                  </a:cubicBezTo>
                  <a:cubicBezTo>
                    <a:pt x="0" y="3"/>
                    <a:pt x="0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6" name="Freeform 54"/>
            <p:cNvSpPr/>
            <p:nvPr/>
          </p:nvSpPr>
          <p:spPr bwMode="auto">
            <a:xfrm>
              <a:off x="560388" y="1317625"/>
              <a:ext cx="823913" cy="314325"/>
            </a:xfrm>
            <a:custGeom>
              <a:avLst/>
              <a:gdLst>
                <a:gd name="T0" fmla="*/ 25 w 194"/>
                <a:gd name="T1" fmla="*/ 12 h 74"/>
                <a:gd name="T2" fmla="*/ 31 w 194"/>
                <a:gd name="T3" fmla="*/ 13 h 74"/>
                <a:gd name="T4" fmla="*/ 45 w 194"/>
                <a:gd name="T5" fmla="*/ 9 h 74"/>
                <a:gd name="T6" fmla="*/ 49 w 194"/>
                <a:gd name="T7" fmla="*/ 11 h 74"/>
                <a:gd name="T8" fmla="*/ 60 w 194"/>
                <a:gd name="T9" fmla="*/ 17 h 74"/>
                <a:gd name="T10" fmla="*/ 64 w 194"/>
                <a:gd name="T11" fmla="*/ 18 h 74"/>
                <a:gd name="T12" fmla="*/ 72 w 194"/>
                <a:gd name="T13" fmla="*/ 17 h 74"/>
                <a:gd name="T14" fmla="*/ 78 w 194"/>
                <a:gd name="T15" fmla="*/ 20 h 74"/>
                <a:gd name="T16" fmla="*/ 80 w 194"/>
                <a:gd name="T17" fmla="*/ 23 h 74"/>
                <a:gd name="T18" fmla="*/ 84 w 194"/>
                <a:gd name="T19" fmla="*/ 20 h 74"/>
                <a:gd name="T20" fmla="*/ 92 w 194"/>
                <a:gd name="T21" fmla="*/ 18 h 74"/>
                <a:gd name="T22" fmla="*/ 96 w 194"/>
                <a:gd name="T23" fmla="*/ 20 h 74"/>
                <a:gd name="T24" fmla="*/ 101 w 194"/>
                <a:gd name="T25" fmla="*/ 18 h 74"/>
                <a:gd name="T26" fmla="*/ 105 w 194"/>
                <a:gd name="T27" fmla="*/ 22 h 74"/>
                <a:gd name="T28" fmla="*/ 112 w 194"/>
                <a:gd name="T29" fmla="*/ 23 h 74"/>
                <a:gd name="T30" fmla="*/ 118 w 194"/>
                <a:gd name="T31" fmla="*/ 28 h 74"/>
                <a:gd name="T32" fmla="*/ 121 w 194"/>
                <a:gd name="T33" fmla="*/ 26 h 74"/>
                <a:gd name="T34" fmla="*/ 123 w 194"/>
                <a:gd name="T35" fmla="*/ 30 h 74"/>
                <a:gd name="T36" fmla="*/ 127 w 194"/>
                <a:gd name="T37" fmla="*/ 28 h 74"/>
                <a:gd name="T38" fmla="*/ 128 w 194"/>
                <a:gd name="T39" fmla="*/ 28 h 74"/>
                <a:gd name="T40" fmla="*/ 132 w 194"/>
                <a:gd name="T41" fmla="*/ 29 h 74"/>
                <a:gd name="T42" fmla="*/ 141 w 194"/>
                <a:gd name="T43" fmla="*/ 32 h 74"/>
                <a:gd name="T44" fmla="*/ 145 w 194"/>
                <a:gd name="T45" fmla="*/ 33 h 74"/>
                <a:gd name="T46" fmla="*/ 148 w 194"/>
                <a:gd name="T47" fmla="*/ 34 h 74"/>
                <a:gd name="T48" fmla="*/ 156 w 194"/>
                <a:gd name="T49" fmla="*/ 37 h 74"/>
                <a:gd name="T50" fmla="*/ 155 w 194"/>
                <a:gd name="T51" fmla="*/ 46 h 74"/>
                <a:gd name="T52" fmla="*/ 161 w 194"/>
                <a:gd name="T53" fmla="*/ 40 h 74"/>
                <a:gd name="T54" fmla="*/ 166 w 194"/>
                <a:gd name="T55" fmla="*/ 33 h 74"/>
                <a:gd name="T56" fmla="*/ 169 w 194"/>
                <a:gd name="T57" fmla="*/ 37 h 74"/>
                <a:gd name="T58" fmla="*/ 172 w 194"/>
                <a:gd name="T59" fmla="*/ 34 h 74"/>
                <a:gd name="T60" fmla="*/ 172 w 194"/>
                <a:gd name="T61" fmla="*/ 38 h 74"/>
                <a:gd name="T62" fmla="*/ 172 w 194"/>
                <a:gd name="T63" fmla="*/ 46 h 74"/>
                <a:gd name="T64" fmla="*/ 178 w 194"/>
                <a:gd name="T65" fmla="*/ 41 h 74"/>
                <a:gd name="T66" fmla="*/ 178 w 194"/>
                <a:gd name="T67" fmla="*/ 45 h 74"/>
                <a:gd name="T68" fmla="*/ 182 w 194"/>
                <a:gd name="T69" fmla="*/ 42 h 74"/>
                <a:gd name="T70" fmla="*/ 185 w 194"/>
                <a:gd name="T71" fmla="*/ 43 h 74"/>
                <a:gd name="T72" fmla="*/ 179 w 194"/>
                <a:gd name="T73" fmla="*/ 52 h 74"/>
                <a:gd name="T74" fmla="*/ 187 w 194"/>
                <a:gd name="T75" fmla="*/ 48 h 74"/>
                <a:gd name="T76" fmla="*/ 188 w 194"/>
                <a:gd name="T77" fmla="*/ 63 h 74"/>
                <a:gd name="T78" fmla="*/ 189 w 194"/>
                <a:gd name="T79" fmla="*/ 66 h 74"/>
                <a:gd name="T80" fmla="*/ 193 w 194"/>
                <a:gd name="T81" fmla="*/ 68 h 74"/>
                <a:gd name="T82" fmla="*/ 189 w 194"/>
                <a:gd name="T83" fmla="*/ 72 h 74"/>
                <a:gd name="T84" fmla="*/ 187 w 194"/>
                <a:gd name="T85" fmla="*/ 66 h 74"/>
                <a:gd name="T86" fmla="*/ 175 w 194"/>
                <a:gd name="T87" fmla="*/ 70 h 74"/>
                <a:gd name="T88" fmla="*/ 161 w 194"/>
                <a:gd name="T89" fmla="*/ 68 h 74"/>
                <a:gd name="T90" fmla="*/ 146 w 194"/>
                <a:gd name="T91" fmla="*/ 65 h 74"/>
                <a:gd name="T92" fmla="*/ 134 w 194"/>
                <a:gd name="T93" fmla="*/ 62 h 74"/>
                <a:gd name="T94" fmla="*/ 125 w 194"/>
                <a:gd name="T95" fmla="*/ 61 h 74"/>
                <a:gd name="T96" fmla="*/ 108 w 194"/>
                <a:gd name="T97" fmla="*/ 53 h 74"/>
                <a:gd name="T98" fmla="*/ 100 w 194"/>
                <a:gd name="T99" fmla="*/ 46 h 74"/>
                <a:gd name="T100" fmla="*/ 88 w 194"/>
                <a:gd name="T101" fmla="*/ 40 h 74"/>
                <a:gd name="T102" fmla="*/ 44 w 194"/>
                <a:gd name="T103" fmla="*/ 38 h 74"/>
                <a:gd name="T104" fmla="*/ 33 w 194"/>
                <a:gd name="T105" fmla="*/ 34 h 74"/>
                <a:gd name="T106" fmla="*/ 6 w 194"/>
                <a:gd name="T107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74">
                  <a:moveTo>
                    <a:pt x="6" y="7"/>
                  </a:moveTo>
                  <a:cubicBezTo>
                    <a:pt x="11" y="0"/>
                    <a:pt x="11" y="9"/>
                    <a:pt x="15" y="5"/>
                  </a:cubicBezTo>
                  <a:cubicBezTo>
                    <a:pt x="16" y="4"/>
                    <a:pt x="14" y="9"/>
                    <a:pt x="15" y="8"/>
                  </a:cubicBezTo>
                  <a:cubicBezTo>
                    <a:pt x="19" y="3"/>
                    <a:pt x="22" y="7"/>
                    <a:pt x="23" y="1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6"/>
                    <a:pt x="25" y="12"/>
                    <a:pt x="25" y="12"/>
                  </a:cubicBezTo>
                  <a:cubicBezTo>
                    <a:pt x="25" y="13"/>
                    <a:pt x="25" y="13"/>
                    <a:pt x="25" y="15"/>
                  </a:cubicBezTo>
                  <a:cubicBezTo>
                    <a:pt x="26" y="12"/>
                    <a:pt x="26" y="14"/>
                    <a:pt x="27" y="12"/>
                  </a:cubicBezTo>
                  <a:cubicBezTo>
                    <a:pt x="27" y="13"/>
                    <a:pt x="26" y="15"/>
                    <a:pt x="26" y="1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0" y="7"/>
                    <a:pt x="30" y="15"/>
                    <a:pt x="32" y="12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5" y="10"/>
                    <a:pt x="37" y="11"/>
                    <a:pt x="40" y="11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0" y="12"/>
                    <a:pt x="40" y="11"/>
                    <a:pt x="41" y="11"/>
                  </a:cubicBezTo>
                  <a:cubicBezTo>
                    <a:pt x="41" y="14"/>
                    <a:pt x="43" y="8"/>
                    <a:pt x="43" y="1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3" y="13"/>
                    <a:pt x="45" y="9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7"/>
                    <a:pt x="45" y="14"/>
                    <a:pt x="46" y="1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7" y="10"/>
                    <a:pt x="46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1"/>
                    <a:pt x="48" y="14"/>
                    <a:pt x="49" y="11"/>
                  </a:cubicBezTo>
                  <a:cubicBezTo>
                    <a:pt x="48" y="13"/>
                    <a:pt x="48" y="12"/>
                    <a:pt x="47" y="16"/>
                  </a:cubicBezTo>
                  <a:cubicBezTo>
                    <a:pt x="51" y="13"/>
                    <a:pt x="54" y="15"/>
                    <a:pt x="57" y="16"/>
                  </a:cubicBezTo>
                  <a:cubicBezTo>
                    <a:pt x="57" y="17"/>
                    <a:pt x="57" y="18"/>
                    <a:pt x="57" y="19"/>
                  </a:cubicBezTo>
                  <a:cubicBezTo>
                    <a:pt x="57" y="18"/>
                    <a:pt x="58" y="19"/>
                    <a:pt x="59" y="17"/>
                  </a:cubicBezTo>
                  <a:cubicBezTo>
                    <a:pt x="59" y="17"/>
                    <a:pt x="58" y="19"/>
                    <a:pt x="59" y="19"/>
                  </a:cubicBezTo>
                  <a:cubicBezTo>
                    <a:pt x="59" y="20"/>
                    <a:pt x="60" y="15"/>
                    <a:pt x="60" y="17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61" y="18"/>
                    <a:pt x="61" y="18"/>
                    <a:pt x="62" y="18"/>
                  </a:cubicBezTo>
                  <a:cubicBezTo>
                    <a:pt x="62" y="18"/>
                    <a:pt x="61" y="19"/>
                    <a:pt x="61" y="20"/>
                  </a:cubicBezTo>
                  <a:cubicBezTo>
                    <a:pt x="63" y="17"/>
                    <a:pt x="62" y="21"/>
                    <a:pt x="63" y="19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3"/>
                    <a:pt x="64" y="17"/>
                    <a:pt x="64" y="18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5" y="17"/>
                    <a:pt x="66" y="19"/>
                    <a:pt x="67" y="18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8" y="18"/>
                    <a:pt x="69" y="20"/>
                    <a:pt x="70" y="18"/>
                  </a:cubicBezTo>
                  <a:cubicBezTo>
                    <a:pt x="70" y="19"/>
                    <a:pt x="68" y="23"/>
                    <a:pt x="70" y="23"/>
                  </a:cubicBezTo>
                  <a:cubicBezTo>
                    <a:pt x="71" y="19"/>
                    <a:pt x="71" y="22"/>
                    <a:pt x="72" y="17"/>
                  </a:cubicBezTo>
                  <a:cubicBezTo>
                    <a:pt x="73" y="18"/>
                    <a:pt x="74" y="20"/>
                    <a:pt x="75" y="18"/>
                  </a:cubicBezTo>
                  <a:cubicBezTo>
                    <a:pt x="74" y="20"/>
                    <a:pt x="73" y="23"/>
                    <a:pt x="73" y="24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8"/>
                    <a:pt x="72" y="25"/>
                    <a:pt x="72" y="28"/>
                  </a:cubicBezTo>
                  <a:cubicBezTo>
                    <a:pt x="72" y="27"/>
                    <a:pt x="73" y="26"/>
                    <a:pt x="73" y="27"/>
                  </a:cubicBezTo>
                  <a:cubicBezTo>
                    <a:pt x="75" y="25"/>
                    <a:pt x="77" y="20"/>
                    <a:pt x="78" y="20"/>
                  </a:cubicBezTo>
                  <a:cubicBezTo>
                    <a:pt x="77" y="21"/>
                    <a:pt x="77" y="24"/>
                    <a:pt x="76" y="25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18"/>
                    <a:pt x="79" y="21"/>
                    <a:pt x="80" y="20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2" y="17"/>
                    <a:pt x="81" y="21"/>
                  </a:cubicBezTo>
                  <a:cubicBezTo>
                    <a:pt x="81" y="23"/>
                    <a:pt x="81" y="22"/>
                    <a:pt x="80" y="23"/>
                  </a:cubicBezTo>
                  <a:cubicBezTo>
                    <a:pt x="81" y="23"/>
                    <a:pt x="81" y="22"/>
                    <a:pt x="82" y="22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4" y="21"/>
                    <a:pt x="84" y="19"/>
                  </a:cubicBezTo>
                  <a:cubicBezTo>
                    <a:pt x="84" y="19"/>
                    <a:pt x="83" y="21"/>
                    <a:pt x="83" y="20"/>
                  </a:cubicBezTo>
                  <a:cubicBezTo>
                    <a:pt x="84" y="18"/>
                    <a:pt x="85" y="17"/>
                    <a:pt x="86" y="18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6" y="17"/>
                    <a:pt x="87" y="17"/>
                    <a:pt x="89" y="16"/>
                  </a:cubicBezTo>
                  <a:cubicBezTo>
                    <a:pt x="89" y="14"/>
                    <a:pt x="87" y="19"/>
                    <a:pt x="87" y="18"/>
                  </a:cubicBezTo>
                  <a:cubicBezTo>
                    <a:pt x="88" y="21"/>
                    <a:pt x="91" y="15"/>
                    <a:pt x="90" y="19"/>
                  </a:cubicBezTo>
                  <a:cubicBezTo>
                    <a:pt x="90" y="19"/>
                    <a:pt x="91" y="16"/>
                    <a:pt x="91" y="17"/>
                  </a:cubicBezTo>
                  <a:cubicBezTo>
                    <a:pt x="92" y="17"/>
                    <a:pt x="91" y="20"/>
                    <a:pt x="91" y="19"/>
                  </a:cubicBezTo>
                  <a:cubicBezTo>
                    <a:pt x="91" y="21"/>
                    <a:pt x="92" y="19"/>
                    <a:pt x="92" y="18"/>
                  </a:cubicBezTo>
                  <a:cubicBezTo>
                    <a:pt x="93" y="17"/>
                    <a:pt x="92" y="19"/>
                    <a:pt x="92" y="19"/>
                  </a:cubicBezTo>
                  <a:cubicBezTo>
                    <a:pt x="93" y="18"/>
                    <a:pt x="96" y="16"/>
                    <a:pt x="96" y="19"/>
                  </a:cubicBezTo>
                  <a:cubicBezTo>
                    <a:pt x="96" y="18"/>
                    <a:pt x="98" y="15"/>
                    <a:pt x="98" y="15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9"/>
                    <a:pt x="98" y="18"/>
                    <a:pt x="98" y="20"/>
                  </a:cubicBezTo>
                  <a:cubicBezTo>
                    <a:pt x="99" y="17"/>
                    <a:pt x="95" y="22"/>
                    <a:pt x="96" y="20"/>
                  </a:cubicBezTo>
                  <a:cubicBezTo>
                    <a:pt x="96" y="22"/>
                    <a:pt x="98" y="16"/>
                    <a:pt x="97" y="19"/>
                  </a:cubicBezTo>
                  <a:cubicBezTo>
                    <a:pt x="98" y="20"/>
                    <a:pt x="99" y="17"/>
                    <a:pt x="99" y="19"/>
                  </a:cubicBezTo>
                  <a:cubicBezTo>
                    <a:pt x="99" y="19"/>
                    <a:pt x="97" y="23"/>
                    <a:pt x="98" y="23"/>
                  </a:cubicBezTo>
                  <a:cubicBezTo>
                    <a:pt x="99" y="22"/>
                    <a:pt x="99" y="21"/>
                    <a:pt x="99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18"/>
                    <a:pt x="101" y="20"/>
                    <a:pt x="101" y="18"/>
                  </a:cubicBezTo>
                  <a:cubicBezTo>
                    <a:pt x="101" y="20"/>
                    <a:pt x="103" y="17"/>
                    <a:pt x="101" y="21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1" y="24"/>
                    <a:pt x="102" y="21"/>
                    <a:pt x="103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4" y="16"/>
                    <a:pt x="103" y="22"/>
                    <a:pt x="104" y="18"/>
                  </a:cubicBezTo>
                  <a:cubicBezTo>
                    <a:pt x="105" y="20"/>
                    <a:pt x="106" y="19"/>
                    <a:pt x="105" y="22"/>
                  </a:cubicBezTo>
                  <a:cubicBezTo>
                    <a:pt x="106" y="21"/>
                    <a:pt x="107" y="19"/>
                    <a:pt x="108" y="20"/>
                  </a:cubicBezTo>
                  <a:cubicBezTo>
                    <a:pt x="107" y="21"/>
                    <a:pt x="107" y="21"/>
                    <a:pt x="107" y="22"/>
                  </a:cubicBezTo>
                  <a:cubicBezTo>
                    <a:pt x="107" y="23"/>
                    <a:pt x="107" y="22"/>
                    <a:pt x="108" y="21"/>
                  </a:cubicBezTo>
                  <a:cubicBezTo>
                    <a:pt x="108" y="22"/>
                    <a:pt x="108" y="24"/>
                    <a:pt x="108" y="26"/>
                  </a:cubicBezTo>
                  <a:cubicBezTo>
                    <a:pt x="109" y="25"/>
                    <a:pt x="109" y="22"/>
                    <a:pt x="110" y="21"/>
                  </a:cubicBezTo>
                  <a:cubicBezTo>
                    <a:pt x="109" y="26"/>
                    <a:pt x="112" y="18"/>
                    <a:pt x="112" y="23"/>
                  </a:cubicBezTo>
                  <a:cubicBezTo>
                    <a:pt x="111" y="23"/>
                    <a:pt x="110" y="25"/>
                    <a:pt x="110" y="26"/>
                  </a:cubicBezTo>
                  <a:cubicBezTo>
                    <a:pt x="109" y="31"/>
                    <a:pt x="112" y="23"/>
                    <a:pt x="112" y="26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4"/>
                    <a:pt x="115" y="20"/>
                    <a:pt x="114" y="24"/>
                  </a:cubicBezTo>
                  <a:cubicBezTo>
                    <a:pt x="114" y="22"/>
                    <a:pt x="114" y="25"/>
                    <a:pt x="115" y="21"/>
                  </a:cubicBezTo>
                  <a:cubicBezTo>
                    <a:pt x="116" y="25"/>
                    <a:pt x="119" y="21"/>
                    <a:pt x="118" y="28"/>
                  </a:cubicBezTo>
                  <a:cubicBezTo>
                    <a:pt x="118" y="27"/>
                    <a:pt x="118" y="28"/>
                    <a:pt x="119" y="26"/>
                  </a:cubicBezTo>
                  <a:cubicBezTo>
                    <a:pt x="119" y="24"/>
                    <a:pt x="118" y="27"/>
                    <a:pt x="118" y="26"/>
                  </a:cubicBezTo>
                  <a:cubicBezTo>
                    <a:pt x="118" y="26"/>
                    <a:pt x="119" y="25"/>
                    <a:pt x="119" y="24"/>
                  </a:cubicBezTo>
                  <a:cubicBezTo>
                    <a:pt x="119" y="25"/>
                    <a:pt x="119" y="26"/>
                    <a:pt x="118" y="29"/>
                  </a:cubicBezTo>
                  <a:cubicBezTo>
                    <a:pt x="118" y="31"/>
                    <a:pt x="121" y="23"/>
                    <a:pt x="122" y="24"/>
                  </a:cubicBezTo>
                  <a:cubicBezTo>
                    <a:pt x="121" y="26"/>
                    <a:pt x="121" y="27"/>
                    <a:pt x="121" y="26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5"/>
                    <a:pt x="122" y="28"/>
                    <a:pt x="121" y="30"/>
                  </a:cubicBezTo>
                  <a:cubicBezTo>
                    <a:pt x="122" y="30"/>
                    <a:pt x="122" y="30"/>
                    <a:pt x="123" y="28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3" y="29"/>
                    <a:pt x="123" y="30"/>
                    <a:pt x="124" y="30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32"/>
                    <a:pt x="123" y="31"/>
                    <a:pt x="124" y="31"/>
                  </a:cubicBezTo>
                  <a:cubicBezTo>
                    <a:pt x="124" y="29"/>
                    <a:pt x="124" y="28"/>
                    <a:pt x="124" y="28"/>
                  </a:cubicBezTo>
                  <a:cubicBezTo>
                    <a:pt x="125" y="27"/>
                    <a:pt x="125" y="27"/>
                    <a:pt x="126" y="26"/>
                  </a:cubicBezTo>
                  <a:cubicBezTo>
                    <a:pt x="125" y="28"/>
                    <a:pt x="126" y="28"/>
                    <a:pt x="126" y="28"/>
                  </a:cubicBezTo>
                  <a:cubicBezTo>
                    <a:pt x="126" y="29"/>
                    <a:pt x="127" y="26"/>
                    <a:pt x="127" y="26"/>
                  </a:cubicBezTo>
                  <a:cubicBezTo>
                    <a:pt x="127" y="27"/>
                    <a:pt x="128" y="27"/>
                    <a:pt x="127" y="28"/>
                  </a:cubicBezTo>
                  <a:cubicBezTo>
                    <a:pt x="126" y="29"/>
                    <a:pt x="127" y="27"/>
                    <a:pt x="126" y="28"/>
                  </a:cubicBezTo>
                  <a:cubicBezTo>
                    <a:pt x="126" y="29"/>
                    <a:pt x="125" y="31"/>
                    <a:pt x="126" y="30"/>
                  </a:cubicBezTo>
                  <a:cubicBezTo>
                    <a:pt x="127" y="29"/>
                    <a:pt x="128" y="25"/>
                    <a:pt x="128" y="27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9" y="27"/>
                    <a:pt x="129" y="29"/>
                    <a:pt x="130" y="26"/>
                  </a:cubicBezTo>
                  <a:cubicBezTo>
                    <a:pt x="130" y="26"/>
                    <a:pt x="130" y="28"/>
                    <a:pt x="130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30" y="30"/>
                    <a:pt x="131" y="30"/>
                    <a:pt x="132" y="28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29"/>
                    <a:pt x="132" y="29"/>
                    <a:pt x="133" y="27"/>
                  </a:cubicBezTo>
                  <a:cubicBezTo>
                    <a:pt x="133" y="29"/>
                    <a:pt x="130" y="36"/>
                    <a:pt x="132" y="33"/>
                  </a:cubicBezTo>
                  <a:cubicBezTo>
                    <a:pt x="132" y="34"/>
                    <a:pt x="134" y="29"/>
                    <a:pt x="134" y="28"/>
                  </a:cubicBezTo>
                  <a:cubicBezTo>
                    <a:pt x="135" y="30"/>
                    <a:pt x="137" y="26"/>
                    <a:pt x="137" y="30"/>
                  </a:cubicBezTo>
                  <a:cubicBezTo>
                    <a:pt x="138" y="28"/>
                    <a:pt x="138" y="28"/>
                    <a:pt x="138" y="28"/>
                  </a:cubicBezTo>
                  <a:cubicBezTo>
                    <a:pt x="139" y="30"/>
                    <a:pt x="142" y="27"/>
                    <a:pt x="141" y="32"/>
                  </a:cubicBezTo>
                  <a:cubicBezTo>
                    <a:pt x="140" y="32"/>
                    <a:pt x="140" y="34"/>
                    <a:pt x="140" y="35"/>
                  </a:cubicBezTo>
                  <a:cubicBezTo>
                    <a:pt x="141" y="33"/>
                    <a:pt x="139" y="38"/>
                    <a:pt x="141" y="34"/>
                  </a:cubicBezTo>
                  <a:cubicBezTo>
                    <a:pt x="142" y="32"/>
                    <a:pt x="142" y="31"/>
                    <a:pt x="142" y="30"/>
                  </a:cubicBezTo>
                  <a:cubicBezTo>
                    <a:pt x="143" y="29"/>
                    <a:pt x="145" y="30"/>
                    <a:pt x="144" y="32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4" y="33"/>
                    <a:pt x="144" y="34"/>
                    <a:pt x="145" y="33"/>
                  </a:cubicBezTo>
                  <a:cubicBezTo>
                    <a:pt x="146" y="31"/>
                    <a:pt x="146" y="31"/>
                    <a:pt x="146" y="31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32"/>
                    <a:pt x="147" y="28"/>
                    <a:pt x="147" y="31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8" y="31"/>
                    <a:pt x="149" y="29"/>
                    <a:pt x="149" y="31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49" y="34"/>
                    <a:pt x="150" y="32"/>
                    <a:pt x="150" y="31"/>
                  </a:cubicBezTo>
                  <a:cubicBezTo>
                    <a:pt x="150" y="33"/>
                    <a:pt x="151" y="33"/>
                    <a:pt x="150" y="36"/>
                  </a:cubicBezTo>
                  <a:cubicBezTo>
                    <a:pt x="154" y="30"/>
                    <a:pt x="156" y="31"/>
                    <a:pt x="158" y="32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7" y="35"/>
                    <a:pt x="158" y="31"/>
                    <a:pt x="158" y="32"/>
                  </a:cubicBezTo>
                  <a:cubicBezTo>
                    <a:pt x="158" y="34"/>
                    <a:pt x="157" y="36"/>
                    <a:pt x="156" y="37"/>
                  </a:cubicBezTo>
                  <a:cubicBezTo>
                    <a:pt x="156" y="39"/>
                    <a:pt x="158" y="35"/>
                    <a:pt x="159" y="35"/>
                  </a:cubicBezTo>
                  <a:cubicBezTo>
                    <a:pt x="160" y="33"/>
                    <a:pt x="158" y="36"/>
                    <a:pt x="159" y="33"/>
                  </a:cubicBezTo>
                  <a:cubicBezTo>
                    <a:pt x="160" y="33"/>
                    <a:pt x="159" y="35"/>
                    <a:pt x="161" y="32"/>
                  </a:cubicBezTo>
                  <a:cubicBezTo>
                    <a:pt x="159" y="37"/>
                    <a:pt x="159" y="37"/>
                    <a:pt x="159" y="37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59" y="39"/>
                    <a:pt x="156" y="41"/>
                    <a:pt x="155" y="46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4" y="49"/>
                    <a:pt x="153" y="49"/>
                    <a:pt x="153" y="50"/>
                  </a:cubicBezTo>
                  <a:cubicBezTo>
                    <a:pt x="154" y="49"/>
                    <a:pt x="157" y="45"/>
                    <a:pt x="157" y="43"/>
                  </a:cubicBezTo>
                  <a:cubicBezTo>
                    <a:pt x="158" y="43"/>
                    <a:pt x="160" y="36"/>
                    <a:pt x="161" y="37"/>
                  </a:cubicBezTo>
                  <a:cubicBezTo>
                    <a:pt x="161" y="39"/>
                    <a:pt x="160" y="37"/>
                    <a:pt x="159" y="40"/>
                  </a:cubicBezTo>
                  <a:cubicBezTo>
                    <a:pt x="159" y="42"/>
                    <a:pt x="161" y="39"/>
                    <a:pt x="161" y="40"/>
                  </a:cubicBezTo>
                  <a:cubicBezTo>
                    <a:pt x="161" y="38"/>
                    <a:pt x="162" y="35"/>
                    <a:pt x="163" y="35"/>
                  </a:cubicBezTo>
                  <a:cubicBezTo>
                    <a:pt x="163" y="37"/>
                    <a:pt x="161" y="38"/>
                    <a:pt x="162" y="38"/>
                  </a:cubicBezTo>
                  <a:cubicBezTo>
                    <a:pt x="163" y="37"/>
                    <a:pt x="164" y="36"/>
                    <a:pt x="164" y="34"/>
                  </a:cubicBezTo>
                  <a:cubicBezTo>
                    <a:pt x="166" y="30"/>
                    <a:pt x="164" y="36"/>
                    <a:pt x="166" y="33"/>
                  </a:cubicBezTo>
                  <a:cubicBezTo>
                    <a:pt x="165" y="36"/>
                    <a:pt x="162" y="39"/>
                    <a:pt x="163" y="41"/>
                  </a:cubicBezTo>
                  <a:cubicBezTo>
                    <a:pt x="164" y="38"/>
                    <a:pt x="165" y="37"/>
                    <a:pt x="166" y="33"/>
                  </a:cubicBezTo>
                  <a:cubicBezTo>
                    <a:pt x="166" y="34"/>
                    <a:pt x="165" y="36"/>
                    <a:pt x="164" y="38"/>
                  </a:cubicBezTo>
                  <a:cubicBezTo>
                    <a:pt x="164" y="40"/>
                    <a:pt x="168" y="33"/>
                    <a:pt x="165" y="39"/>
                  </a:cubicBezTo>
                  <a:cubicBezTo>
                    <a:pt x="167" y="36"/>
                    <a:pt x="167" y="36"/>
                    <a:pt x="167" y="36"/>
                  </a:cubicBezTo>
                  <a:cubicBezTo>
                    <a:pt x="166" y="37"/>
                    <a:pt x="166" y="38"/>
                    <a:pt x="166" y="39"/>
                  </a:cubicBezTo>
                  <a:cubicBezTo>
                    <a:pt x="166" y="40"/>
                    <a:pt x="169" y="36"/>
                    <a:pt x="167" y="40"/>
                  </a:cubicBezTo>
                  <a:cubicBezTo>
                    <a:pt x="167" y="40"/>
                    <a:pt x="168" y="40"/>
                    <a:pt x="169" y="37"/>
                  </a:cubicBezTo>
                  <a:cubicBezTo>
                    <a:pt x="169" y="36"/>
                    <a:pt x="167" y="39"/>
                    <a:pt x="169" y="35"/>
                  </a:cubicBezTo>
                  <a:cubicBezTo>
                    <a:pt x="168" y="39"/>
                    <a:pt x="170" y="35"/>
                    <a:pt x="170" y="34"/>
                  </a:cubicBezTo>
                  <a:cubicBezTo>
                    <a:pt x="170" y="36"/>
                    <a:pt x="170" y="36"/>
                    <a:pt x="170" y="36"/>
                  </a:cubicBezTo>
                  <a:cubicBezTo>
                    <a:pt x="170" y="35"/>
                    <a:pt x="170" y="36"/>
                    <a:pt x="171" y="34"/>
                  </a:cubicBezTo>
                  <a:cubicBezTo>
                    <a:pt x="170" y="37"/>
                    <a:pt x="170" y="37"/>
                    <a:pt x="170" y="37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3" y="34"/>
                    <a:pt x="170" y="39"/>
                    <a:pt x="171" y="38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0" y="40"/>
                    <a:pt x="169" y="42"/>
                    <a:pt x="170" y="41"/>
                  </a:cubicBezTo>
                  <a:cubicBezTo>
                    <a:pt x="171" y="39"/>
                    <a:pt x="172" y="37"/>
                    <a:pt x="173" y="35"/>
                  </a:cubicBezTo>
                  <a:cubicBezTo>
                    <a:pt x="174" y="34"/>
                    <a:pt x="172" y="38"/>
                    <a:pt x="174" y="36"/>
                  </a:cubicBezTo>
                  <a:cubicBezTo>
                    <a:pt x="172" y="38"/>
                    <a:pt x="172" y="38"/>
                    <a:pt x="172" y="38"/>
                  </a:cubicBezTo>
                  <a:cubicBezTo>
                    <a:pt x="172" y="39"/>
                    <a:pt x="171" y="42"/>
                    <a:pt x="171" y="42"/>
                  </a:cubicBezTo>
                  <a:cubicBezTo>
                    <a:pt x="172" y="41"/>
                    <a:pt x="174" y="38"/>
                    <a:pt x="174" y="37"/>
                  </a:cubicBezTo>
                  <a:cubicBezTo>
                    <a:pt x="174" y="37"/>
                    <a:pt x="174" y="39"/>
                    <a:pt x="173" y="40"/>
                  </a:cubicBezTo>
                  <a:cubicBezTo>
                    <a:pt x="174" y="40"/>
                    <a:pt x="174" y="38"/>
                    <a:pt x="175" y="37"/>
                  </a:cubicBezTo>
                  <a:cubicBezTo>
                    <a:pt x="175" y="38"/>
                    <a:pt x="174" y="41"/>
                    <a:pt x="174" y="43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2" y="46"/>
                    <a:pt x="172" y="46"/>
                    <a:pt x="172" y="46"/>
                  </a:cubicBezTo>
                  <a:cubicBezTo>
                    <a:pt x="170" y="49"/>
                    <a:pt x="171" y="49"/>
                    <a:pt x="169" y="52"/>
                  </a:cubicBezTo>
                  <a:cubicBezTo>
                    <a:pt x="169" y="52"/>
                    <a:pt x="170" y="51"/>
                    <a:pt x="171" y="51"/>
                  </a:cubicBezTo>
                  <a:cubicBezTo>
                    <a:pt x="172" y="45"/>
                    <a:pt x="175" y="44"/>
                    <a:pt x="177" y="40"/>
                  </a:cubicBezTo>
                  <a:cubicBezTo>
                    <a:pt x="178" y="39"/>
                    <a:pt x="172" y="51"/>
                    <a:pt x="176" y="44"/>
                  </a:cubicBezTo>
                  <a:cubicBezTo>
                    <a:pt x="177" y="43"/>
                    <a:pt x="179" y="40"/>
                    <a:pt x="178" y="41"/>
                  </a:cubicBezTo>
                  <a:cubicBezTo>
                    <a:pt x="178" y="42"/>
                    <a:pt x="180" y="37"/>
                    <a:pt x="180" y="39"/>
                  </a:cubicBezTo>
                  <a:cubicBezTo>
                    <a:pt x="179" y="40"/>
                    <a:pt x="178" y="44"/>
                    <a:pt x="176" y="46"/>
                  </a:cubicBezTo>
                  <a:cubicBezTo>
                    <a:pt x="177" y="45"/>
                    <a:pt x="177" y="45"/>
                    <a:pt x="176" y="45"/>
                  </a:cubicBezTo>
                  <a:cubicBezTo>
                    <a:pt x="176" y="47"/>
                    <a:pt x="174" y="49"/>
                    <a:pt x="175" y="50"/>
                  </a:cubicBezTo>
                  <a:cubicBezTo>
                    <a:pt x="175" y="50"/>
                    <a:pt x="176" y="50"/>
                    <a:pt x="177" y="47"/>
                  </a:cubicBezTo>
                  <a:cubicBezTo>
                    <a:pt x="178" y="45"/>
                    <a:pt x="176" y="47"/>
                    <a:pt x="178" y="45"/>
                  </a:cubicBezTo>
                  <a:cubicBezTo>
                    <a:pt x="179" y="44"/>
                    <a:pt x="177" y="48"/>
                    <a:pt x="180" y="44"/>
                  </a:cubicBezTo>
                  <a:cubicBezTo>
                    <a:pt x="179" y="44"/>
                    <a:pt x="180" y="41"/>
                    <a:pt x="181" y="40"/>
                  </a:cubicBezTo>
                  <a:cubicBezTo>
                    <a:pt x="182" y="39"/>
                    <a:pt x="182" y="39"/>
                    <a:pt x="182" y="3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1" y="42"/>
                    <a:pt x="183" y="37"/>
                    <a:pt x="183" y="38"/>
                  </a:cubicBezTo>
                  <a:cubicBezTo>
                    <a:pt x="182" y="42"/>
                    <a:pt x="182" y="42"/>
                    <a:pt x="182" y="42"/>
                  </a:cubicBezTo>
                  <a:cubicBezTo>
                    <a:pt x="181" y="45"/>
                    <a:pt x="182" y="40"/>
                    <a:pt x="179" y="45"/>
                  </a:cubicBezTo>
                  <a:cubicBezTo>
                    <a:pt x="180" y="45"/>
                    <a:pt x="181" y="43"/>
                    <a:pt x="181" y="44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0" y="45"/>
                    <a:pt x="178" y="52"/>
                    <a:pt x="180" y="48"/>
                  </a:cubicBezTo>
                  <a:cubicBezTo>
                    <a:pt x="181" y="47"/>
                    <a:pt x="181" y="47"/>
                    <a:pt x="182" y="45"/>
                  </a:cubicBezTo>
                  <a:cubicBezTo>
                    <a:pt x="183" y="45"/>
                    <a:pt x="184" y="43"/>
                    <a:pt x="185" y="43"/>
                  </a:cubicBezTo>
                  <a:cubicBezTo>
                    <a:pt x="183" y="47"/>
                    <a:pt x="186" y="44"/>
                    <a:pt x="184" y="47"/>
                  </a:cubicBezTo>
                  <a:cubicBezTo>
                    <a:pt x="184" y="45"/>
                    <a:pt x="183" y="45"/>
                    <a:pt x="181" y="48"/>
                  </a:cubicBezTo>
                  <a:cubicBezTo>
                    <a:pt x="179" y="52"/>
                    <a:pt x="180" y="47"/>
                    <a:pt x="178" y="51"/>
                  </a:cubicBezTo>
                  <a:cubicBezTo>
                    <a:pt x="179" y="51"/>
                    <a:pt x="177" y="55"/>
                    <a:pt x="176" y="58"/>
                  </a:cubicBezTo>
                  <a:cubicBezTo>
                    <a:pt x="176" y="58"/>
                    <a:pt x="177" y="57"/>
                    <a:pt x="177" y="57"/>
                  </a:cubicBezTo>
                  <a:cubicBezTo>
                    <a:pt x="178" y="55"/>
                    <a:pt x="178" y="54"/>
                    <a:pt x="179" y="52"/>
                  </a:cubicBezTo>
                  <a:cubicBezTo>
                    <a:pt x="180" y="53"/>
                    <a:pt x="181" y="52"/>
                    <a:pt x="183" y="50"/>
                  </a:cubicBezTo>
                  <a:cubicBezTo>
                    <a:pt x="182" y="51"/>
                    <a:pt x="181" y="54"/>
                    <a:pt x="181" y="54"/>
                  </a:cubicBezTo>
                  <a:cubicBezTo>
                    <a:pt x="182" y="53"/>
                    <a:pt x="183" y="54"/>
                    <a:pt x="183" y="55"/>
                  </a:cubicBezTo>
                  <a:cubicBezTo>
                    <a:pt x="185" y="51"/>
                    <a:pt x="185" y="55"/>
                    <a:pt x="186" y="51"/>
                  </a:cubicBezTo>
                  <a:cubicBezTo>
                    <a:pt x="186" y="50"/>
                    <a:pt x="187" y="47"/>
                    <a:pt x="188" y="46"/>
                  </a:cubicBezTo>
                  <a:cubicBezTo>
                    <a:pt x="188" y="46"/>
                    <a:pt x="187" y="47"/>
                    <a:pt x="187" y="48"/>
                  </a:cubicBezTo>
                  <a:cubicBezTo>
                    <a:pt x="189" y="46"/>
                    <a:pt x="186" y="52"/>
                    <a:pt x="188" y="49"/>
                  </a:cubicBezTo>
                  <a:cubicBezTo>
                    <a:pt x="186" y="50"/>
                    <a:pt x="185" y="53"/>
                    <a:pt x="184" y="57"/>
                  </a:cubicBezTo>
                  <a:cubicBezTo>
                    <a:pt x="185" y="55"/>
                    <a:pt x="182" y="59"/>
                    <a:pt x="183" y="59"/>
                  </a:cubicBezTo>
                  <a:cubicBezTo>
                    <a:pt x="185" y="58"/>
                    <a:pt x="186" y="57"/>
                    <a:pt x="187" y="56"/>
                  </a:cubicBezTo>
                  <a:cubicBezTo>
                    <a:pt x="186" y="60"/>
                    <a:pt x="189" y="57"/>
                    <a:pt x="190" y="58"/>
                  </a:cubicBezTo>
                  <a:cubicBezTo>
                    <a:pt x="190" y="59"/>
                    <a:pt x="187" y="63"/>
                    <a:pt x="188" y="63"/>
                  </a:cubicBezTo>
                  <a:cubicBezTo>
                    <a:pt x="188" y="64"/>
                    <a:pt x="189" y="60"/>
                    <a:pt x="189" y="61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1"/>
                    <a:pt x="189" y="65"/>
                    <a:pt x="192" y="60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89" y="64"/>
                    <a:pt x="190" y="64"/>
                    <a:pt x="190" y="63"/>
                  </a:cubicBezTo>
                  <a:cubicBezTo>
                    <a:pt x="189" y="66"/>
                    <a:pt x="189" y="66"/>
                    <a:pt x="189" y="66"/>
                  </a:cubicBezTo>
                  <a:cubicBezTo>
                    <a:pt x="188" y="69"/>
                    <a:pt x="190" y="66"/>
                    <a:pt x="190" y="66"/>
                  </a:cubicBezTo>
                  <a:cubicBezTo>
                    <a:pt x="191" y="64"/>
                    <a:pt x="191" y="64"/>
                    <a:pt x="191" y="64"/>
                  </a:cubicBezTo>
                  <a:cubicBezTo>
                    <a:pt x="193" y="63"/>
                    <a:pt x="192" y="65"/>
                    <a:pt x="194" y="65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2" y="68"/>
                    <a:pt x="192" y="70"/>
                    <a:pt x="193" y="68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1"/>
                    <a:pt x="191" y="70"/>
                    <a:pt x="192" y="68"/>
                  </a:cubicBezTo>
                  <a:cubicBezTo>
                    <a:pt x="193" y="66"/>
                    <a:pt x="192" y="66"/>
                    <a:pt x="190" y="68"/>
                  </a:cubicBezTo>
                  <a:cubicBezTo>
                    <a:pt x="190" y="69"/>
                    <a:pt x="191" y="68"/>
                    <a:pt x="191" y="68"/>
                  </a:cubicBezTo>
                  <a:cubicBezTo>
                    <a:pt x="190" y="71"/>
                    <a:pt x="189" y="70"/>
                    <a:pt x="188" y="72"/>
                  </a:cubicBezTo>
                  <a:cubicBezTo>
                    <a:pt x="188" y="72"/>
                    <a:pt x="188" y="73"/>
                    <a:pt x="189" y="72"/>
                  </a:cubicBezTo>
                  <a:cubicBezTo>
                    <a:pt x="187" y="74"/>
                    <a:pt x="187" y="74"/>
                    <a:pt x="187" y="73"/>
                  </a:cubicBezTo>
                  <a:cubicBezTo>
                    <a:pt x="188" y="72"/>
                    <a:pt x="187" y="72"/>
                    <a:pt x="188" y="71"/>
                  </a:cubicBezTo>
                  <a:cubicBezTo>
                    <a:pt x="186" y="73"/>
                    <a:pt x="186" y="74"/>
                    <a:pt x="185" y="73"/>
                  </a:cubicBezTo>
                  <a:cubicBezTo>
                    <a:pt x="187" y="70"/>
                    <a:pt x="183" y="74"/>
                    <a:pt x="183" y="73"/>
                  </a:cubicBezTo>
                  <a:cubicBezTo>
                    <a:pt x="185" y="71"/>
                    <a:pt x="186" y="69"/>
                    <a:pt x="187" y="68"/>
                  </a:cubicBezTo>
                  <a:cubicBezTo>
                    <a:pt x="187" y="66"/>
                    <a:pt x="187" y="68"/>
                    <a:pt x="187" y="66"/>
                  </a:cubicBezTo>
                  <a:cubicBezTo>
                    <a:pt x="186" y="68"/>
                    <a:pt x="184" y="71"/>
                    <a:pt x="183" y="72"/>
                  </a:cubicBezTo>
                  <a:cubicBezTo>
                    <a:pt x="184" y="70"/>
                    <a:pt x="184" y="70"/>
                    <a:pt x="184" y="70"/>
                  </a:cubicBezTo>
                  <a:cubicBezTo>
                    <a:pt x="183" y="71"/>
                    <a:pt x="181" y="74"/>
                    <a:pt x="181" y="73"/>
                  </a:cubicBezTo>
                  <a:cubicBezTo>
                    <a:pt x="180" y="71"/>
                    <a:pt x="179" y="71"/>
                    <a:pt x="178" y="70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6" y="72"/>
                    <a:pt x="177" y="69"/>
                    <a:pt x="175" y="70"/>
                  </a:cubicBezTo>
                  <a:cubicBezTo>
                    <a:pt x="175" y="68"/>
                    <a:pt x="172" y="71"/>
                    <a:pt x="173" y="67"/>
                  </a:cubicBezTo>
                  <a:cubicBezTo>
                    <a:pt x="170" y="68"/>
                    <a:pt x="168" y="69"/>
                    <a:pt x="166" y="67"/>
                  </a:cubicBezTo>
                  <a:cubicBezTo>
                    <a:pt x="168" y="64"/>
                    <a:pt x="168" y="64"/>
                    <a:pt x="168" y="64"/>
                  </a:cubicBezTo>
                  <a:cubicBezTo>
                    <a:pt x="166" y="66"/>
                    <a:pt x="168" y="62"/>
                    <a:pt x="168" y="63"/>
                  </a:cubicBezTo>
                  <a:cubicBezTo>
                    <a:pt x="167" y="65"/>
                    <a:pt x="166" y="66"/>
                    <a:pt x="165" y="67"/>
                  </a:cubicBezTo>
                  <a:cubicBezTo>
                    <a:pt x="165" y="65"/>
                    <a:pt x="163" y="67"/>
                    <a:pt x="161" y="68"/>
                  </a:cubicBezTo>
                  <a:cubicBezTo>
                    <a:pt x="162" y="66"/>
                    <a:pt x="162" y="66"/>
                    <a:pt x="162" y="66"/>
                  </a:cubicBezTo>
                  <a:cubicBezTo>
                    <a:pt x="159" y="70"/>
                    <a:pt x="160" y="66"/>
                    <a:pt x="159" y="65"/>
                  </a:cubicBezTo>
                  <a:cubicBezTo>
                    <a:pt x="159" y="64"/>
                    <a:pt x="160" y="62"/>
                    <a:pt x="160" y="62"/>
                  </a:cubicBezTo>
                  <a:cubicBezTo>
                    <a:pt x="158" y="65"/>
                    <a:pt x="157" y="65"/>
                    <a:pt x="156" y="66"/>
                  </a:cubicBezTo>
                  <a:cubicBezTo>
                    <a:pt x="155" y="66"/>
                    <a:pt x="155" y="65"/>
                    <a:pt x="155" y="63"/>
                  </a:cubicBezTo>
                  <a:cubicBezTo>
                    <a:pt x="150" y="67"/>
                    <a:pt x="149" y="63"/>
                    <a:pt x="146" y="65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3" y="66"/>
                    <a:pt x="142" y="60"/>
                    <a:pt x="139" y="63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0" y="57"/>
                    <a:pt x="139" y="59"/>
                    <a:pt x="138" y="62"/>
                  </a:cubicBezTo>
                  <a:cubicBezTo>
                    <a:pt x="138" y="61"/>
                    <a:pt x="135" y="64"/>
                    <a:pt x="136" y="60"/>
                  </a:cubicBezTo>
                  <a:cubicBezTo>
                    <a:pt x="136" y="59"/>
                    <a:pt x="135" y="62"/>
                    <a:pt x="134" y="62"/>
                  </a:cubicBezTo>
                  <a:cubicBezTo>
                    <a:pt x="133" y="60"/>
                    <a:pt x="133" y="60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2" y="60"/>
                    <a:pt x="133" y="58"/>
                    <a:pt x="132" y="58"/>
                  </a:cubicBezTo>
                  <a:cubicBezTo>
                    <a:pt x="132" y="59"/>
                    <a:pt x="131" y="56"/>
                    <a:pt x="130" y="61"/>
                  </a:cubicBezTo>
                  <a:cubicBezTo>
                    <a:pt x="130" y="58"/>
                    <a:pt x="126" y="63"/>
                    <a:pt x="126" y="58"/>
                  </a:cubicBezTo>
                  <a:cubicBezTo>
                    <a:pt x="126" y="60"/>
                    <a:pt x="125" y="60"/>
                    <a:pt x="125" y="61"/>
                  </a:cubicBezTo>
                  <a:cubicBezTo>
                    <a:pt x="124" y="60"/>
                    <a:pt x="124" y="57"/>
                    <a:pt x="122" y="59"/>
                  </a:cubicBezTo>
                  <a:cubicBezTo>
                    <a:pt x="122" y="58"/>
                    <a:pt x="123" y="57"/>
                    <a:pt x="123" y="57"/>
                  </a:cubicBezTo>
                  <a:cubicBezTo>
                    <a:pt x="122" y="57"/>
                    <a:pt x="122" y="58"/>
                    <a:pt x="121" y="59"/>
                  </a:cubicBezTo>
                  <a:cubicBezTo>
                    <a:pt x="119" y="61"/>
                    <a:pt x="119" y="55"/>
                    <a:pt x="117" y="55"/>
                  </a:cubicBezTo>
                  <a:cubicBezTo>
                    <a:pt x="113" y="57"/>
                    <a:pt x="110" y="55"/>
                    <a:pt x="107" y="54"/>
                  </a:cubicBezTo>
                  <a:cubicBezTo>
                    <a:pt x="108" y="53"/>
                    <a:pt x="108" y="53"/>
                    <a:pt x="108" y="53"/>
                  </a:cubicBezTo>
                  <a:cubicBezTo>
                    <a:pt x="106" y="57"/>
                    <a:pt x="107" y="48"/>
                    <a:pt x="104" y="54"/>
                  </a:cubicBezTo>
                  <a:cubicBezTo>
                    <a:pt x="104" y="53"/>
                    <a:pt x="104" y="53"/>
                    <a:pt x="104" y="51"/>
                  </a:cubicBezTo>
                  <a:cubicBezTo>
                    <a:pt x="103" y="54"/>
                    <a:pt x="103" y="48"/>
                    <a:pt x="101" y="51"/>
                  </a:cubicBezTo>
                  <a:cubicBezTo>
                    <a:pt x="101" y="50"/>
                    <a:pt x="101" y="50"/>
                    <a:pt x="101" y="50"/>
                  </a:cubicBezTo>
                  <a:cubicBezTo>
                    <a:pt x="101" y="48"/>
                    <a:pt x="99" y="51"/>
                    <a:pt x="99" y="48"/>
                  </a:cubicBezTo>
                  <a:cubicBezTo>
                    <a:pt x="99" y="48"/>
                    <a:pt x="99" y="47"/>
                    <a:pt x="100" y="46"/>
                  </a:cubicBezTo>
                  <a:cubicBezTo>
                    <a:pt x="100" y="44"/>
                    <a:pt x="97" y="50"/>
                    <a:pt x="98" y="45"/>
                  </a:cubicBezTo>
                  <a:cubicBezTo>
                    <a:pt x="98" y="45"/>
                    <a:pt x="98" y="48"/>
                    <a:pt x="98" y="48"/>
                  </a:cubicBezTo>
                  <a:cubicBezTo>
                    <a:pt x="96" y="45"/>
                    <a:pt x="92" y="47"/>
                    <a:pt x="89" y="48"/>
                  </a:cubicBezTo>
                  <a:cubicBezTo>
                    <a:pt x="88" y="44"/>
                    <a:pt x="91" y="39"/>
                    <a:pt x="89" y="42"/>
                  </a:cubicBezTo>
                  <a:cubicBezTo>
                    <a:pt x="89" y="41"/>
                    <a:pt x="88" y="44"/>
                    <a:pt x="88" y="43"/>
                  </a:cubicBezTo>
                  <a:cubicBezTo>
                    <a:pt x="87" y="44"/>
                    <a:pt x="89" y="37"/>
                    <a:pt x="88" y="40"/>
                  </a:cubicBezTo>
                  <a:cubicBezTo>
                    <a:pt x="87" y="43"/>
                    <a:pt x="87" y="41"/>
                    <a:pt x="87" y="43"/>
                  </a:cubicBezTo>
                  <a:cubicBezTo>
                    <a:pt x="86" y="41"/>
                    <a:pt x="87" y="38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3" y="43"/>
                    <a:pt x="83" y="40"/>
                    <a:pt x="80" y="45"/>
                  </a:cubicBezTo>
                  <a:cubicBezTo>
                    <a:pt x="74" y="44"/>
                    <a:pt x="67" y="45"/>
                    <a:pt x="61" y="44"/>
                  </a:cubicBezTo>
                  <a:cubicBezTo>
                    <a:pt x="55" y="42"/>
                    <a:pt x="49" y="42"/>
                    <a:pt x="44" y="38"/>
                  </a:cubicBezTo>
                  <a:cubicBezTo>
                    <a:pt x="44" y="33"/>
                    <a:pt x="44" y="33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6"/>
                    <a:pt x="41" y="33"/>
                    <a:pt x="40" y="36"/>
                  </a:cubicBezTo>
                  <a:cubicBezTo>
                    <a:pt x="38" y="35"/>
                    <a:pt x="35" y="35"/>
                    <a:pt x="33" y="34"/>
                  </a:cubicBezTo>
                  <a:cubicBezTo>
                    <a:pt x="34" y="34"/>
                    <a:pt x="35" y="31"/>
                    <a:pt x="34" y="31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2" y="35"/>
                    <a:pt x="32" y="36"/>
                  </a:cubicBezTo>
                  <a:cubicBezTo>
                    <a:pt x="25" y="37"/>
                    <a:pt x="22" y="28"/>
                    <a:pt x="16" y="28"/>
                  </a:cubicBezTo>
                  <a:cubicBezTo>
                    <a:pt x="15" y="26"/>
                    <a:pt x="13" y="26"/>
                    <a:pt x="11" y="27"/>
                  </a:cubicBezTo>
                  <a:cubicBezTo>
                    <a:pt x="8" y="21"/>
                    <a:pt x="5" y="16"/>
                    <a:pt x="0" y="18"/>
                  </a:cubicBezTo>
                  <a:cubicBezTo>
                    <a:pt x="0" y="18"/>
                    <a:pt x="3" y="9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7" name="Freeform 55"/>
            <p:cNvSpPr/>
            <p:nvPr/>
          </p:nvSpPr>
          <p:spPr bwMode="auto">
            <a:xfrm>
              <a:off x="1366838" y="1614488"/>
              <a:ext cx="9525" cy="22225"/>
            </a:xfrm>
            <a:custGeom>
              <a:avLst/>
              <a:gdLst>
                <a:gd name="T0" fmla="*/ 0 w 2"/>
                <a:gd name="T1" fmla="*/ 5 h 5"/>
                <a:gd name="T2" fmla="*/ 2 w 2"/>
                <a:gd name="T3" fmla="*/ 0 h 5"/>
                <a:gd name="T4" fmla="*/ 0 w 2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5"/>
                  </a:moveTo>
                  <a:cubicBezTo>
                    <a:pt x="1" y="3"/>
                    <a:pt x="1" y="2"/>
                    <a:pt x="2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8" name="Freeform 56"/>
            <p:cNvSpPr/>
            <p:nvPr/>
          </p:nvSpPr>
          <p:spPr bwMode="auto">
            <a:xfrm>
              <a:off x="1349376" y="1530350"/>
              <a:ext cx="9525" cy="12700"/>
            </a:xfrm>
            <a:custGeom>
              <a:avLst/>
              <a:gdLst>
                <a:gd name="T0" fmla="*/ 0 w 2"/>
                <a:gd name="T1" fmla="*/ 2 h 3"/>
                <a:gd name="T2" fmla="*/ 1 w 2"/>
                <a:gd name="T3" fmla="*/ 1 h 3"/>
                <a:gd name="T4" fmla="*/ 1 w 2"/>
                <a:gd name="T5" fmla="*/ 1 h 3"/>
                <a:gd name="T6" fmla="*/ 0 w 2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0" y="2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1" y="1"/>
                  </a:cubicBezTo>
                  <a:cubicBezTo>
                    <a:pt x="1" y="1"/>
                    <a:pt x="1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09" name="Freeform 57"/>
            <p:cNvSpPr/>
            <p:nvPr/>
          </p:nvSpPr>
          <p:spPr bwMode="auto">
            <a:xfrm>
              <a:off x="1336676" y="1520825"/>
              <a:ext cx="12700" cy="952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0"/>
                    <a:pt x="3" y="0"/>
                    <a:pt x="3" y="0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0" name="Freeform 58"/>
            <p:cNvSpPr/>
            <p:nvPr/>
          </p:nvSpPr>
          <p:spPr bwMode="auto">
            <a:xfrm>
              <a:off x="1336676" y="1487488"/>
              <a:ext cx="4763" cy="7937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1" y="1"/>
                    <a:pt x="1" y="0"/>
                    <a:pt x="1" y="1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1" name="Freeform 59"/>
            <p:cNvSpPr/>
            <p:nvPr/>
          </p:nvSpPr>
          <p:spPr bwMode="auto">
            <a:xfrm>
              <a:off x="1328738" y="1500188"/>
              <a:ext cx="7938" cy="12700"/>
            </a:xfrm>
            <a:custGeom>
              <a:avLst/>
              <a:gdLst>
                <a:gd name="T0" fmla="*/ 1 w 2"/>
                <a:gd name="T1" fmla="*/ 3 h 3"/>
                <a:gd name="T2" fmla="*/ 1 w 2"/>
                <a:gd name="T3" fmla="*/ 1 h 3"/>
                <a:gd name="T4" fmla="*/ 1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1" y="2"/>
                    <a:pt x="1" y="1"/>
                  </a:cubicBezTo>
                  <a:cubicBezTo>
                    <a:pt x="0" y="2"/>
                    <a:pt x="2" y="0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2" name="Freeform 60"/>
            <p:cNvSpPr/>
            <p:nvPr/>
          </p:nvSpPr>
          <p:spPr bwMode="auto">
            <a:xfrm>
              <a:off x="1308101" y="1470025"/>
              <a:ext cx="7938" cy="12700"/>
            </a:xfrm>
            <a:custGeom>
              <a:avLst/>
              <a:gdLst>
                <a:gd name="T0" fmla="*/ 1 w 2"/>
                <a:gd name="T1" fmla="*/ 2 h 3"/>
                <a:gd name="T2" fmla="*/ 0 w 2"/>
                <a:gd name="T3" fmla="*/ 1 h 3"/>
                <a:gd name="T4" fmla="*/ 1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1" y="2"/>
                    <a:pt x="0" y="3"/>
                    <a:pt x="0" y="1"/>
                  </a:cubicBezTo>
                  <a:cubicBezTo>
                    <a:pt x="0" y="3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3" name="Freeform 61"/>
            <p:cNvSpPr/>
            <p:nvPr/>
          </p:nvSpPr>
          <p:spPr bwMode="auto">
            <a:xfrm>
              <a:off x="1290638" y="1474788"/>
              <a:ext cx="4763" cy="7937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4" name="Freeform 62"/>
            <p:cNvSpPr/>
            <p:nvPr/>
          </p:nvSpPr>
          <p:spPr bwMode="auto">
            <a:xfrm>
              <a:off x="1035051" y="1411288"/>
              <a:ext cx="4763" cy="3175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  <a:gd name="T6" fmla="*/ 0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5" name="Freeform 63"/>
            <p:cNvSpPr/>
            <p:nvPr/>
          </p:nvSpPr>
          <p:spPr bwMode="auto">
            <a:xfrm>
              <a:off x="925513" y="1373188"/>
              <a:ext cx="4763" cy="7937"/>
            </a:xfrm>
            <a:custGeom>
              <a:avLst/>
              <a:gdLst>
                <a:gd name="T0" fmla="*/ 1 w 1"/>
                <a:gd name="T1" fmla="*/ 2 h 2"/>
                <a:gd name="T2" fmla="*/ 1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6" name="Freeform 64"/>
            <p:cNvSpPr/>
            <p:nvPr/>
          </p:nvSpPr>
          <p:spPr bwMode="auto">
            <a:xfrm>
              <a:off x="857251" y="1393825"/>
              <a:ext cx="4763" cy="12700"/>
            </a:xfrm>
            <a:custGeom>
              <a:avLst/>
              <a:gdLst>
                <a:gd name="T0" fmla="*/ 3 w 3"/>
                <a:gd name="T1" fmla="*/ 0 h 8"/>
                <a:gd name="T2" fmla="*/ 3 w 3"/>
                <a:gd name="T3" fmla="*/ 0 h 8"/>
                <a:gd name="T4" fmla="*/ 0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3" y="0"/>
                  </a:lnTo>
                  <a:lnTo>
                    <a:pt x="0" y="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7" name="Freeform 65"/>
            <p:cNvSpPr/>
            <p:nvPr/>
          </p:nvSpPr>
          <p:spPr bwMode="auto">
            <a:xfrm>
              <a:off x="3749676" y="1462088"/>
              <a:ext cx="4763" cy="17462"/>
            </a:xfrm>
            <a:custGeom>
              <a:avLst/>
              <a:gdLst>
                <a:gd name="T0" fmla="*/ 0 w 1"/>
                <a:gd name="T1" fmla="*/ 1 h 4"/>
                <a:gd name="T2" fmla="*/ 0 w 1"/>
                <a:gd name="T3" fmla="*/ 2 h 4"/>
                <a:gd name="T4" fmla="*/ 0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2"/>
                    <a:pt x="1" y="4"/>
                    <a:pt x="0" y="2"/>
                  </a:cubicBezTo>
                  <a:cubicBezTo>
                    <a:pt x="0" y="1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8" name="Freeform 66"/>
            <p:cNvSpPr/>
            <p:nvPr/>
          </p:nvSpPr>
          <p:spPr bwMode="auto">
            <a:xfrm>
              <a:off x="3762376" y="1254125"/>
              <a:ext cx="785813" cy="322262"/>
            </a:xfrm>
            <a:custGeom>
              <a:avLst/>
              <a:gdLst>
                <a:gd name="T0" fmla="*/ 166 w 185"/>
                <a:gd name="T1" fmla="*/ 21 h 76"/>
                <a:gd name="T2" fmla="*/ 160 w 185"/>
                <a:gd name="T3" fmla="*/ 23 h 76"/>
                <a:gd name="T4" fmla="*/ 151 w 185"/>
                <a:gd name="T5" fmla="*/ 34 h 76"/>
                <a:gd name="T6" fmla="*/ 147 w 185"/>
                <a:gd name="T7" fmla="*/ 34 h 76"/>
                <a:gd name="T8" fmla="*/ 134 w 185"/>
                <a:gd name="T9" fmla="*/ 34 h 76"/>
                <a:gd name="T10" fmla="*/ 130 w 185"/>
                <a:gd name="T11" fmla="*/ 35 h 76"/>
                <a:gd name="T12" fmla="*/ 124 w 185"/>
                <a:gd name="T13" fmla="*/ 40 h 76"/>
                <a:gd name="T14" fmla="*/ 118 w 185"/>
                <a:gd name="T15" fmla="*/ 39 h 76"/>
                <a:gd name="T16" fmla="*/ 115 w 185"/>
                <a:gd name="T17" fmla="*/ 38 h 76"/>
                <a:gd name="T18" fmla="*/ 113 w 185"/>
                <a:gd name="T19" fmla="*/ 42 h 76"/>
                <a:gd name="T20" fmla="*/ 107 w 185"/>
                <a:gd name="T21" fmla="*/ 48 h 76"/>
                <a:gd name="T22" fmla="*/ 103 w 185"/>
                <a:gd name="T23" fmla="*/ 48 h 76"/>
                <a:gd name="T24" fmla="*/ 99 w 185"/>
                <a:gd name="T25" fmla="*/ 52 h 76"/>
                <a:gd name="T26" fmla="*/ 94 w 185"/>
                <a:gd name="T27" fmla="*/ 50 h 76"/>
                <a:gd name="T28" fmla="*/ 89 w 185"/>
                <a:gd name="T29" fmla="*/ 52 h 76"/>
                <a:gd name="T30" fmla="*/ 81 w 185"/>
                <a:gd name="T31" fmla="*/ 51 h 76"/>
                <a:gd name="T32" fmla="*/ 79 w 185"/>
                <a:gd name="T33" fmla="*/ 54 h 76"/>
                <a:gd name="T34" fmla="*/ 76 w 185"/>
                <a:gd name="T35" fmla="*/ 51 h 76"/>
                <a:gd name="T36" fmla="*/ 74 w 185"/>
                <a:gd name="T37" fmla="*/ 55 h 76"/>
                <a:gd name="T38" fmla="*/ 73 w 185"/>
                <a:gd name="T39" fmla="*/ 55 h 76"/>
                <a:gd name="T40" fmla="*/ 69 w 185"/>
                <a:gd name="T41" fmla="*/ 57 h 76"/>
                <a:gd name="T42" fmla="*/ 60 w 185"/>
                <a:gd name="T43" fmla="*/ 59 h 76"/>
                <a:gd name="T44" fmla="*/ 56 w 185"/>
                <a:gd name="T45" fmla="*/ 60 h 76"/>
                <a:gd name="T46" fmla="*/ 53 w 185"/>
                <a:gd name="T47" fmla="*/ 61 h 76"/>
                <a:gd name="T48" fmla="*/ 45 w 185"/>
                <a:gd name="T49" fmla="*/ 61 h 76"/>
                <a:gd name="T50" fmla="*/ 42 w 185"/>
                <a:gd name="T51" fmla="*/ 53 h 76"/>
                <a:gd name="T52" fmla="*/ 41 w 185"/>
                <a:gd name="T53" fmla="*/ 62 h 76"/>
                <a:gd name="T54" fmla="*/ 40 w 185"/>
                <a:gd name="T55" fmla="*/ 70 h 76"/>
                <a:gd name="T56" fmla="*/ 35 w 185"/>
                <a:gd name="T57" fmla="*/ 68 h 76"/>
                <a:gd name="T58" fmla="*/ 35 w 185"/>
                <a:gd name="T59" fmla="*/ 72 h 76"/>
                <a:gd name="T60" fmla="*/ 33 w 185"/>
                <a:gd name="T61" fmla="*/ 70 h 76"/>
                <a:gd name="T62" fmla="*/ 29 w 185"/>
                <a:gd name="T63" fmla="*/ 63 h 76"/>
                <a:gd name="T64" fmla="*/ 27 w 185"/>
                <a:gd name="T65" fmla="*/ 70 h 76"/>
                <a:gd name="T66" fmla="*/ 25 w 185"/>
                <a:gd name="T67" fmla="*/ 67 h 76"/>
                <a:gd name="T68" fmla="*/ 23 w 185"/>
                <a:gd name="T69" fmla="*/ 72 h 76"/>
                <a:gd name="T70" fmla="*/ 20 w 185"/>
                <a:gd name="T71" fmla="*/ 73 h 76"/>
                <a:gd name="T72" fmla="*/ 20 w 185"/>
                <a:gd name="T73" fmla="*/ 62 h 76"/>
                <a:gd name="T74" fmla="*/ 16 w 185"/>
                <a:gd name="T75" fmla="*/ 70 h 76"/>
                <a:gd name="T76" fmla="*/ 7 w 185"/>
                <a:gd name="T77" fmla="*/ 57 h 76"/>
                <a:gd name="T78" fmla="*/ 5 w 185"/>
                <a:gd name="T79" fmla="*/ 56 h 76"/>
                <a:gd name="T80" fmla="*/ 0 w 185"/>
                <a:gd name="T81" fmla="*/ 57 h 76"/>
                <a:gd name="T82" fmla="*/ 1 w 185"/>
                <a:gd name="T83" fmla="*/ 51 h 76"/>
                <a:gd name="T84" fmla="*/ 6 w 185"/>
                <a:gd name="T85" fmla="*/ 55 h 76"/>
                <a:gd name="T86" fmla="*/ 13 w 185"/>
                <a:gd name="T87" fmla="*/ 45 h 76"/>
                <a:gd name="T88" fmla="*/ 25 w 185"/>
                <a:gd name="T89" fmla="*/ 38 h 76"/>
                <a:gd name="T90" fmla="*/ 39 w 185"/>
                <a:gd name="T91" fmla="*/ 33 h 76"/>
                <a:gd name="T92" fmla="*/ 51 w 185"/>
                <a:gd name="T93" fmla="*/ 29 h 76"/>
                <a:gd name="T94" fmla="*/ 59 w 185"/>
                <a:gd name="T95" fmla="*/ 26 h 76"/>
                <a:gd name="T96" fmla="*/ 78 w 185"/>
                <a:gd name="T97" fmla="*/ 24 h 76"/>
                <a:gd name="T98" fmla="*/ 88 w 185"/>
                <a:gd name="T99" fmla="*/ 26 h 76"/>
                <a:gd name="T100" fmla="*/ 101 w 185"/>
                <a:gd name="T101" fmla="*/ 26 h 76"/>
                <a:gd name="T102" fmla="*/ 139 w 185"/>
                <a:gd name="T103" fmla="*/ 8 h 76"/>
                <a:gd name="T104" fmla="*/ 149 w 185"/>
                <a:gd name="T105" fmla="*/ 6 h 76"/>
                <a:gd name="T106" fmla="*/ 184 w 185"/>
                <a:gd name="T107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5" h="76">
                  <a:moveTo>
                    <a:pt x="184" y="16"/>
                  </a:moveTo>
                  <a:cubicBezTo>
                    <a:pt x="184" y="25"/>
                    <a:pt x="179" y="17"/>
                    <a:pt x="178" y="23"/>
                  </a:cubicBezTo>
                  <a:cubicBezTo>
                    <a:pt x="178" y="23"/>
                    <a:pt x="177" y="18"/>
                    <a:pt x="176" y="20"/>
                  </a:cubicBezTo>
                  <a:cubicBezTo>
                    <a:pt x="176" y="27"/>
                    <a:pt x="171" y="24"/>
                    <a:pt x="167" y="19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6" y="17"/>
                    <a:pt x="166" y="22"/>
                    <a:pt x="166" y="21"/>
                  </a:cubicBezTo>
                  <a:cubicBezTo>
                    <a:pt x="165" y="19"/>
                    <a:pt x="165" y="19"/>
                    <a:pt x="165" y="19"/>
                  </a:cubicBezTo>
                  <a:cubicBezTo>
                    <a:pt x="166" y="21"/>
                    <a:pt x="164" y="20"/>
                    <a:pt x="165" y="22"/>
                  </a:cubicBezTo>
                  <a:cubicBezTo>
                    <a:pt x="164" y="21"/>
                    <a:pt x="164" y="19"/>
                    <a:pt x="163" y="18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64" y="28"/>
                    <a:pt x="161" y="21"/>
                    <a:pt x="161" y="25"/>
                  </a:cubicBezTo>
                  <a:cubicBezTo>
                    <a:pt x="160" y="23"/>
                    <a:pt x="160" y="23"/>
                    <a:pt x="160" y="23"/>
                  </a:cubicBezTo>
                  <a:cubicBezTo>
                    <a:pt x="159" y="28"/>
                    <a:pt x="157" y="28"/>
                    <a:pt x="155" y="30"/>
                  </a:cubicBezTo>
                  <a:cubicBezTo>
                    <a:pt x="154" y="26"/>
                    <a:pt x="154" y="26"/>
                    <a:pt x="154" y="26"/>
                  </a:cubicBezTo>
                  <a:cubicBezTo>
                    <a:pt x="154" y="29"/>
                    <a:pt x="154" y="30"/>
                    <a:pt x="153" y="31"/>
                  </a:cubicBezTo>
                  <a:cubicBezTo>
                    <a:pt x="152" y="27"/>
                    <a:pt x="153" y="34"/>
                    <a:pt x="152" y="32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2" y="35"/>
                    <a:pt x="151" y="30"/>
                    <a:pt x="151" y="34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1" y="36"/>
                    <a:pt x="149" y="29"/>
                    <a:pt x="149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9" y="34"/>
                    <a:pt x="148" y="31"/>
                    <a:pt x="148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7" y="33"/>
                    <a:pt x="146" y="31"/>
                    <a:pt x="147" y="34"/>
                  </a:cubicBezTo>
                  <a:cubicBezTo>
                    <a:pt x="146" y="32"/>
                    <a:pt x="148" y="33"/>
                    <a:pt x="146" y="29"/>
                  </a:cubicBezTo>
                  <a:cubicBezTo>
                    <a:pt x="144" y="33"/>
                    <a:pt x="141" y="33"/>
                    <a:pt x="138" y="34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6" y="32"/>
                    <a:pt x="136" y="33"/>
                  </a:cubicBezTo>
                  <a:cubicBezTo>
                    <a:pt x="136" y="33"/>
                    <a:pt x="135" y="32"/>
                    <a:pt x="135" y="32"/>
                  </a:cubicBezTo>
                  <a:cubicBezTo>
                    <a:pt x="134" y="30"/>
                    <a:pt x="135" y="36"/>
                    <a:pt x="134" y="34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33"/>
                    <a:pt x="133" y="33"/>
                    <a:pt x="133" y="34"/>
                  </a:cubicBezTo>
                  <a:cubicBezTo>
                    <a:pt x="133" y="34"/>
                    <a:pt x="133" y="33"/>
                    <a:pt x="133" y="32"/>
                  </a:cubicBezTo>
                  <a:cubicBezTo>
                    <a:pt x="133" y="35"/>
                    <a:pt x="131" y="32"/>
                    <a:pt x="131" y="34"/>
                  </a:cubicBezTo>
                  <a:cubicBezTo>
                    <a:pt x="131" y="32"/>
                    <a:pt x="131" y="32"/>
                    <a:pt x="131" y="32"/>
                  </a:cubicBezTo>
                  <a:cubicBezTo>
                    <a:pt x="129" y="29"/>
                    <a:pt x="131" y="36"/>
                    <a:pt x="130" y="35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6"/>
                    <a:pt x="129" y="35"/>
                    <a:pt x="128" y="37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7" y="36"/>
                    <a:pt x="126" y="35"/>
                    <a:pt x="126" y="37"/>
                  </a:cubicBezTo>
                  <a:cubicBezTo>
                    <a:pt x="125" y="36"/>
                    <a:pt x="125" y="32"/>
                    <a:pt x="124" y="33"/>
                  </a:cubicBezTo>
                  <a:cubicBezTo>
                    <a:pt x="125" y="37"/>
                    <a:pt x="123" y="35"/>
                    <a:pt x="124" y="40"/>
                  </a:cubicBezTo>
                  <a:cubicBezTo>
                    <a:pt x="123" y="39"/>
                    <a:pt x="122" y="38"/>
                    <a:pt x="122" y="39"/>
                  </a:cubicBezTo>
                  <a:cubicBezTo>
                    <a:pt x="122" y="38"/>
                    <a:pt x="120" y="34"/>
                    <a:pt x="121" y="34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0" y="30"/>
                    <a:pt x="121" y="32"/>
                    <a:pt x="120" y="30"/>
                  </a:cubicBezTo>
                  <a:cubicBezTo>
                    <a:pt x="120" y="30"/>
                    <a:pt x="119" y="32"/>
                    <a:pt x="119" y="31"/>
                  </a:cubicBezTo>
                  <a:cubicBezTo>
                    <a:pt x="119" y="34"/>
                    <a:pt x="119" y="39"/>
                    <a:pt x="118" y="39"/>
                  </a:cubicBezTo>
                  <a:cubicBezTo>
                    <a:pt x="118" y="38"/>
                    <a:pt x="117" y="35"/>
                    <a:pt x="117" y="34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7" y="42"/>
                    <a:pt x="117" y="39"/>
                    <a:pt x="117" y="40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2"/>
                    <a:pt x="116" y="44"/>
                    <a:pt x="115" y="40"/>
                  </a:cubicBezTo>
                  <a:cubicBezTo>
                    <a:pt x="114" y="39"/>
                    <a:pt x="115" y="39"/>
                    <a:pt x="115" y="38"/>
                  </a:cubicBezTo>
                  <a:cubicBezTo>
                    <a:pt x="114" y="38"/>
                    <a:pt x="114" y="39"/>
                    <a:pt x="114" y="40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38"/>
                    <a:pt x="113" y="41"/>
                    <a:pt x="114" y="43"/>
                  </a:cubicBezTo>
                  <a:cubicBezTo>
                    <a:pt x="114" y="43"/>
                    <a:pt x="113" y="41"/>
                    <a:pt x="114" y="42"/>
                  </a:cubicBezTo>
                  <a:cubicBezTo>
                    <a:pt x="114" y="44"/>
                    <a:pt x="113" y="45"/>
                    <a:pt x="113" y="45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2" y="45"/>
                    <a:pt x="112" y="47"/>
                    <a:pt x="111" y="48"/>
                  </a:cubicBezTo>
                  <a:cubicBezTo>
                    <a:pt x="112" y="50"/>
                    <a:pt x="111" y="45"/>
                    <a:pt x="111" y="46"/>
                  </a:cubicBezTo>
                  <a:cubicBezTo>
                    <a:pt x="110" y="43"/>
                    <a:pt x="110" y="50"/>
                    <a:pt x="108" y="46"/>
                  </a:cubicBezTo>
                  <a:cubicBezTo>
                    <a:pt x="108" y="46"/>
                    <a:pt x="109" y="49"/>
                    <a:pt x="108" y="48"/>
                  </a:cubicBezTo>
                  <a:cubicBezTo>
                    <a:pt x="108" y="48"/>
                    <a:pt x="107" y="45"/>
                    <a:pt x="107" y="46"/>
                  </a:cubicBezTo>
                  <a:cubicBezTo>
                    <a:pt x="107" y="45"/>
                    <a:pt x="107" y="47"/>
                    <a:pt x="107" y="48"/>
                  </a:cubicBezTo>
                  <a:cubicBezTo>
                    <a:pt x="107" y="49"/>
                    <a:pt x="106" y="47"/>
                    <a:pt x="107" y="47"/>
                  </a:cubicBezTo>
                  <a:cubicBezTo>
                    <a:pt x="106" y="48"/>
                    <a:pt x="105" y="51"/>
                    <a:pt x="103" y="49"/>
                  </a:cubicBezTo>
                  <a:cubicBezTo>
                    <a:pt x="104" y="50"/>
                    <a:pt x="103" y="53"/>
                    <a:pt x="103" y="53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2" y="49"/>
                    <a:pt x="102" y="51"/>
                    <a:pt x="102" y="48"/>
                  </a:cubicBezTo>
                  <a:cubicBezTo>
                    <a:pt x="102" y="52"/>
                    <a:pt x="103" y="45"/>
                    <a:pt x="103" y="48"/>
                  </a:cubicBezTo>
                  <a:cubicBezTo>
                    <a:pt x="102" y="46"/>
                    <a:pt x="103" y="52"/>
                    <a:pt x="102" y="49"/>
                  </a:cubicBezTo>
                  <a:cubicBezTo>
                    <a:pt x="102" y="49"/>
                    <a:pt x="102" y="52"/>
                    <a:pt x="101" y="50"/>
                  </a:cubicBezTo>
                  <a:cubicBezTo>
                    <a:pt x="101" y="50"/>
                    <a:pt x="100" y="46"/>
                    <a:pt x="100" y="46"/>
                  </a:cubicBezTo>
                  <a:cubicBezTo>
                    <a:pt x="99" y="47"/>
                    <a:pt x="100" y="48"/>
                    <a:pt x="100" y="48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2"/>
                    <a:pt x="99" y="49"/>
                    <a:pt x="99" y="52"/>
                  </a:cubicBezTo>
                  <a:cubicBezTo>
                    <a:pt x="99" y="50"/>
                    <a:pt x="99" y="54"/>
                    <a:pt x="98" y="49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7"/>
                    <a:pt x="98" y="50"/>
                    <a:pt x="98" y="5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8" y="55"/>
                    <a:pt x="96" y="49"/>
                    <a:pt x="97" y="53"/>
                  </a:cubicBezTo>
                  <a:cubicBezTo>
                    <a:pt x="96" y="52"/>
                    <a:pt x="95" y="53"/>
                    <a:pt x="94" y="50"/>
                  </a:cubicBezTo>
                  <a:cubicBezTo>
                    <a:pt x="94" y="52"/>
                    <a:pt x="94" y="54"/>
                    <a:pt x="93" y="53"/>
                  </a:cubicBezTo>
                  <a:cubicBezTo>
                    <a:pt x="93" y="52"/>
                    <a:pt x="93" y="52"/>
                    <a:pt x="93" y="51"/>
                  </a:cubicBezTo>
                  <a:cubicBezTo>
                    <a:pt x="92" y="50"/>
                    <a:pt x="92" y="51"/>
                    <a:pt x="92" y="52"/>
                  </a:cubicBezTo>
                  <a:cubicBezTo>
                    <a:pt x="92" y="51"/>
                    <a:pt x="91" y="49"/>
                    <a:pt x="90" y="48"/>
                  </a:cubicBezTo>
                  <a:cubicBezTo>
                    <a:pt x="90" y="49"/>
                    <a:pt x="91" y="52"/>
                    <a:pt x="91" y="53"/>
                  </a:cubicBezTo>
                  <a:cubicBezTo>
                    <a:pt x="90" y="49"/>
                    <a:pt x="90" y="57"/>
                    <a:pt x="89" y="52"/>
                  </a:cubicBezTo>
                  <a:cubicBezTo>
                    <a:pt x="89" y="52"/>
                    <a:pt x="89" y="50"/>
                    <a:pt x="88" y="49"/>
                  </a:cubicBezTo>
                  <a:cubicBezTo>
                    <a:pt x="87" y="44"/>
                    <a:pt x="88" y="53"/>
                    <a:pt x="87" y="50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2"/>
                    <a:pt x="87" y="57"/>
                    <a:pt x="86" y="53"/>
                  </a:cubicBezTo>
                  <a:cubicBezTo>
                    <a:pt x="86" y="54"/>
                    <a:pt x="85" y="52"/>
                    <a:pt x="86" y="56"/>
                  </a:cubicBezTo>
                  <a:cubicBezTo>
                    <a:pt x="84" y="52"/>
                    <a:pt x="83" y="58"/>
                    <a:pt x="81" y="51"/>
                  </a:cubicBezTo>
                  <a:cubicBezTo>
                    <a:pt x="81" y="52"/>
                    <a:pt x="81" y="51"/>
                    <a:pt x="81" y="53"/>
                  </a:cubicBezTo>
                  <a:cubicBezTo>
                    <a:pt x="82" y="55"/>
                    <a:pt x="81" y="52"/>
                    <a:pt x="82" y="53"/>
                  </a:cubicBezTo>
                  <a:cubicBezTo>
                    <a:pt x="82" y="53"/>
                    <a:pt x="82" y="54"/>
                    <a:pt x="82" y="55"/>
                  </a:cubicBezTo>
                  <a:cubicBezTo>
                    <a:pt x="81" y="54"/>
                    <a:pt x="81" y="54"/>
                    <a:pt x="81" y="50"/>
                  </a:cubicBezTo>
                  <a:cubicBezTo>
                    <a:pt x="79" y="48"/>
                    <a:pt x="81" y="57"/>
                    <a:pt x="80" y="56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8" y="56"/>
                    <a:pt x="78" y="53"/>
                    <a:pt x="77" y="51"/>
                  </a:cubicBezTo>
                  <a:cubicBezTo>
                    <a:pt x="77" y="51"/>
                    <a:pt x="76" y="51"/>
                    <a:pt x="77" y="53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2"/>
                    <a:pt x="76" y="51"/>
                    <a:pt x="75" y="52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0"/>
                    <a:pt x="75" y="51"/>
                    <a:pt x="75" y="51"/>
                  </a:cubicBezTo>
                  <a:cubicBezTo>
                    <a:pt x="75" y="53"/>
                    <a:pt x="76" y="54"/>
                    <a:pt x="76" y="54"/>
                  </a:cubicBezTo>
                  <a:cubicBezTo>
                    <a:pt x="76" y="55"/>
                    <a:pt x="76" y="55"/>
                    <a:pt x="76" y="57"/>
                  </a:cubicBezTo>
                  <a:cubicBezTo>
                    <a:pt x="75" y="54"/>
                    <a:pt x="75" y="55"/>
                    <a:pt x="74" y="55"/>
                  </a:cubicBezTo>
                  <a:cubicBezTo>
                    <a:pt x="74" y="54"/>
                    <a:pt x="74" y="57"/>
                    <a:pt x="74" y="57"/>
                  </a:cubicBezTo>
                  <a:cubicBezTo>
                    <a:pt x="74" y="56"/>
                    <a:pt x="74" y="57"/>
                    <a:pt x="74" y="55"/>
                  </a:cubicBezTo>
                  <a:cubicBezTo>
                    <a:pt x="74" y="54"/>
                    <a:pt x="74" y="56"/>
                    <a:pt x="74" y="55"/>
                  </a:cubicBezTo>
                  <a:cubicBezTo>
                    <a:pt x="74" y="54"/>
                    <a:pt x="73" y="52"/>
                    <a:pt x="73" y="53"/>
                  </a:cubicBezTo>
                  <a:cubicBezTo>
                    <a:pt x="73" y="55"/>
                    <a:pt x="74" y="59"/>
                    <a:pt x="73" y="57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7"/>
                    <a:pt x="71" y="55"/>
                    <a:pt x="72" y="58"/>
                  </a:cubicBezTo>
                  <a:cubicBezTo>
                    <a:pt x="72" y="59"/>
                    <a:pt x="71" y="57"/>
                    <a:pt x="71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0" y="55"/>
                    <a:pt x="70" y="56"/>
                    <a:pt x="70" y="58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57"/>
                    <a:pt x="69" y="57"/>
                    <a:pt x="69" y="59"/>
                  </a:cubicBezTo>
                  <a:cubicBezTo>
                    <a:pt x="68" y="57"/>
                    <a:pt x="67" y="50"/>
                    <a:pt x="67" y="53"/>
                  </a:cubicBezTo>
                  <a:cubicBezTo>
                    <a:pt x="67" y="53"/>
                    <a:pt x="67" y="57"/>
                    <a:pt x="67" y="59"/>
                  </a:cubicBezTo>
                  <a:cubicBezTo>
                    <a:pt x="66" y="57"/>
                    <a:pt x="66" y="62"/>
                    <a:pt x="64" y="5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59"/>
                    <a:pt x="62" y="64"/>
                    <a:pt x="60" y="59"/>
                  </a:cubicBezTo>
                  <a:cubicBezTo>
                    <a:pt x="60" y="58"/>
                    <a:pt x="60" y="57"/>
                    <a:pt x="59" y="55"/>
                  </a:cubicBezTo>
                  <a:cubicBezTo>
                    <a:pt x="59" y="57"/>
                    <a:pt x="59" y="53"/>
                    <a:pt x="59" y="57"/>
                  </a:cubicBezTo>
                  <a:cubicBezTo>
                    <a:pt x="60" y="59"/>
                    <a:pt x="60" y="60"/>
                    <a:pt x="60" y="61"/>
                  </a:cubicBezTo>
                  <a:cubicBezTo>
                    <a:pt x="60" y="62"/>
                    <a:pt x="58" y="62"/>
                    <a:pt x="58" y="60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7" y="59"/>
                    <a:pt x="57" y="59"/>
                    <a:pt x="56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1"/>
                    <a:pt x="57" y="65"/>
                    <a:pt x="56" y="63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2"/>
                    <a:pt x="55" y="65"/>
                    <a:pt x="54" y="6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3"/>
                    <a:pt x="53" y="64"/>
                  </a:cubicBezTo>
                  <a:cubicBezTo>
                    <a:pt x="52" y="62"/>
                    <a:pt x="52" y="62"/>
                    <a:pt x="51" y="59"/>
                  </a:cubicBezTo>
                  <a:cubicBezTo>
                    <a:pt x="51" y="66"/>
                    <a:pt x="48" y="67"/>
                    <a:pt x="47" y="67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3"/>
                    <a:pt x="47" y="68"/>
                    <a:pt x="46" y="67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0"/>
                    <a:pt x="45" y="64"/>
                    <a:pt x="44" y="65"/>
                  </a:cubicBezTo>
                  <a:cubicBezTo>
                    <a:pt x="45" y="67"/>
                    <a:pt x="45" y="64"/>
                    <a:pt x="45" y="67"/>
                  </a:cubicBezTo>
                  <a:cubicBezTo>
                    <a:pt x="45" y="67"/>
                    <a:pt x="44" y="65"/>
                    <a:pt x="44" y="68"/>
                  </a:cubicBezTo>
                  <a:cubicBezTo>
                    <a:pt x="44" y="67"/>
                    <a:pt x="44" y="65"/>
                    <a:pt x="43" y="6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2" y="61"/>
                    <a:pt x="43" y="58"/>
                    <a:pt x="42" y="53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1" y="51"/>
                    <a:pt x="42" y="50"/>
                    <a:pt x="41" y="49"/>
                  </a:cubicBezTo>
                  <a:cubicBezTo>
                    <a:pt x="41" y="51"/>
                    <a:pt x="41" y="55"/>
                    <a:pt x="42" y="57"/>
                  </a:cubicBezTo>
                  <a:cubicBezTo>
                    <a:pt x="41" y="58"/>
                    <a:pt x="43" y="65"/>
                    <a:pt x="42" y="64"/>
                  </a:cubicBezTo>
                  <a:cubicBezTo>
                    <a:pt x="41" y="63"/>
                    <a:pt x="42" y="64"/>
                    <a:pt x="42" y="61"/>
                  </a:cubicBezTo>
                  <a:cubicBezTo>
                    <a:pt x="41" y="59"/>
                    <a:pt x="41" y="63"/>
                    <a:pt x="41" y="62"/>
                  </a:cubicBezTo>
                  <a:cubicBezTo>
                    <a:pt x="41" y="63"/>
                    <a:pt x="41" y="66"/>
                    <a:pt x="41" y="67"/>
                  </a:cubicBezTo>
                  <a:cubicBezTo>
                    <a:pt x="40" y="66"/>
                    <a:pt x="41" y="64"/>
                    <a:pt x="40" y="64"/>
                  </a:cubicBezTo>
                  <a:cubicBezTo>
                    <a:pt x="40" y="66"/>
                    <a:pt x="40" y="67"/>
                    <a:pt x="41" y="68"/>
                  </a:cubicBezTo>
                  <a:cubicBezTo>
                    <a:pt x="41" y="73"/>
                    <a:pt x="40" y="67"/>
                    <a:pt x="40" y="71"/>
                  </a:cubicBezTo>
                  <a:cubicBezTo>
                    <a:pt x="39" y="68"/>
                    <a:pt x="40" y="64"/>
                    <a:pt x="39" y="62"/>
                  </a:cubicBezTo>
                  <a:cubicBezTo>
                    <a:pt x="39" y="65"/>
                    <a:pt x="38" y="66"/>
                    <a:pt x="40" y="70"/>
                  </a:cubicBezTo>
                  <a:cubicBezTo>
                    <a:pt x="39" y="70"/>
                    <a:pt x="39" y="67"/>
                    <a:pt x="39" y="66"/>
                  </a:cubicBezTo>
                  <a:cubicBezTo>
                    <a:pt x="38" y="64"/>
                    <a:pt x="39" y="71"/>
                    <a:pt x="37" y="65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7"/>
                    <a:pt x="37" y="67"/>
                    <a:pt x="37" y="65"/>
                  </a:cubicBezTo>
                  <a:cubicBezTo>
                    <a:pt x="36" y="65"/>
                    <a:pt x="36" y="69"/>
                    <a:pt x="36" y="65"/>
                  </a:cubicBezTo>
                  <a:cubicBezTo>
                    <a:pt x="35" y="65"/>
                    <a:pt x="35" y="65"/>
                    <a:pt x="35" y="68"/>
                  </a:cubicBezTo>
                  <a:cubicBezTo>
                    <a:pt x="36" y="70"/>
                    <a:pt x="36" y="66"/>
                    <a:pt x="37" y="70"/>
                  </a:cubicBezTo>
                  <a:cubicBezTo>
                    <a:pt x="36" y="67"/>
                    <a:pt x="36" y="71"/>
                    <a:pt x="36" y="72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1"/>
                    <a:pt x="35" y="71"/>
                    <a:pt x="35" y="72"/>
                  </a:cubicBezTo>
                  <a:cubicBezTo>
                    <a:pt x="35" y="71"/>
                    <a:pt x="35" y="70"/>
                    <a:pt x="35" y="70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4" y="74"/>
                    <a:pt x="34" y="68"/>
                    <a:pt x="33" y="69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3" y="65"/>
                    <a:pt x="33" y="66"/>
                  </a:cubicBezTo>
                  <a:cubicBezTo>
                    <a:pt x="33" y="68"/>
                    <a:pt x="33" y="71"/>
                    <a:pt x="33" y="73"/>
                  </a:cubicBezTo>
                  <a:cubicBezTo>
                    <a:pt x="33" y="74"/>
                    <a:pt x="33" y="70"/>
                    <a:pt x="33" y="7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69"/>
                    <a:pt x="32" y="66"/>
                    <a:pt x="31" y="66"/>
                  </a:cubicBezTo>
                  <a:cubicBezTo>
                    <a:pt x="31" y="67"/>
                    <a:pt x="31" y="70"/>
                    <a:pt x="32" y="72"/>
                  </a:cubicBezTo>
                  <a:cubicBezTo>
                    <a:pt x="32" y="72"/>
                    <a:pt x="31" y="70"/>
                    <a:pt x="31" y="69"/>
                  </a:cubicBezTo>
                  <a:cubicBezTo>
                    <a:pt x="31" y="69"/>
                    <a:pt x="32" y="71"/>
                    <a:pt x="31" y="73"/>
                  </a:cubicBezTo>
                  <a:cubicBezTo>
                    <a:pt x="31" y="71"/>
                    <a:pt x="30" y="69"/>
                    <a:pt x="29" y="67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59"/>
                    <a:pt x="28" y="60"/>
                    <a:pt x="28" y="57"/>
                  </a:cubicBezTo>
                  <a:cubicBezTo>
                    <a:pt x="27" y="56"/>
                    <a:pt x="27" y="58"/>
                    <a:pt x="27" y="59"/>
                  </a:cubicBezTo>
                  <a:cubicBezTo>
                    <a:pt x="29" y="64"/>
                    <a:pt x="27" y="66"/>
                    <a:pt x="28" y="71"/>
                  </a:cubicBezTo>
                  <a:cubicBezTo>
                    <a:pt x="28" y="72"/>
                    <a:pt x="26" y="59"/>
                    <a:pt x="26" y="67"/>
                  </a:cubicBezTo>
                  <a:cubicBezTo>
                    <a:pt x="27" y="68"/>
                    <a:pt x="27" y="72"/>
                    <a:pt x="27" y="70"/>
                  </a:cubicBezTo>
                  <a:cubicBezTo>
                    <a:pt x="26" y="70"/>
                    <a:pt x="27" y="75"/>
                    <a:pt x="26" y="73"/>
                  </a:cubicBezTo>
                  <a:cubicBezTo>
                    <a:pt x="27" y="71"/>
                    <a:pt x="25" y="69"/>
                    <a:pt x="25" y="66"/>
                  </a:cubicBezTo>
                  <a:cubicBezTo>
                    <a:pt x="26" y="67"/>
                    <a:pt x="26" y="67"/>
                    <a:pt x="26" y="66"/>
                  </a:cubicBezTo>
                  <a:cubicBezTo>
                    <a:pt x="25" y="64"/>
                    <a:pt x="25" y="61"/>
                    <a:pt x="25" y="61"/>
                  </a:cubicBezTo>
                  <a:cubicBezTo>
                    <a:pt x="24" y="62"/>
                    <a:pt x="24" y="62"/>
                    <a:pt x="24" y="65"/>
                  </a:cubicBezTo>
                  <a:cubicBezTo>
                    <a:pt x="25" y="67"/>
                    <a:pt x="25" y="64"/>
                    <a:pt x="25" y="67"/>
                  </a:cubicBezTo>
                  <a:cubicBezTo>
                    <a:pt x="24" y="68"/>
                    <a:pt x="24" y="64"/>
                    <a:pt x="24" y="69"/>
                  </a:cubicBezTo>
                  <a:cubicBezTo>
                    <a:pt x="25" y="69"/>
                    <a:pt x="25" y="71"/>
                    <a:pt x="25" y="73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2"/>
                    <a:pt x="25" y="76"/>
                    <a:pt x="24" y="76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3" y="69"/>
                    <a:pt x="25" y="73"/>
                    <a:pt x="24" y="68"/>
                  </a:cubicBezTo>
                  <a:cubicBezTo>
                    <a:pt x="23" y="68"/>
                    <a:pt x="23" y="71"/>
                    <a:pt x="23" y="70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8"/>
                    <a:pt x="21" y="62"/>
                    <a:pt x="21" y="66"/>
                  </a:cubicBezTo>
                  <a:cubicBezTo>
                    <a:pt x="21" y="67"/>
                    <a:pt x="21" y="68"/>
                    <a:pt x="22" y="69"/>
                  </a:cubicBezTo>
                  <a:cubicBezTo>
                    <a:pt x="21" y="70"/>
                    <a:pt x="21" y="72"/>
                    <a:pt x="20" y="73"/>
                  </a:cubicBezTo>
                  <a:cubicBezTo>
                    <a:pt x="20" y="69"/>
                    <a:pt x="19" y="72"/>
                    <a:pt x="19" y="68"/>
                  </a:cubicBezTo>
                  <a:cubicBezTo>
                    <a:pt x="20" y="71"/>
                    <a:pt x="21" y="70"/>
                    <a:pt x="21" y="67"/>
                  </a:cubicBezTo>
                  <a:cubicBezTo>
                    <a:pt x="20" y="62"/>
                    <a:pt x="22" y="67"/>
                    <a:pt x="21" y="62"/>
                  </a:cubicBezTo>
                  <a:cubicBezTo>
                    <a:pt x="20" y="62"/>
                    <a:pt x="20" y="58"/>
                    <a:pt x="19" y="55"/>
                  </a:cubicBezTo>
                  <a:cubicBezTo>
                    <a:pt x="19" y="55"/>
                    <a:pt x="19" y="56"/>
                    <a:pt x="19" y="57"/>
                  </a:cubicBezTo>
                  <a:cubicBezTo>
                    <a:pt x="19" y="60"/>
                    <a:pt x="19" y="59"/>
                    <a:pt x="20" y="62"/>
                  </a:cubicBezTo>
                  <a:cubicBezTo>
                    <a:pt x="19" y="62"/>
                    <a:pt x="18" y="63"/>
                    <a:pt x="18" y="66"/>
                  </a:cubicBezTo>
                  <a:cubicBezTo>
                    <a:pt x="18" y="65"/>
                    <a:pt x="18" y="62"/>
                    <a:pt x="18" y="62"/>
                  </a:cubicBezTo>
                  <a:cubicBezTo>
                    <a:pt x="17" y="63"/>
                    <a:pt x="16" y="62"/>
                    <a:pt x="15" y="62"/>
                  </a:cubicBezTo>
                  <a:cubicBezTo>
                    <a:pt x="16" y="66"/>
                    <a:pt x="14" y="63"/>
                    <a:pt x="15" y="67"/>
                  </a:cubicBezTo>
                  <a:cubicBezTo>
                    <a:pt x="16" y="67"/>
                    <a:pt x="17" y="71"/>
                    <a:pt x="17" y="73"/>
                  </a:cubicBezTo>
                  <a:cubicBezTo>
                    <a:pt x="16" y="72"/>
                    <a:pt x="16" y="71"/>
                    <a:pt x="16" y="70"/>
                  </a:cubicBezTo>
                  <a:cubicBezTo>
                    <a:pt x="16" y="72"/>
                    <a:pt x="15" y="66"/>
                    <a:pt x="15" y="70"/>
                  </a:cubicBezTo>
                  <a:cubicBezTo>
                    <a:pt x="16" y="68"/>
                    <a:pt x="14" y="64"/>
                    <a:pt x="14" y="61"/>
                  </a:cubicBezTo>
                  <a:cubicBezTo>
                    <a:pt x="14" y="63"/>
                    <a:pt x="14" y="58"/>
                    <a:pt x="13" y="59"/>
                  </a:cubicBezTo>
                  <a:cubicBezTo>
                    <a:pt x="13" y="61"/>
                    <a:pt x="12" y="62"/>
                    <a:pt x="12" y="63"/>
                  </a:cubicBezTo>
                  <a:cubicBezTo>
                    <a:pt x="10" y="60"/>
                    <a:pt x="9" y="63"/>
                    <a:pt x="9" y="64"/>
                  </a:cubicBezTo>
                  <a:cubicBezTo>
                    <a:pt x="8" y="62"/>
                    <a:pt x="8" y="58"/>
                    <a:pt x="7" y="57"/>
                  </a:cubicBezTo>
                  <a:cubicBezTo>
                    <a:pt x="6" y="58"/>
                    <a:pt x="8" y="62"/>
                    <a:pt x="7" y="60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60"/>
                    <a:pt x="5" y="57"/>
                    <a:pt x="6" y="62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8"/>
                    <a:pt x="5" y="59"/>
                    <a:pt x="5" y="59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3"/>
                    <a:pt x="4" y="56"/>
                    <a:pt x="3" y="56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3" y="61"/>
                    <a:pt x="2" y="59"/>
                    <a:pt x="2" y="60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6"/>
                    <a:pt x="0" y="55"/>
                    <a:pt x="0" y="5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" y="52"/>
                    <a:pt x="0" y="54"/>
                    <a:pt x="1" y="56"/>
                  </a:cubicBezTo>
                  <a:cubicBezTo>
                    <a:pt x="2" y="58"/>
                    <a:pt x="2" y="57"/>
                    <a:pt x="2" y="55"/>
                  </a:cubicBezTo>
                  <a:cubicBezTo>
                    <a:pt x="2" y="55"/>
                    <a:pt x="2" y="55"/>
                    <a:pt x="2" y="56"/>
                  </a:cubicBezTo>
                  <a:cubicBezTo>
                    <a:pt x="1" y="53"/>
                    <a:pt x="1" y="53"/>
                    <a:pt x="1" y="51"/>
                  </a:cubicBezTo>
                  <a:cubicBezTo>
                    <a:pt x="1" y="51"/>
                    <a:pt x="1" y="50"/>
                    <a:pt x="1" y="51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2" y="50"/>
                    <a:pt x="2" y="51"/>
                    <a:pt x="2" y="52"/>
                  </a:cubicBezTo>
                  <a:cubicBezTo>
                    <a:pt x="2" y="49"/>
                    <a:pt x="2" y="48"/>
                    <a:pt x="3" y="48"/>
                  </a:cubicBezTo>
                  <a:cubicBezTo>
                    <a:pt x="4" y="52"/>
                    <a:pt x="4" y="46"/>
                    <a:pt x="5" y="47"/>
                  </a:cubicBezTo>
                  <a:cubicBezTo>
                    <a:pt x="5" y="50"/>
                    <a:pt x="5" y="52"/>
                    <a:pt x="5" y="54"/>
                  </a:cubicBezTo>
                  <a:cubicBezTo>
                    <a:pt x="5" y="55"/>
                    <a:pt x="5" y="54"/>
                    <a:pt x="6" y="55"/>
                  </a:cubicBezTo>
                  <a:cubicBezTo>
                    <a:pt x="6" y="53"/>
                    <a:pt x="5" y="49"/>
                    <a:pt x="6" y="48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49"/>
                    <a:pt x="6" y="45"/>
                    <a:pt x="7" y="46"/>
                  </a:cubicBezTo>
                  <a:cubicBezTo>
                    <a:pt x="8" y="47"/>
                    <a:pt x="9" y="47"/>
                    <a:pt x="10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4"/>
                    <a:pt x="12" y="47"/>
                    <a:pt x="13" y="45"/>
                  </a:cubicBezTo>
                  <a:cubicBezTo>
                    <a:pt x="14" y="47"/>
                    <a:pt x="15" y="42"/>
                    <a:pt x="16" y="46"/>
                  </a:cubicBezTo>
                  <a:cubicBezTo>
                    <a:pt x="18" y="44"/>
                    <a:pt x="19" y="42"/>
                    <a:pt x="22" y="4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3"/>
                    <a:pt x="22" y="47"/>
                    <a:pt x="23" y="47"/>
                  </a:cubicBezTo>
                  <a:cubicBezTo>
                    <a:pt x="22" y="44"/>
                    <a:pt x="23" y="43"/>
                    <a:pt x="23" y="41"/>
                  </a:cubicBezTo>
                  <a:cubicBezTo>
                    <a:pt x="24" y="44"/>
                    <a:pt x="25" y="41"/>
                    <a:pt x="25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36"/>
                    <a:pt x="27" y="40"/>
                    <a:pt x="29" y="40"/>
                  </a:cubicBezTo>
                  <a:cubicBezTo>
                    <a:pt x="29" y="41"/>
                    <a:pt x="29" y="43"/>
                    <a:pt x="30" y="43"/>
                  </a:cubicBezTo>
                  <a:cubicBezTo>
                    <a:pt x="30" y="39"/>
                    <a:pt x="30" y="39"/>
                    <a:pt x="30" y="37"/>
                  </a:cubicBezTo>
                  <a:cubicBezTo>
                    <a:pt x="31" y="37"/>
                    <a:pt x="32" y="38"/>
                    <a:pt x="33" y="39"/>
                  </a:cubicBezTo>
                  <a:cubicBezTo>
                    <a:pt x="35" y="33"/>
                    <a:pt x="38" y="36"/>
                    <a:pt x="39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2" y="29"/>
                    <a:pt x="45" y="34"/>
                    <a:pt x="47" y="31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8" y="37"/>
                    <a:pt x="49" y="34"/>
                    <a:pt x="48" y="31"/>
                  </a:cubicBezTo>
                  <a:cubicBezTo>
                    <a:pt x="49" y="32"/>
                    <a:pt x="49" y="28"/>
                    <a:pt x="50" y="32"/>
                  </a:cubicBezTo>
                  <a:cubicBezTo>
                    <a:pt x="51" y="33"/>
                    <a:pt x="51" y="30"/>
                    <a:pt x="51" y="29"/>
                  </a:cubicBezTo>
                  <a:cubicBezTo>
                    <a:pt x="53" y="31"/>
                    <a:pt x="53" y="30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30"/>
                    <a:pt x="54" y="32"/>
                    <a:pt x="54" y="32"/>
                  </a:cubicBezTo>
                  <a:cubicBezTo>
                    <a:pt x="55" y="31"/>
                    <a:pt x="56" y="33"/>
                    <a:pt x="55" y="28"/>
                  </a:cubicBezTo>
                  <a:cubicBezTo>
                    <a:pt x="57" y="30"/>
                    <a:pt x="57" y="25"/>
                    <a:pt x="59" y="29"/>
                  </a:cubicBezTo>
                  <a:cubicBezTo>
                    <a:pt x="59" y="27"/>
                    <a:pt x="59" y="27"/>
                    <a:pt x="59" y="26"/>
                  </a:cubicBezTo>
                  <a:cubicBezTo>
                    <a:pt x="60" y="25"/>
                    <a:pt x="62" y="28"/>
                    <a:pt x="63" y="26"/>
                  </a:cubicBezTo>
                  <a:cubicBezTo>
                    <a:pt x="63" y="26"/>
                    <a:pt x="63" y="28"/>
                    <a:pt x="63" y="28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5" y="22"/>
                    <a:pt x="67" y="28"/>
                    <a:pt x="69" y="27"/>
                  </a:cubicBezTo>
                  <a:cubicBezTo>
                    <a:pt x="71" y="23"/>
                    <a:pt x="75" y="24"/>
                    <a:pt x="78" y="23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0"/>
                    <a:pt x="81" y="28"/>
                    <a:pt x="80" y="22"/>
                  </a:cubicBezTo>
                  <a:cubicBezTo>
                    <a:pt x="81" y="23"/>
                    <a:pt x="81" y="22"/>
                    <a:pt x="81" y="24"/>
                  </a:cubicBezTo>
                  <a:cubicBezTo>
                    <a:pt x="82" y="21"/>
                    <a:pt x="84" y="27"/>
                    <a:pt x="85" y="23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6" y="26"/>
                    <a:pt x="86" y="22"/>
                    <a:pt x="88" y="24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9" y="28"/>
                    <a:pt x="88" y="21"/>
                    <a:pt x="89" y="26"/>
                  </a:cubicBezTo>
                  <a:cubicBezTo>
                    <a:pt x="89" y="26"/>
                    <a:pt x="89" y="24"/>
                    <a:pt x="89" y="24"/>
                  </a:cubicBezTo>
                  <a:cubicBezTo>
                    <a:pt x="92" y="26"/>
                    <a:pt x="94" y="22"/>
                    <a:pt x="96" y="20"/>
                  </a:cubicBezTo>
                  <a:cubicBezTo>
                    <a:pt x="99" y="23"/>
                    <a:pt x="98" y="29"/>
                    <a:pt x="99" y="25"/>
                  </a:cubicBezTo>
                  <a:cubicBezTo>
                    <a:pt x="99" y="26"/>
                    <a:pt x="99" y="23"/>
                    <a:pt x="99" y="24"/>
                  </a:cubicBezTo>
                  <a:cubicBezTo>
                    <a:pt x="99" y="22"/>
                    <a:pt x="101" y="29"/>
                    <a:pt x="101" y="26"/>
                  </a:cubicBezTo>
                  <a:cubicBezTo>
                    <a:pt x="100" y="23"/>
                    <a:pt x="101" y="25"/>
                    <a:pt x="100" y="23"/>
                  </a:cubicBezTo>
                  <a:cubicBezTo>
                    <a:pt x="102" y="24"/>
                    <a:pt x="103" y="27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1"/>
                    <a:pt x="105" y="24"/>
                    <a:pt x="105" y="18"/>
                  </a:cubicBezTo>
                  <a:cubicBezTo>
                    <a:pt x="111" y="16"/>
                    <a:pt x="116" y="12"/>
                    <a:pt x="121" y="10"/>
                  </a:cubicBezTo>
                  <a:cubicBezTo>
                    <a:pt x="127" y="10"/>
                    <a:pt x="132" y="7"/>
                    <a:pt x="139" y="8"/>
                  </a:cubicBezTo>
                  <a:cubicBezTo>
                    <a:pt x="141" y="12"/>
                    <a:pt x="141" y="12"/>
                    <a:pt x="142" y="10"/>
                  </a:cubicBezTo>
                  <a:cubicBezTo>
                    <a:pt x="142" y="12"/>
                    <a:pt x="142" y="12"/>
                    <a:pt x="142" y="12"/>
                  </a:cubicBezTo>
                  <a:cubicBezTo>
                    <a:pt x="142" y="8"/>
                    <a:pt x="143" y="11"/>
                    <a:pt x="143" y="8"/>
                  </a:cubicBezTo>
                  <a:cubicBezTo>
                    <a:pt x="145" y="8"/>
                    <a:pt x="147" y="6"/>
                    <a:pt x="149" y="6"/>
                  </a:cubicBezTo>
                  <a:cubicBezTo>
                    <a:pt x="149" y="6"/>
                    <a:pt x="149" y="9"/>
                    <a:pt x="149" y="9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0" y="7"/>
                    <a:pt x="150" y="5"/>
                    <a:pt x="149" y="4"/>
                  </a:cubicBezTo>
                  <a:cubicBezTo>
                    <a:pt x="154" y="0"/>
                    <a:pt x="161" y="5"/>
                    <a:pt x="166" y="3"/>
                  </a:cubicBezTo>
                  <a:cubicBezTo>
                    <a:pt x="167" y="4"/>
                    <a:pt x="169" y="3"/>
                    <a:pt x="170" y="2"/>
                  </a:cubicBezTo>
                  <a:cubicBezTo>
                    <a:pt x="175" y="5"/>
                    <a:pt x="180" y="8"/>
                    <a:pt x="183" y="4"/>
                  </a:cubicBezTo>
                  <a:cubicBezTo>
                    <a:pt x="183" y="4"/>
                    <a:pt x="185" y="13"/>
                    <a:pt x="18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19" name="Freeform 67"/>
            <p:cNvSpPr/>
            <p:nvPr/>
          </p:nvSpPr>
          <p:spPr bwMode="auto">
            <a:xfrm>
              <a:off x="3754438" y="1462088"/>
              <a:ext cx="3175" cy="2540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0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1" y="2"/>
                    <a:pt x="1" y="3"/>
                    <a:pt x="1" y="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0" name="Freeform 68"/>
            <p:cNvSpPr/>
            <p:nvPr/>
          </p:nvSpPr>
          <p:spPr bwMode="auto">
            <a:xfrm>
              <a:off x="3821113" y="1530350"/>
              <a:ext cx="4763" cy="12700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2 h 3"/>
                <a:gd name="T4" fmla="*/ 0 w 1"/>
                <a:gd name="T5" fmla="*/ 3 h 3"/>
                <a:gd name="T6" fmla="*/ 0 w 1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1" y="3"/>
                    <a:pt x="0" y="3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1" name="Freeform 69"/>
            <p:cNvSpPr/>
            <p:nvPr/>
          </p:nvSpPr>
          <p:spPr bwMode="auto">
            <a:xfrm>
              <a:off x="3833813" y="1533525"/>
              <a:ext cx="4763" cy="17462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1 w 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2"/>
                    <a:pt x="1" y="3"/>
                    <a:pt x="0" y="4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2" name="Freeform 70"/>
            <p:cNvSpPr/>
            <p:nvPr/>
          </p:nvSpPr>
          <p:spPr bwMode="auto">
            <a:xfrm>
              <a:off x="3856038" y="1558925"/>
              <a:ext cx="4763" cy="12700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2"/>
                    <a:pt x="1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3" name="Freeform 71"/>
            <p:cNvSpPr/>
            <p:nvPr/>
          </p:nvSpPr>
          <p:spPr bwMode="auto">
            <a:xfrm>
              <a:off x="3856038" y="1546225"/>
              <a:ext cx="4763" cy="952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1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0"/>
                    <a:pt x="0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4" name="Freeform 72"/>
            <p:cNvSpPr/>
            <p:nvPr/>
          </p:nvSpPr>
          <p:spPr bwMode="auto">
            <a:xfrm>
              <a:off x="3886201" y="1555750"/>
              <a:ext cx="3175" cy="15875"/>
            </a:xfrm>
            <a:custGeom>
              <a:avLst/>
              <a:gdLst>
                <a:gd name="T0" fmla="*/ 0 w 1"/>
                <a:gd name="T1" fmla="*/ 1 h 4"/>
                <a:gd name="T2" fmla="*/ 1 w 1"/>
                <a:gd name="T3" fmla="*/ 2 h 4"/>
                <a:gd name="T4" fmla="*/ 0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1"/>
                    <a:pt x="0" y="0"/>
                    <a:pt x="1" y="2"/>
                  </a:cubicBezTo>
                  <a:cubicBezTo>
                    <a:pt x="1" y="0"/>
                    <a:pt x="0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5" name="Freeform 73"/>
            <p:cNvSpPr/>
            <p:nvPr/>
          </p:nvSpPr>
          <p:spPr bwMode="auto">
            <a:xfrm>
              <a:off x="3898901" y="1546225"/>
              <a:ext cx="3175" cy="952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1" y="1"/>
                    <a:pt x="1" y="2"/>
                    <a:pt x="0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6" name="Freeform 74"/>
            <p:cNvSpPr/>
            <p:nvPr/>
          </p:nvSpPr>
          <p:spPr bwMode="auto">
            <a:xfrm>
              <a:off x="4135438" y="1474788"/>
              <a:ext cx="0" cy="7937"/>
            </a:xfrm>
            <a:custGeom>
              <a:avLst/>
              <a:gdLst>
                <a:gd name="T0" fmla="*/ 3 h 5"/>
                <a:gd name="T1" fmla="*/ 5 h 5"/>
                <a:gd name="T2" fmla="*/ 0 h 5"/>
                <a:gd name="T3" fmla="*/ 3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5">
                  <a:moveTo>
                    <a:pt x="0" y="3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7" name="Freeform 75"/>
            <p:cNvSpPr/>
            <p:nvPr/>
          </p:nvSpPr>
          <p:spPr bwMode="auto">
            <a:xfrm>
              <a:off x="4241801" y="1452563"/>
              <a:ext cx="4763" cy="14287"/>
            </a:xfrm>
            <a:custGeom>
              <a:avLst/>
              <a:gdLst>
                <a:gd name="T0" fmla="*/ 0 w 1"/>
                <a:gd name="T1" fmla="*/ 1 h 3"/>
                <a:gd name="T2" fmla="*/ 1 w 1"/>
                <a:gd name="T3" fmla="*/ 3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0"/>
                    <a:pt x="1" y="3"/>
                    <a:pt x="1" y="3"/>
                  </a:cubicBezTo>
                  <a:cubicBezTo>
                    <a:pt x="0" y="3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8" name="Freeform 76"/>
            <p:cNvSpPr/>
            <p:nvPr/>
          </p:nvSpPr>
          <p:spPr bwMode="auto">
            <a:xfrm>
              <a:off x="4289426" y="1398588"/>
              <a:ext cx="3175" cy="15875"/>
            </a:xfrm>
            <a:custGeom>
              <a:avLst/>
              <a:gdLst>
                <a:gd name="T0" fmla="*/ 2 w 2"/>
                <a:gd name="T1" fmla="*/ 10 h 10"/>
                <a:gd name="T2" fmla="*/ 2 w 2"/>
                <a:gd name="T3" fmla="*/ 10 h 10"/>
                <a:gd name="T4" fmla="*/ 0 w 2"/>
                <a:gd name="T5" fmla="*/ 0 h 10"/>
                <a:gd name="T6" fmla="*/ 2 w 2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0">
                  <a:moveTo>
                    <a:pt x="2" y="10"/>
                  </a:moveTo>
                  <a:lnTo>
                    <a:pt x="2" y="10"/>
                  </a:lnTo>
                  <a:lnTo>
                    <a:pt x="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29" name="Freeform 77"/>
            <p:cNvSpPr/>
            <p:nvPr/>
          </p:nvSpPr>
          <p:spPr bwMode="auto">
            <a:xfrm>
              <a:off x="3516313" y="2643188"/>
              <a:ext cx="4763" cy="12700"/>
            </a:xfrm>
            <a:custGeom>
              <a:avLst/>
              <a:gdLst>
                <a:gd name="T0" fmla="*/ 1 w 1"/>
                <a:gd name="T1" fmla="*/ 1 h 3"/>
                <a:gd name="T2" fmla="*/ 0 w 1"/>
                <a:gd name="T3" fmla="*/ 2 h 3"/>
                <a:gd name="T4" fmla="*/ 1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1"/>
                  </a:moveTo>
                  <a:cubicBezTo>
                    <a:pt x="0" y="1"/>
                    <a:pt x="0" y="3"/>
                    <a:pt x="0" y="2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0" name="Freeform 78"/>
            <p:cNvSpPr/>
            <p:nvPr/>
          </p:nvSpPr>
          <p:spPr bwMode="auto">
            <a:xfrm>
              <a:off x="3511551" y="2652713"/>
              <a:ext cx="823913" cy="646112"/>
            </a:xfrm>
            <a:custGeom>
              <a:avLst/>
              <a:gdLst>
                <a:gd name="T0" fmla="*/ 166 w 194"/>
                <a:gd name="T1" fmla="*/ 132 h 152"/>
                <a:gd name="T2" fmla="*/ 160 w 194"/>
                <a:gd name="T3" fmla="*/ 128 h 152"/>
                <a:gd name="T4" fmla="*/ 145 w 194"/>
                <a:gd name="T5" fmla="*/ 124 h 152"/>
                <a:gd name="T6" fmla="*/ 141 w 194"/>
                <a:gd name="T7" fmla="*/ 120 h 152"/>
                <a:gd name="T8" fmla="*/ 133 w 194"/>
                <a:gd name="T9" fmla="*/ 107 h 152"/>
                <a:gd name="T10" fmla="*/ 129 w 194"/>
                <a:gd name="T11" fmla="*/ 104 h 152"/>
                <a:gd name="T12" fmla="*/ 120 w 194"/>
                <a:gd name="T13" fmla="*/ 101 h 152"/>
                <a:gd name="T14" fmla="*/ 116 w 194"/>
                <a:gd name="T15" fmla="*/ 95 h 152"/>
                <a:gd name="T16" fmla="*/ 115 w 194"/>
                <a:gd name="T17" fmla="*/ 90 h 152"/>
                <a:gd name="T18" fmla="*/ 110 w 194"/>
                <a:gd name="T19" fmla="*/ 91 h 152"/>
                <a:gd name="T20" fmla="*/ 101 w 194"/>
                <a:gd name="T21" fmla="*/ 88 h 152"/>
                <a:gd name="T22" fmla="*/ 97 w 194"/>
                <a:gd name="T23" fmla="*/ 85 h 152"/>
                <a:gd name="T24" fmla="*/ 92 w 194"/>
                <a:gd name="T25" fmla="*/ 84 h 152"/>
                <a:gd name="T26" fmla="*/ 89 w 194"/>
                <a:gd name="T27" fmla="*/ 78 h 152"/>
                <a:gd name="T28" fmla="*/ 83 w 194"/>
                <a:gd name="T29" fmla="*/ 75 h 152"/>
                <a:gd name="T30" fmla="*/ 78 w 194"/>
                <a:gd name="T31" fmla="*/ 67 h 152"/>
                <a:gd name="T32" fmla="*/ 74 w 194"/>
                <a:gd name="T33" fmla="*/ 67 h 152"/>
                <a:gd name="T34" fmla="*/ 73 w 194"/>
                <a:gd name="T35" fmla="*/ 62 h 152"/>
                <a:gd name="T36" fmla="*/ 69 w 194"/>
                <a:gd name="T37" fmla="*/ 63 h 152"/>
                <a:gd name="T38" fmla="*/ 67 w 194"/>
                <a:gd name="T39" fmla="*/ 62 h 152"/>
                <a:gd name="T40" fmla="*/ 64 w 194"/>
                <a:gd name="T41" fmla="*/ 60 h 152"/>
                <a:gd name="T42" fmla="*/ 54 w 194"/>
                <a:gd name="T43" fmla="*/ 54 h 152"/>
                <a:gd name="T44" fmla="*/ 50 w 194"/>
                <a:gd name="T45" fmla="*/ 51 h 152"/>
                <a:gd name="T46" fmla="*/ 47 w 194"/>
                <a:gd name="T47" fmla="*/ 49 h 152"/>
                <a:gd name="T48" fmla="*/ 40 w 194"/>
                <a:gd name="T49" fmla="*/ 43 h 152"/>
                <a:gd name="T50" fmla="*/ 43 w 194"/>
                <a:gd name="T51" fmla="*/ 35 h 152"/>
                <a:gd name="T52" fmla="*/ 35 w 194"/>
                <a:gd name="T53" fmla="*/ 40 h 152"/>
                <a:gd name="T54" fmla="*/ 28 w 194"/>
                <a:gd name="T55" fmla="*/ 45 h 152"/>
                <a:gd name="T56" fmla="*/ 26 w 194"/>
                <a:gd name="T57" fmla="*/ 41 h 152"/>
                <a:gd name="T58" fmla="*/ 23 w 194"/>
                <a:gd name="T59" fmla="*/ 43 h 152"/>
                <a:gd name="T60" fmla="*/ 23 w 194"/>
                <a:gd name="T61" fmla="*/ 40 h 152"/>
                <a:gd name="T62" fmla="*/ 24 w 194"/>
                <a:gd name="T63" fmla="*/ 31 h 152"/>
                <a:gd name="T64" fmla="*/ 17 w 194"/>
                <a:gd name="T65" fmla="*/ 36 h 152"/>
                <a:gd name="T66" fmla="*/ 18 w 194"/>
                <a:gd name="T67" fmla="*/ 32 h 152"/>
                <a:gd name="T68" fmla="*/ 13 w 194"/>
                <a:gd name="T69" fmla="*/ 34 h 152"/>
                <a:gd name="T70" fmla="*/ 10 w 194"/>
                <a:gd name="T71" fmla="*/ 33 h 152"/>
                <a:gd name="T72" fmla="*/ 16 w 194"/>
                <a:gd name="T73" fmla="*/ 24 h 152"/>
                <a:gd name="T74" fmla="*/ 8 w 194"/>
                <a:gd name="T75" fmla="*/ 27 h 152"/>
                <a:gd name="T76" fmla="*/ 7 w 194"/>
                <a:gd name="T77" fmla="*/ 12 h 152"/>
                <a:gd name="T78" fmla="*/ 5 w 194"/>
                <a:gd name="T79" fmla="*/ 8 h 152"/>
                <a:gd name="T80" fmla="*/ 0 w 194"/>
                <a:gd name="T81" fmla="*/ 6 h 152"/>
                <a:gd name="T82" fmla="*/ 5 w 194"/>
                <a:gd name="T83" fmla="*/ 2 h 152"/>
                <a:gd name="T84" fmla="*/ 7 w 194"/>
                <a:gd name="T85" fmla="*/ 9 h 152"/>
                <a:gd name="T86" fmla="*/ 21 w 194"/>
                <a:gd name="T87" fmla="*/ 6 h 152"/>
                <a:gd name="T88" fmla="*/ 38 w 194"/>
                <a:gd name="T89" fmla="*/ 11 h 152"/>
                <a:gd name="T90" fmla="*/ 55 w 194"/>
                <a:gd name="T91" fmla="*/ 18 h 152"/>
                <a:gd name="T92" fmla="*/ 69 w 194"/>
                <a:gd name="T93" fmla="*/ 26 h 152"/>
                <a:gd name="T94" fmla="*/ 79 w 194"/>
                <a:gd name="T95" fmla="*/ 31 h 152"/>
                <a:gd name="T96" fmla="*/ 96 w 194"/>
                <a:gd name="T97" fmla="*/ 47 h 152"/>
                <a:gd name="T98" fmla="*/ 104 w 194"/>
                <a:gd name="T99" fmla="*/ 58 h 152"/>
                <a:gd name="T100" fmla="*/ 113 w 194"/>
                <a:gd name="T101" fmla="*/ 70 h 152"/>
                <a:gd name="T102" fmla="*/ 158 w 194"/>
                <a:gd name="T103" fmla="*/ 98 h 152"/>
                <a:gd name="T104" fmla="*/ 167 w 194"/>
                <a:gd name="T105" fmla="*/ 108 h 152"/>
                <a:gd name="T106" fmla="*/ 183 w 194"/>
                <a:gd name="T107" fmla="*/ 14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4" h="152">
                  <a:moveTo>
                    <a:pt x="183" y="148"/>
                  </a:moveTo>
                  <a:cubicBezTo>
                    <a:pt x="176" y="152"/>
                    <a:pt x="179" y="144"/>
                    <a:pt x="173" y="145"/>
                  </a:cubicBezTo>
                  <a:cubicBezTo>
                    <a:pt x="172" y="145"/>
                    <a:pt x="176" y="142"/>
                    <a:pt x="175" y="142"/>
                  </a:cubicBezTo>
                  <a:cubicBezTo>
                    <a:pt x="168" y="145"/>
                    <a:pt x="167" y="139"/>
                    <a:pt x="168" y="133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70" y="131"/>
                    <a:pt x="166" y="133"/>
                    <a:pt x="166" y="132"/>
                  </a:cubicBezTo>
                  <a:cubicBezTo>
                    <a:pt x="167" y="132"/>
                    <a:pt x="167" y="132"/>
                    <a:pt x="168" y="131"/>
                  </a:cubicBezTo>
                  <a:cubicBezTo>
                    <a:pt x="166" y="132"/>
                    <a:pt x="166" y="131"/>
                    <a:pt x="164" y="132"/>
                  </a:cubicBezTo>
                  <a:cubicBezTo>
                    <a:pt x="167" y="128"/>
                    <a:pt x="167" y="128"/>
                    <a:pt x="167" y="128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59" y="134"/>
                    <a:pt x="163" y="128"/>
                    <a:pt x="159" y="129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56" y="129"/>
                    <a:pt x="154" y="126"/>
                    <a:pt x="151" y="126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51" y="125"/>
                    <a:pt x="150" y="125"/>
                    <a:pt x="149" y="125"/>
                  </a:cubicBezTo>
                  <a:cubicBezTo>
                    <a:pt x="151" y="122"/>
                    <a:pt x="146" y="126"/>
                    <a:pt x="147" y="124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44" y="125"/>
                    <a:pt x="148" y="121"/>
                    <a:pt x="145" y="124"/>
                  </a:cubicBezTo>
                  <a:cubicBezTo>
                    <a:pt x="146" y="122"/>
                    <a:pt x="146" y="122"/>
                    <a:pt x="146" y="122"/>
                  </a:cubicBezTo>
                  <a:cubicBezTo>
                    <a:pt x="143" y="125"/>
                    <a:pt x="147" y="119"/>
                    <a:pt x="145" y="121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43" y="122"/>
                    <a:pt x="145" y="120"/>
                    <a:pt x="144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3" y="120"/>
                    <a:pt x="144" y="118"/>
                    <a:pt x="141" y="120"/>
                  </a:cubicBezTo>
                  <a:cubicBezTo>
                    <a:pt x="143" y="118"/>
                    <a:pt x="143" y="120"/>
                    <a:pt x="146" y="117"/>
                  </a:cubicBezTo>
                  <a:cubicBezTo>
                    <a:pt x="140" y="117"/>
                    <a:pt x="138" y="113"/>
                    <a:pt x="135" y="111"/>
                  </a:cubicBezTo>
                  <a:cubicBezTo>
                    <a:pt x="136" y="109"/>
                    <a:pt x="136" y="109"/>
                    <a:pt x="137" y="108"/>
                  </a:cubicBezTo>
                  <a:cubicBezTo>
                    <a:pt x="136" y="108"/>
                    <a:pt x="136" y="107"/>
                    <a:pt x="134" y="109"/>
                  </a:cubicBezTo>
                  <a:cubicBezTo>
                    <a:pt x="134" y="109"/>
                    <a:pt x="135" y="107"/>
                    <a:pt x="135" y="107"/>
                  </a:cubicBezTo>
                  <a:cubicBezTo>
                    <a:pt x="136" y="105"/>
                    <a:pt x="132" y="109"/>
                    <a:pt x="133" y="107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133" y="107"/>
                    <a:pt x="132" y="106"/>
                    <a:pt x="131" y="106"/>
                  </a:cubicBezTo>
                  <a:cubicBezTo>
                    <a:pt x="132" y="106"/>
                    <a:pt x="132" y="105"/>
                    <a:pt x="133" y="105"/>
                  </a:cubicBezTo>
                  <a:cubicBezTo>
                    <a:pt x="130" y="106"/>
                    <a:pt x="132" y="103"/>
                    <a:pt x="130" y="104"/>
                  </a:cubicBezTo>
                  <a:cubicBezTo>
                    <a:pt x="132" y="103"/>
                    <a:pt x="132" y="103"/>
                    <a:pt x="132" y="103"/>
                  </a:cubicBezTo>
                  <a:cubicBezTo>
                    <a:pt x="133" y="100"/>
                    <a:pt x="129" y="106"/>
                    <a:pt x="129" y="104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28" y="104"/>
                    <a:pt x="127" y="102"/>
                    <a:pt x="126" y="103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5" y="102"/>
                    <a:pt x="125" y="100"/>
                    <a:pt x="123" y="101"/>
                  </a:cubicBezTo>
                  <a:cubicBezTo>
                    <a:pt x="124" y="100"/>
                    <a:pt x="127" y="97"/>
                    <a:pt x="126" y="97"/>
                  </a:cubicBezTo>
                  <a:cubicBezTo>
                    <a:pt x="123" y="100"/>
                    <a:pt x="123" y="97"/>
                    <a:pt x="120" y="101"/>
                  </a:cubicBezTo>
                  <a:cubicBezTo>
                    <a:pt x="120" y="100"/>
                    <a:pt x="120" y="97"/>
                    <a:pt x="119" y="98"/>
                  </a:cubicBezTo>
                  <a:cubicBezTo>
                    <a:pt x="120" y="97"/>
                    <a:pt x="122" y="94"/>
                    <a:pt x="123" y="94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25" y="91"/>
                    <a:pt x="124" y="93"/>
                    <a:pt x="126" y="91"/>
                  </a:cubicBezTo>
                  <a:cubicBezTo>
                    <a:pt x="125" y="91"/>
                    <a:pt x="123" y="92"/>
                    <a:pt x="123" y="91"/>
                  </a:cubicBezTo>
                  <a:cubicBezTo>
                    <a:pt x="121" y="92"/>
                    <a:pt x="117" y="95"/>
                    <a:pt x="116" y="95"/>
                  </a:cubicBezTo>
                  <a:cubicBezTo>
                    <a:pt x="118" y="94"/>
                    <a:pt x="119" y="91"/>
                    <a:pt x="120" y="91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3" y="96"/>
                    <a:pt x="115" y="93"/>
                    <a:pt x="114" y="94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12" y="95"/>
                    <a:pt x="110" y="95"/>
                    <a:pt x="113" y="92"/>
                  </a:cubicBezTo>
                  <a:cubicBezTo>
                    <a:pt x="114" y="91"/>
                    <a:pt x="114" y="92"/>
                    <a:pt x="115" y="90"/>
                  </a:cubicBezTo>
                  <a:cubicBezTo>
                    <a:pt x="114" y="90"/>
                    <a:pt x="113" y="91"/>
                    <a:pt x="113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89"/>
                    <a:pt x="111" y="90"/>
                    <a:pt x="110" y="92"/>
                  </a:cubicBezTo>
                  <a:cubicBezTo>
                    <a:pt x="110" y="93"/>
                    <a:pt x="111" y="91"/>
                    <a:pt x="111" y="92"/>
                  </a:cubicBezTo>
                  <a:cubicBezTo>
                    <a:pt x="109" y="93"/>
                    <a:pt x="108" y="93"/>
                    <a:pt x="107" y="93"/>
                  </a:cubicBezTo>
                  <a:cubicBezTo>
                    <a:pt x="110" y="91"/>
                    <a:pt x="110" y="91"/>
                    <a:pt x="110" y="91"/>
                  </a:cubicBezTo>
                  <a:cubicBezTo>
                    <a:pt x="107" y="93"/>
                    <a:pt x="105" y="93"/>
                    <a:pt x="104" y="93"/>
                  </a:cubicBezTo>
                  <a:cubicBezTo>
                    <a:pt x="102" y="94"/>
                    <a:pt x="106" y="91"/>
                    <a:pt x="106" y="91"/>
                  </a:cubicBezTo>
                  <a:cubicBezTo>
                    <a:pt x="106" y="89"/>
                    <a:pt x="101" y="92"/>
                    <a:pt x="103" y="89"/>
                  </a:cubicBezTo>
                  <a:cubicBezTo>
                    <a:pt x="103" y="89"/>
                    <a:pt x="101" y="91"/>
                    <a:pt x="101" y="90"/>
                  </a:cubicBezTo>
                  <a:cubicBezTo>
                    <a:pt x="101" y="90"/>
                    <a:pt x="103" y="88"/>
                    <a:pt x="102" y="88"/>
                  </a:cubicBezTo>
                  <a:cubicBezTo>
                    <a:pt x="103" y="87"/>
                    <a:pt x="101" y="88"/>
                    <a:pt x="101" y="88"/>
                  </a:cubicBezTo>
                  <a:cubicBezTo>
                    <a:pt x="100" y="89"/>
                    <a:pt x="101" y="88"/>
                    <a:pt x="101" y="88"/>
                  </a:cubicBezTo>
                  <a:cubicBezTo>
                    <a:pt x="100" y="88"/>
                    <a:pt x="97" y="89"/>
                    <a:pt x="97" y="86"/>
                  </a:cubicBezTo>
                  <a:cubicBezTo>
                    <a:pt x="96" y="87"/>
                    <a:pt x="94" y="88"/>
                    <a:pt x="94" y="88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6" y="85"/>
                    <a:pt x="95" y="86"/>
                    <a:pt x="96" y="84"/>
                  </a:cubicBezTo>
                  <a:cubicBezTo>
                    <a:pt x="93" y="86"/>
                    <a:pt x="100" y="84"/>
                    <a:pt x="97" y="85"/>
                  </a:cubicBezTo>
                  <a:cubicBezTo>
                    <a:pt x="99" y="83"/>
                    <a:pt x="94" y="87"/>
                    <a:pt x="96" y="85"/>
                  </a:cubicBezTo>
                  <a:cubicBezTo>
                    <a:pt x="96" y="84"/>
                    <a:pt x="93" y="86"/>
                    <a:pt x="94" y="84"/>
                  </a:cubicBezTo>
                  <a:cubicBezTo>
                    <a:pt x="94" y="84"/>
                    <a:pt x="97" y="82"/>
                    <a:pt x="97" y="81"/>
                  </a:cubicBezTo>
                  <a:cubicBezTo>
                    <a:pt x="96" y="81"/>
                    <a:pt x="96" y="82"/>
                    <a:pt x="95" y="82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2" y="85"/>
                    <a:pt x="93" y="82"/>
                    <a:pt x="92" y="84"/>
                  </a:cubicBezTo>
                  <a:cubicBezTo>
                    <a:pt x="93" y="83"/>
                    <a:pt x="90" y="84"/>
                    <a:pt x="93" y="81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94" y="79"/>
                    <a:pt x="92" y="81"/>
                    <a:pt x="91" y="82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88" y="84"/>
                    <a:pt x="91" y="80"/>
                    <a:pt x="88" y="82"/>
                  </a:cubicBezTo>
                  <a:cubicBezTo>
                    <a:pt x="89" y="80"/>
                    <a:pt x="87" y="81"/>
                    <a:pt x="89" y="78"/>
                  </a:cubicBezTo>
                  <a:cubicBezTo>
                    <a:pt x="87" y="79"/>
                    <a:pt x="86" y="80"/>
                    <a:pt x="86" y="79"/>
                  </a:cubicBezTo>
                  <a:cubicBezTo>
                    <a:pt x="86" y="78"/>
                    <a:pt x="86" y="78"/>
                    <a:pt x="87" y="78"/>
                  </a:cubicBezTo>
                  <a:cubicBezTo>
                    <a:pt x="88" y="76"/>
                    <a:pt x="87" y="77"/>
                    <a:pt x="86" y="77"/>
                  </a:cubicBezTo>
                  <a:cubicBezTo>
                    <a:pt x="87" y="77"/>
                    <a:pt x="87" y="75"/>
                    <a:pt x="88" y="73"/>
                  </a:cubicBezTo>
                  <a:cubicBezTo>
                    <a:pt x="86" y="74"/>
                    <a:pt x="85" y="76"/>
                    <a:pt x="84" y="77"/>
                  </a:cubicBezTo>
                  <a:cubicBezTo>
                    <a:pt x="87" y="73"/>
                    <a:pt x="80" y="78"/>
                    <a:pt x="83" y="75"/>
                  </a:cubicBezTo>
                  <a:cubicBezTo>
                    <a:pt x="83" y="74"/>
                    <a:pt x="85" y="73"/>
                    <a:pt x="85" y="72"/>
                  </a:cubicBezTo>
                  <a:cubicBezTo>
                    <a:pt x="88" y="68"/>
                    <a:pt x="82" y="74"/>
                    <a:pt x="83" y="72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2" y="73"/>
                    <a:pt x="78" y="76"/>
                    <a:pt x="81" y="73"/>
                  </a:cubicBezTo>
                  <a:cubicBezTo>
                    <a:pt x="79" y="74"/>
                    <a:pt x="81" y="71"/>
                    <a:pt x="78" y="74"/>
                  </a:cubicBezTo>
                  <a:cubicBezTo>
                    <a:pt x="79" y="70"/>
                    <a:pt x="74" y="73"/>
                    <a:pt x="78" y="67"/>
                  </a:cubicBezTo>
                  <a:cubicBezTo>
                    <a:pt x="77" y="68"/>
                    <a:pt x="77" y="67"/>
                    <a:pt x="76" y="68"/>
                  </a:cubicBezTo>
                  <a:cubicBezTo>
                    <a:pt x="75" y="70"/>
                    <a:pt x="78" y="67"/>
                    <a:pt x="77" y="69"/>
                  </a:cubicBezTo>
                  <a:cubicBezTo>
                    <a:pt x="76" y="69"/>
                    <a:pt x="76" y="69"/>
                    <a:pt x="75" y="70"/>
                  </a:cubicBezTo>
                  <a:cubicBezTo>
                    <a:pt x="76" y="69"/>
                    <a:pt x="75" y="68"/>
                    <a:pt x="78" y="66"/>
                  </a:cubicBezTo>
                  <a:cubicBezTo>
                    <a:pt x="79" y="64"/>
                    <a:pt x="73" y="71"/>
                    <a:pt x="73" y="69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7"/>
                    <a:pt x="73" y="65"/>
                    <a:pt x="75" y="63"/>
                  </a:cubicBezTo>
                  <a:cubicBezTo>
                    <a:pt x="74" y="63"/>
                    <a:pt x="74" y="63"/>
                    <a:pt x="73" y="64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3" y="63"/>
                    <a:pt x="73" y="62"/>
                    <a:pt x="72" y="63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1"/>
                    <a:pt x="73" y="61"/>
                    <a:pt x="72" y="61"/>
                  </a:cubicBezTo>
                  <a:cubicBezTo>
                    <a:pt x="71" y="63"/>
                    <a:pt x="71" y="64"/>
                    <a:pt x="71" y="64"/>
                  </a:cubicBezTo>
                  <a:cubicBezTo>
                    <a:pt x="70" y="65"/>
                    <a:pt x="70" y="65"/>
                    <a:pt x="69" y="66"/>
                  </a:cubicBezTo>
                  <a:cubicBezTo>
                    <a:pt x="71" y="64"/>
                    <a:pt x="70" y="64"/>
                    <a:pt x="70" y="63"/>
                  </a:cubicBezTo>
                  <a:cubicBezTo>
                    <a:pt x="70" y="62"/>
                    <a:pt x="68" y="65"/>
                    <a:pt x="68" y="65"/>
                  </a:cubicBezTo>
                  <a:cubicBezTo>
                    <a:pt x="69" y="63"/>
                    <a:pt x="67" y="64"/>
                    <a:pt x="69" y="63"/>
                  </a:cubicBezTo>
                  <a:cubicBezTo>
                    <a:pt x="69" y="62"/>
                    <a:pt x="68" y="64"/>
                    <a:pt x="69" y="63"/>
                  </a:cubicBezTo>
                  <a:cubicBezTo>
                    <a:pt x="70" y="62"/>
                    <a:pt x="71" y="60"/>
                    <a:pt x="70" y="61"/>
                  </a:cubicBezTo>
                  <a:cubicBezTo>
                    <a:pt x="68" y="62"/>
                    <a:pt x="66" y="65"/>
                    <a:pt x="67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6" y="63"/>
                    <a:pt x="67" y="61"/>
                    <a:pt x="65" y="63"/>
                  </a:cubicBezTo>
                  <a:cubicBezTo>
                    <a:pt x="64" y="63"/>
                    <a:pt x="65" y="61"/>
                    <a:pt x="65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59"/>
                    <a:pt x="65" y="60"/>
                    <a:pt x="63" y="61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3" y="60"/>
                    <a:pt x="62" y="61"/>
                  </a:cubicBezTo>
                  <a:cubicBezTo>
                    <a:pt x="62" y="59"/>
                    <a:pt x="67" y="53"/>
                    <a:pt x="65" y="55"/>
                  </a:cubicBezTo>
                  <a:cubicBezTo>
                    <a:pt x="64" y="55"/>
                    <a:pt x="61" y="58"/>
                    <a:pt x="61" y="60"/>
                  </a:cubicBezTo>
                  <a:cubicBezTo>
                    <a:pt x="61" y="58"/>
                    <a:pt x="57" y="60"/>
                    <a:pt x="59" y="57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6" y="56"/>
                    <a:pt x="52" y="58"/>
                    <a:pt x="54" y="54"/>
                  </a:cubicBezTo>
                  <a:cubicBezTo>
                    <a:pt x="55" y="53"/>
                    <a:pt x="56" y="52"/>
                    <a:pt x="57" y="51"/>
                  </a:cubicBezTo>
                  <a:cubicBezTo>
                    <a:pt x="55" y="52"/>
                    <a:pt x="58" y="48"/>
                    <a:pt x="55" y="51"/>
                  </a:cubicBezTo>
                  <a:cubicBezTo>
                    <a:pt x="54" y="53"/>
                    <a:pt x="53" y="54"/>
                    <a:pt x="53" y="55"/>
                  </a:cubicBezTo>
                  <a:cubicBezTo>
                    <a:pt x="52" y="56"/>
                    <a:pt x="50" y="55"/>
                    <a:pt x="51" y="53"/>
                  </a:cubicBezTo>
                  <a:cubicBezTo>
                    <a:pt x="51" y="54"/>
                    <a:pt x="50" y="54"/>
                    <a:pt x="50" y="54"/>
                  </a:cubicBezTo>
                  <a:cubicBezTo>
                    <a:pt x="52" y="52"/>
                    <a:pt x="52" y="51"/>
                    <a:pt x="50" y="51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9" y="52"/>
                    <a:pt x="47" y="55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8" y="52"/>
                    <a:pt x="45" y="54"/>
                    <a:pt x="46" y="52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5" y="50"/>
                    <a:pt x="45" y="51"/>
                  </a:cubicBezTo>
                  <a:cubicBezTo>
                    <a:pt x="46" y="49"/>
                    <a:pt x="45" y="49"/>
                    <a:pt x="46" y="46"/>
                  </a:cubicBezTo>
                  <a:cubicBezTo>
                    <a:pt x="41" y="51"/>
                    <a:pt x="39" y="49"/>
                    <a:pt x="37" y="48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5"/>
                    <a:pt x="37" y="49"/>
                    <a:pt x="37" y="47"/>
                  </a:cubicBezTo>
                  <a:cubicBezTo>
                    <a:pt x="38" y="46"/>
                    <a:pt x="38" y="44"/>
                    <a:pt x="40" y="43"/>
                  </a:cubicBezTo>
                  <a:cubicBezTo>
                    <a:pt x="40" y="41"/>
                    <a:pt x="37" y="45"/>
                    <a:pt x="37" y="45"/>
                  </a:cubicBezTo>
                  <a:cubicBezTo>
                    <a:pt x="35" y="47"/>
                    <a:pt x="38" y="44"/>
                    <a:pt x="36" y="46"/>
                  </a:cubicBezTo>
                  <a:cubicBezTo>
                    <a:pt x="36" y="47"/>
                    <a:pt x="36" y="44"/>
                    <a:pt x="34" y="47"/>
                  </a:cubicBezTo>
                  <a:cubicBezTo>
                    <a:pt x="35" y="46"/>
                    <a:pt x="36" y="44"/>
                    <a:pt x="37" y="43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7" y="41"/>
                    <a:pt x="41" y="39"/>
                    <a:pt x="4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4" y="32"/>
                    <a:pt x="45" y="33"/>
                    <a:pt x="45" y="31"/>
                  </a:cubicBezTo>
                  <a:cubicBezTo>
                    <a:pt x="44" y="32"/>
                    <a:pt x="41" y="36"/>
                    <a:pt x="40" y="37"/>
                  </a:cubicBezTo>
                  <a:cubicBezTo>
                    <a:pt x="39" y="37"/>
                    <a:pt x="35" y="43"/>
                    <a:pt x="35" y="42"/>
                  </a:cubicBezTo>
                  <a:cubicBezTo>
                    <a:pt x="35" y="41"/>
                    <a:pt x="36" y="43"/>
                    <a:pt x="37" y="40"/>
                  </a:cubicBezTo>
                  <a:cubicBezTo>
                    <a:pt x="38" y="38"/>
                    <a:pt x="35" y="41"/>
                    <a:pt x="35" y="40"/>
                  </a:cubicBezTo>
                  <a:cubicBezTo>
                    <a:pt x="35" y="41"/>
                    <a:pt x="33" y="44"/>
                    <a:pt x="32" y="44"/>
                  </a:cubicBezTo>
                  <a:cubicBezTo>
                    <a:pt x="33" y="42"/>
                    <a:pt x="34" y="42"/>
                    <a:pt x="34" y="41"/>
                  </a:cubicBezTo>
                  <a:cubicBezTo>
                    <a:pt x="33" y="42"/>
                    <a:pt x="31" y="43"/>
                    <a:pt x="31" y="45"/>
                  </a:cubicBezTo>
                  <a:cubicBezTo>
                    <a:pt x="29" y="48"/>
                    <a:pt x="31" y="43"/>
                    <a:pt x="29" y="46"/>
                  </a:cubicBezTo>
                  <a:cubicBezTo>
                    <a:pt x="30" y="43"/>
                    <a:pt x="33" y="40"/>
                    <a:pt x="33" y="39"/>
                  </a:cubicBezTo>
                  <a:cubicBezTo>
                    <a:pt x="32" y="41"/>
                    <a:pt x="30" y="41"/>
                    <a:pt x="28" y="45"/>
                  </a:cubicBezTo>
                  <a:cubicBezTo>
                    <a:pt x="29" y="44"/>
                    <a:pt x="30" y="42"/>
                    <a:pt x="31" y="41"/>
                  </a:cubicBezTo>
                  <a:cubicBezTo>
                    <a:pt x="32" y="39"/>
                    <a:pt x="27" y="45"/>
                    <a:pt x="30" y="4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1"/>
                    <a:pt x="29" y="41"/>
                    <a:pt x="30" y="39"/>
                  </a:cubicBezTo>
                  <a:cubicBezTo>
                    <a:pt x="29" y="39"/>
                    <a:pt x="26" y="42"/>
                    <a:pt x="29" y="38"/>
                  </a:cubicBezTo>
                  <a:cubicBezTo>
                    <a:pt x="28" y="38"/>
                    <a:pt x="28" y="38"/>
                    <a:pt x="26" y="41"/>
                  </a:cubicBezTo>
                  <a:cubicBezTo>
                    <a:pt x="26" y="42"/>
                    <a:pt x="28" y="39"/>
                    <a:pt x="26" y="43"/>
                  </a:cubicBezTo>
                  <a:cubicBezTo>
                    <a:pt x="28" y="40"/>
                    <a:pt x="25" y="43"/>
                    <a:pt x="24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4" y="42"/>
                    <a:pt x="23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4"/>
                    <a:pt x="25" y="39"/>
                    <a:pt x="24" y="39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7" y="36"/>
                    <a:pt x="26" y="36"/>
                  </a:cubicBezTo>
                  <a:cubicBezTo>
                    <a:pt x="24" y="38"/>
                    <a:pt x="23" y="41"/>
                    <a:pt x="22" y="42"/>
                  </a:cubicBezTo>
                  <a:cubicBezTo>
                    <a:pt x="21" y="43"/>
                    <a:pt x="23" y="40"/>
                    <a:pt x="21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39"/>
                    <a:pt x="25" y="36"/>
                    <a:pt x="24" y="36"/>
                  </a:cubicBezTo>
                  <a:cubicBezTo>
                    <a:pt x="24" y="36"/>
                    <a:pt x="21" y="39"/>
                    <a:pt x="21" y="40"/>
                  </a:cubicBezTo>
                  <a:cubicBezTo>
                    <a:pt x="21" y="40"/>
                    <a:pt x="21" y="39"/>
                    <a:pt x="22" y="37"/>
                  </a:cubicBezTo>
                  <a:cubicBezTo>
                    <a:pt x="21" y="38"/>
                    <a:pt x="21" y="40"/>
                    <a:pt x="20" y="40"/>
                  </a:cubicBezTo>
                  <a:cubicBezTo>
                    <a:pt x="20" y="39"/>
                    <a:pt x="21" y="37"/>
                    <a:pt x="22" y="3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29"/>
                    <a:pt x="25" y="29"/>
                    <a:pt x="27" y="26"/>
                  </a:cubicBezTo>
                  <a:cubicBezTo>
                    <a:pt x="27" y="25"/>
                    <a:pt x="26" y="26"/>
                    <a:pt x="25" y="27"/>
                  </a:cubicBezTo>
                  <a:cubicBezTo>
                    <a:pt x="23" y="32"/>
                    <a:pt x="21" y="33"/>
                    <a:pt x="18" y="37"/>
                  </a:cubicBezTo>
                  <a:cubicBezTo>
                    <a:pt x="17" y="38"/>
                    <a:pt x="24" y="26"/>
                    <a:pt x="19" y="32"/>
                  </a:cubicBezTo>
                  <a:cubicBezTo>
                    <a:pt x="19" y="34"/>
                    <a:pt x="16" y="36"/>
                    <a:pt x="17" y="36"/>
                  </a:cubicBezTo>
                  <a:cubicBezTo>
                    <a:pt x="17" y="35"/>
                    <a:pt x="15" y="40"/>
                    <a:pt x="15" y="37"/>
                  </a:cubicBezTo>
                  <a:cubicBezTo>
                    <a:pt x="16" y="36"/>
                    <a:pt x="17" y="33"/>
                    <a:pt x="19" y="31"/>
                  </a:cubicBezTo>
                  <a:cubicBezTo>
                    <a:pt x="18" y="32"/>
                    <a:pt x="19" y="32"/>
                    <a:pt x="19" y="32"/>
                  </a:cubicBezTo>
                  <a:cubicBezTo>
                    <a:pt x="20" y="30"/>
                    <a:pt x="22" y="27"/>
                    <a:pt x="21" y="27"/>
                  </a:cubicBezTo>
                  <a:cubicBezTo>
                    <a:pt x="21" y="27"/>
                    <a:pt x="20" y="27"/>
                    <a:pt x="19" y="29"/>
                  </a:cubicBezTo>
                  <a:cubicBezTo>
                    <a:pt x="17" y="32"/>
                    <a:pt x="20" y="29"/>
                    <a:pt x="18" y="32"/>
                  </a:cubicBezTo>
                  <a:cubicBezTo>
                    <a:pt x="17" y="32"/>
                    <a:pt x="19" y="28"/>
                    <a:pt x="16" y="32"/>
                  </a:cubicBezTo>
                  <a:cubicBezTo>
                    <a:pt x="16" y="32"/>
                    <a:pt x="15" y="35"/>
                    <a:pt x="14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4"/>
                    <a:pt x="12" y="38"/>
                    <a:pt x="11" y="38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5" y="31"/>
                    <a:pt x="13" y="36"/>
                    <a:pt x="16" y="31"/>
                  </a:cubicBezTo>
                  <a:cubicBezTo>
                    <a:pt x="15" y="31"/>
                    <a:pt x="14" y="33"/>
                    <a:pt x="14" y="32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18" y="25"/>
                    <a:pt x="15" y="28"/>
                  </a:cubicBezTo>
                  <a:cubicBezTo>
                    <a:pt x="14" y="29"/>
                    <a:pt x="14" y="29"/>
                    <a:pt x="13" y="31"/>
                  </a:cubicBezTo>
                  <a:cubicBezTo>
                    <a:pt x="12" y="31"/>
                    <a:pt x="11" y="33"/>
                    <a:pt x="10" y="33"/>
                  </a:cubicBezTo>
                  <a:cubicBezTo>
                    <a:pt x="12" y="29"/>
                    <a:pt x="9" y="32"/>
                    <a:pt x="12" y="29"/>
                  </a:cubicBezTo>
                  <a:cubicBezTo>
                    <a:pt x="11" y="31"/>
                    <a:pt x="12" y="31"/>
                    <a:pt x="14" y="28"/>
                  </a:cubicBezTo>
                  <a:cubicBezTo>
                    <a:pt x="16" y="24"/>
                    <a:pt x="15" y="29"/>
                    <a:pt x="17" y="25"/>
                  </a:cubicBezTo>
                  <a:cubicBezTo>
                    <a:pt x="17" y="25"/>
                    <a:pt x="19" y="21"/>
                    <a:pt x="20" y="18"/>
                  </a:cubicBezTo>
                  <a:cubicBezTo>
                    <a:pt x="20" y="18"/>
                    <a:pt x="19" y="19"/>
                    <a:pt x="19" y="19"/>
                  </a:cubicBezTo>
                  <a:cubicBezTo>
                    <a:pt x="17" y="22"/>
                    <a:pt x="18" y="22"/>
                    <a:pt x="16" y="24"/>
                  </a:cubicBezTo>
                  <a:cubicBezTo>
                    <a:pt x="16" y="23"/>
                    <a:pt x="14" y="24"/>
                    <a:pt x="12" y="26"/>
                  </a:cubicBezTo>
                  <a:cubicBezTo>
                    <a:pt x="13" y="25"/>
                    <a:pt x="14" y="22"/>
                    <a:pt x="15" y="22"/>
                  </a:cubicBezTo>
                  <a:cubicBezTo>
                    <a:pt x="13" y="23"/>
                    <a:pt x="12" y="22"/>
                    <a:pt x="12" y="20"/>
                  </a:cubicBezTo>
                  <a:cubicBezTo>
                    <a:pt x="10" y="25"/>
                    <a:pt x="10" y="21"/>
                    <a:pt x="9" y="24"/>
                  </a:cubicBezTo>
                  <a:cubicBezTo>
                    <a:pt x="9" y="25"/>
                    <a:pt x="8" y="28"/>
                    <a:pt x="7" y="30"/>
                  </a:cubicBezTo>
                  <a:cubicBezTo>
                    <a:pt x="6" y="30"/>
                    <a:pt x="8" y="28"/>
                    <a:pt x="8" y="27"/>
                  </a:cubicBezTo>
                  <a:cubicBezTo>
                    <a:pt x="6" y="29"/>
                    <a:pt x="9" y="24"/>
                    <a:pt x="7" y="27"/>
                  </a:cubicBezTo>
                  <a:cubicBezTo>
                    <a:pt x="8" y="26"/>
                    <a:pt x="10" y="22"/>
                    <a:pt x="11" y="19"/>
                  </a:cubicBezTo>
                  <a:cubicBezTo>
                    <a:pt x="10" y="21"/>
                    <a:pt x="13" y="17"/>
                    <a:pt x="12" y="17"/>
                  </a:cubicBezTo>
                  <a:cubicBezTo>
                    <a:pt x="10" y="18"/>
                    <a:pt x="9" y="19"/>
                    <a:pt x="8" y="19"/>
                  </a:cubicBezTo>
                  <a:cubicBezTo>
                    <a:pt x="8" y="16"/>
                    <a:pt x="5" y="18"/>
                    <a:pt x="4" y="18"/>
                  </a:cubicBezTo>
                  <a:cubicBezTo>
                    <a:pt x="5" y="16"/>
                    <a:pt x="7" y="12"/>
                    <a:pt x="7" y="12"/>
                  </a:cubicBezTo>
                  <a:cubicBezTo>
                    <a:pt x="6" y="11"/>
                    <a:pt x="5" y="16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0"/>
                    <a:pt x="3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4" y="11"/>
                    <a:pt x="4" y="12"/>
                  </a:cubicBezTo>
                  <a:cubicBezTo>
                    <a:pt x="4" y="10"/>
                    <a:pt x="5" y="9"/>
                    <a:pt x="5" y="8"/>
                  </a:cubicBezTo>
                  <a:cubicBezTo>
                    <a:pt x="6" y="5"/>
                    <a:pt x="4" y="8"/>
                    <a:pt x="3" y="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2"/>
                    <a:pt x="1" y="9"/>
                    <a:pt x="0" y="1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1" y="5"/>
                    <a:pt x="0" y="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2" y="4"/>
                    <a:pt x="2" y="6"/>
                  </a:cubicBezTo>
                  <a:cubicBezTo>
                    <a:pt x="1" y="8"/>
                    <a:pt x="2" y="8"/>
                    <a:pt x="3" y="6"/>
                  </a:cubicBezTo>
                  <a:cubicBezTo>
                    <a:pt x="3" y="6"/>
                    <a:pt x="3" y="6"/>
                    <a:pt x="2" y="7"/>
                  </a:cubicBezTo>
                  <a:cubicBezTo>
                    <a:pt x="4" y="4"/>
                    <a:pt x="4" y="4"/>
                    <a:pt x="5" y="2"/>
                  </a:cubicBezTo>
                  <a:cubicBezTo>
                    <a:pt x="5" y="2"/>
                    <a:pt x="5" y="1"/>
                    <a:pt x="5" y="2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7" y="1"/>
                    <a:pt x="8" y="0"/>
                    <a:pt x="8" y="2"/>
                  </a:cubicBezTo>
                  <a:cubicBezTo>
                    <a:pt x="7" y="5"/>
                    <a:pt x="11" y="0"/>
                    <a:pt x="11" y="2"/>
                  </a:cubicBezTo>
                  <a:cubicBezTo>
                    <a:pt x="9" y="4"/>
                    <a:pt x="8" y="6"/>
                    <a:pt x="7" y="7"/>
                  </a:cubicBezTo>
                  <a:cubicBezTo>
                    <a:pt x="7" y="9"/>
                    <a:pt x="7" y="7"/>
                    <a:pt x="7" y="9"/>
                  </a:cubicBezTo>
                  <a:cubicBezTo>
                    <a:pt x="8" y="7"/>
                    <a:pt x="10" y="4"/>
                    <a:pt x="12" y="3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3" y="1"/>
                    <a:pt x="14" y="2"/>
                  </a:cubicBezTo>
                  <a:cubicBezTo>
                    <a:pt x="15" y="4"/>
                    <a:pt x="16" y="5"/>
                    <a:pt x="17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4"/>
                    <a:pt x="19" y="7"/>
                    <a:pt x="21" y="6"/>
                  </a:cubicBezTo>
                  <a:cubicBezTo>
                    <a:pt x="21" y="8"/>
                    <a:pt x="25" y="5"/>
                    <a:pt x="23" y="9"/>
                  </a:cubicBezTo>
                  <a:cubicBezTo>
                    <a:pt x="26" y="9"/>
                    <a:pt x="30" y="8"/>
                    <a:pt x="31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1" y="11"/>
                    <a:pt x="29" y="15"/>
                    <a:pt x="29" y="15"/>
                  </a:cubicBezTo>
                  <a:cubicBezTo>
                    <a:pt x="30" y="12"/>
                    <a:pt x="32" y="12"/>
                    <a:pt x="33" y="11"/>
                  </a:cubicBezTo>
                  <a:cubicBezTo>
                    <a:pt x="33" y="14"/>
                    <a:pt x="35" y="12"/>
                    <a:pt x="38" y="11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40" y="9"/>
                    <a:pt x="39" y="13"/>
                    <a:pt x="39" y="15"/>
                  </a:cubicBezTo>
                  <a:cubicBezTo>
                    <a:pt x="39" y="16"/>
                    <a:pt x="38" y="18"/>
                    <a:pt x="39" y="18"/>
                  </a:cubicBezTo>
                  <a:cubicBezTo>
                    <a:pt x="41" y="15"/>
                    <a:pt x="41" y="15"/>
                    <a:pt x="44" y="14"/>
                  </a:cubicBezTo>
                  <a:cubicBezTo>
                    <a:pt x="44" y="14"/>
                    <a:pt x="45" y="16"/>
                    <a:pt x="45" y="18"/>
                  </a:cubicBezTo>
                  <a:cubicBezTo>
                    <a:pt x="50" y="15"/>
                    <a:pt x="51" y="19"/>
                    <a:pt x="55" y="18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60" y="18"/>
                    <a:pt x="60" y="24"/>
                    <a:pt x="64" y="23"/>
                  </a:cubicBezTo>
                  <a:cubicBezTo>
                    <a:pt x="61" y="27"/>
                    <a:pt x="61" y="27"/>
                    <a:pt x="61" y="27"/>
                  </a:cubicBezTo>
                  <a:cubicBezTo>
                    <a:pt x="61" y="28"/>
                    <a:pt x="63" y="27"/>
                    <a:pt x="65" y="24"/>
                  </a:cubicBezTo>
                  <a:cubicBezTo>
                    <a:pt x="65" y="26"/>
                    <a:pt x="68" y="24"/>
                    <a:pt x="66" y="27"/>
                  </a:cubicBezTo>
                  <a:cubicBezTo>
                    <a:pt x="66" y="28"/>
                    <a:pt x="68" y="26"/>
                    <a:pt x="69" y="26"/>
                  </a:cubicBezTo>
                  <a:cubicBezTo>
                    <a:pt x="69" y="28"/>
                    <a:pt x="70" y="28"/>
                    <a:pt x="72" y="29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9"/>
                    <a:pt x="70" y="30"/>
                    <a:pt x="70" y="31"/>
                  </a:cubicBezTo>
                  <a:cubicBezTo>
                    <a:pt x="71" y="30"/>
                    <a:pt x="71" y="33"/>
                    <a:pt x="74" y="28"/>
                  </a:cubicBezTo>
                  <a:cubicBezTo>
                    <a:pt x="73" y="32"/>
                    <a:pt x="78" y="29"/>
                    <a:pt x="77" y="33"/>
                  </a:cubicBezTo>
                  <a:cubicBezTo>
                    <a:pt x="78" y="32"/>
                    <a:pt x="78" y="32"/>
                    <a:pt x="79" y="31"/>
                  </a:cubicBezTo>
                  <a:cubicBezTo>
                    <a:pt x="80" y="32"/>
                    <a:pt x="80" y="35"/>
                    <a:pt x="82" y="34"/>
                  </a:cubicBezTo>
                  <a:cubicBezTo>
                    <a:pt x="82" y="35"/>
                    <a:pt x="80" y="36"/>
                    <a:pt x="81" y="36"/>
                  </a:cubicBezTo>
                  <a:cubicBezTo>
                    <a:pt x="81" y="36"/>
                    <a:pt x="82" y="35"/>
                    <a:pt x="83" y="34"/>
                  </a:cubicBezTo>
                  <a:cubicBezTo>
                    <a:pt x="87" y="34"/>
                    <a:pt x="85" y="40"/>
                    <a:pt x="87" y="40"/>
                  </a:cubicBezTo>
                  <a:cubicBezTo>
                    <a:pt x="92" y="41"/>
                    <a:pt x="94" y="44"/>
                    <a:pt x="97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100" y="45"/>
                    <a:pt x="96" y="52"/>
                    <a:pt x="101" y="48"/>
                  </a:cubicBezTo>
                  <a:cubicBezTo>
                    <a:pt x="100" y="49"/>
                    <a:pt x="101" y="49"/>
                    <a:pt x="100" y="51"/>
                  </a:cubicBezTo>
                  <a:cubicBezTo>
                    <a:pt x="102" y="49"/>
                    <a:pt x="100" y="55"/>
                    <a:pt x="103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2" y="56"/>
                    <a:pt x="105" y="54"/>
                    <a:pt x="105" y="57"/>
                  </a:cubicBezTo>
                  <a:cubicBezTo>
                    <a:pt x="105" y="57"/>
                    <a:pt x="104" y="57"/>
                    <a:pt x="104" y="58"/>
                  </a:cubicBezTo>
                  <a:cubicBezTo>
                    <a:pt x="103" y="60"/>
                    <a:pt x="108" y="55"/>
                    <a:pt x="104" y="59"/>
                  </a:cubicBezTo>
                  <a:cubicBezTo>
                    <a:pt x="105" y="60"/>
                    <a:pt x="106" y="57"/>
                    <a:pt x="106" y="57"/>
                  </a:cubicBezTo>
                  <a:cubicBezTo>
                    <a:pt x="107" y="61"/>
                    <a:pt x="112" y="61"/>
                    <a:pt x="115" y="62"/>
                  </a:cubicBezTo>
                  <a:cubicBezTo>
                    <a:pt x="115" y="66"/>
                    <a:pt x="110" y="69"/>
                    <a:pt x="114" y="68"/>
                  </a:cubicBezTo>
                  <a:cubicBezTo>
                    <a:pt x="113" y="68"/>
                    <a:pt x="115" y="66"/>
                    <a:pt x="114" y="67"/>
                  </a:cubicBezTo>
                  <a:cubicBezTo>
                    <a:pt x="116" y="66"/>
                    <a:pt x="111" y="72"/>
                    <a:pt x="113" y="70"/>
                  </a:cubicBezTo>
                  <a:cubicBezTo>
                    <a:pt x="115" y="68"/>
                    <a:pt x="115" y="69"/>
                    <a:pt x="116" y="68"/>
                  </a:cubicBezTo>
                  <a:cubicBezTo>
                    <a:pt x="116" y="70"/>
                    <a:pt x="114" y="73"/>
                    <a:pt x="117" y="72"/>
                  </a:cubicBezTo>
                  <a:cubicBezTo>
                    <a:pt x="116" y="73"/>
                    <a:pt x="116" y="73"/>
                    <a:pt x="116" y="73"/>
                  </a:cubicBezTo>
                  <a:cubicBezTo>
                    <a:pt x="120" y="70"/>
                    <a:pt x="119" y="73"/>
                    <a:pt x="124" y="70"/>
                  </a:cubicBezTo>
                  <a:cubicBezTo>
                    <a:pt x="130" y="74"/>
                    <a:pt x="138" y="77"/>
                    <a:pt x="143" y="82"/>
                  </a:cubicBezTo>
                  <a:cubicBezTo>
                    <a:pt x="148" y="88"/>
                    <a:pt x="155" y="91"/>
                    <a:pt x="158" y="98"/>
                  </a:cubicBezTo>
                  <a:cubicBezTo>
                    <a:pt x="156" y="103"/>
                    <a:pt x="156" y="103"/>
                    <a:pt x="159" y="103"/>
                  </a:cubicBezTo>
                  <a:cubicBezTo>
                    <a:pt x="158" y="104"/>
                    <a:pt x="158" y="104"/>
                    <a:pt x="158" y="104"/>
                  </a:cubicBezTo>
                  <a:cubicBezTo>
                    <a:pt x="161" y="101"/>
                    <a:pt x="159" y="104"/>
                    <a:pt x="162" y="102"/>
                  </a:cubicBezTo>
                  <a:cubicBezTo>
                    <a:pt x="163" y="104"/>
                    <a:pt x="166" y="105"/>
                    <a:pt x="168" y="107"/>
                  </a:cubicBezTo>
                  <a:cubicBezTo>
                    <a:pt x="167" y="107"/>
                    <a:pt x="165" y="109"/>
                    <a:pt x="165" y="110"/>
                  </a:cubicBezTo>
                  <a:cubicBezTo>
                    <a:pt x="167" y="108"/>
                    <a:pt x="167" y="108"/>
                    <a:pt x="167" y="10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9" y="108"/>
                    <a:pt x="170" y="107"/>
                  </a:cubicBezTo>
                  <a:cubicBezTo>
                    <a:pt x="177" y="110"/>
                    <a:pt x="177" y="120"/>
                    <a:pt x="182" y="124"/>
                  </a:cubicBezTo>
                  <a:cubicBezTo>
                    <a:pt x="182" y="126"/>
                    <a:pt x="185" y="127"/>
                    <a:pt x="187" y="127"/>
                  </a:cubicBezTo>
                  <a:cubicBezTo>
                    <a:pt x="187" y="134"/>
                    <a:pt x="187" y="141"/>
                    <a:pt x="194" y="142"/>
                  </a:cubicBezTo>
                  <a:cubicBezTo>
                    <a:pt x="194" y="142"/>
                    <a:pt x="187" y="148"/>
                    <a:pt x="183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1" name="Freeform 79"/>
            <p:cNvSpPr/>
            <p:nvPr/>
          </p:nvSpPr>
          <p:spPr bwMode="auto">
            <a:xfrm>
              <a:off x="3516313" y="2647950"/>
              <a:ext cx="7938" cy="20637"/>
            </a:xfrm>
            <a:custGeom>
              <a:avLst/>
              <a:gdLst>
                <a:gd name="T0" fmla="*/ 2 w 2"/>
                <a:gd name="T1" fmla="*/ 0 h 5"/>
                <a:gd name="T2" fmla="*/ 0 w 2"/>
                <a:gd name="T3" fmla="*/ 5 h 5"/>
                <a:gd name="T4" fmla="*/ 2 w 2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cubicBezTo>
                    <a:pt x="1" y="2"/>
                    <a:pt x="1" y="3"/>
                    <a:pt x="0" y="5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2" name="Freeform 80"/>
            <p:cNvSpPr/>
            <p:nvPr/>
          </p:nvSpPr>
          <p:spPr bwMode="auto">
            <a:xfrm>
              <a:off x="3541713" y="2749550"/>
              <a:ext cx="7938" cy="12700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1 h 3"/>
                <a:gd name="T4" fmla="*/ 1 w 2"/>
                <a:gd name="T5" fmla="*/ 2 h 3"/>
                <a:gd name="T6" fmla="*/ 2 w 2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0" y="3"/>
                    <a:pt x="1" y="2"/>
                  </a:cubicBezTo>
                  <a:cubicBezTo>
                    <a:pt x="1" y="2"/>
                    <a:pt x="1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3" name="Freeform 81"/>
            <p:cNvSpPr/>
            <p:nvPr/>
          </p:nvSpPr>
          <p:spPr bwMode="auto">
            <a:xfrm>
              <a:off x="3549651" y="2762250"/>
              <a:ext cx="12700" cy="952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0" y="2"/>
                    <a:pt x="0" y="2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4" name="Freeform 82"/>
            <p:cNvSpPr/>
            <p:nvPr/>
          </p:nvSpPr>
          <p:spPr bwMode="auto">
            <a:xfrm>
              <a:off x="3554413" y="2797175"/>
              <a:ext cx="7938" cy="793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2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5" name="Freeform 83"/>
            <p:cNvSpPr/>
            <p:nvPr/>
          </p:nvSpPr>
          <p:spPr bwMode="auto">
            <a:xfrm>
              <a:off x="3562351" y="2779713"/>
              <a:ext cx="9525" cy="12700"/>
            </a:xfrm>
            <a:custGeom>
              <a:avLst/>
              <a:gdLst>
                <a:gd name="T0" fmla="*/ 2 w 2"/>
                <a:gd name="T1" fmla="*/ 0 h 3"/>
                <a:gd name="T2" fmla="*/ 1 w 2"/>
                <a:gd name="T3" fmla="*/ 2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2" y="1"/>
                    <a:pt x="1" y="2"/>
                  </a:cubicBezTo>
                  <a:cubicBezTo>
                    <a:pt x="2" y="1"/>
                    <a:pt x="0" y="3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6" name="Freeform 84"/>
            <p:cNvSpPr/>
            <p:nvPr/>
          </p:nvSpPr>
          <p:spPr bwMode="auto">
            <a:xfrm>
              <a:off x="3584576" y="2813050"/>
              <a:ext cx="7938" cy="12700"/>
            </a:xfrm>
            <a:custGeom>
              <a:avLst/>
              <a:gdLst>
                <a:gd name="T0" fmla="*/ 1 w 2"/>
                <a:gd name="T1" fmla="*/ 1 h 3"/>
                <a:gd name="T2" fmla="*/ 2 w 2"/>
                <a:gd name="T3" fmla="*/ 1 h 3"/>
                <a:gd name="T4" fmla="*/ 1 w 2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1"/>
                    <a:pt x="2" y="0"/>
                    <a:pt x="2" y="1"/>
                  </a:cubicBezTo>
                  <a:cubicBezTo>
                    <a:pt x="2" y="0"/>
                    <a:pt x="0" y="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7" name="Freeform 85"/>
            <p:cNvSpPr/>
            <p:nvPr/>
          </p:nvSpPr>
          <p:spPr bwMode="auto">
            <a:xfrm>
              <a:off x="3605213" y="2817813"/>
              <a:ext cx="4763" cy="4762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8" name="Freeform 86"/>
            <p:cNvSpPr/>
            <p:nvPr/>
          </p:nvSpPr>
          <p:spPr bwMode="auto">
            <a:xfrm>
              <a:off x="3856038" y="29670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0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39" name="Freeform 87"/>
            <p:cNvSpPr/>
            <p:nvPr/>
          </p:nvSpPr>
          <p:spPr bwMode="auto">
            <a:xfrm>
              <a:off x="3949701" y="3051175"/>
              <a:ext cx="12700" cy="9525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2 h 2"/>
                <a:gd name="T4" fmla="*/ 2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3" y="0"/>
                    <a:pt x="1" y="2"/>
                    <a:pt x="1" y="2"/>
                  </a:cubicBezTo>
                  <a:cubicBezTo>
                    <a:pt x="0" y="2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  <p:sp>
          <p:nvSpPr>
            <p:cNvPr id="340" name="Freeform 88"/>
            <p:cNvSpPr/>
            <p:nvPr/>
          </p:nvSpPr>
          <p:spPr bwMode="auto">
            <a:xfrm>
              <a:off x="4033838" y="3068638"/>
              <a:ext cx="9525" cy="7937"/>
            </a:xfrm>
            <a:custGeom>
              <a:avLst/>
              <a:gdLst>
                <a:gd name="T0" fmla="*/ 0 w 6"/>
                <a:gd name="T1" fmla="*/ 5 h 5"/>
                <a:gd name="T2" fmla="*/ 0 w 6"/>
                <a:gd name="T3" fmla="*/ 5 h 5"/>
                <a:gd name="T4" fmla="*/ 6 w 6"/>
                <a:gd name="T5" fmla="*/ 0 h 5"/>
                <a:gd name="T6" fmla="*/ 0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13165" y="4383889"/>
            <a:ext cx="141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刘芳荣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080517" y="1441408"/>
            <a:ext cx="432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Dictionary.TryGetValue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5" y="2543455"/>
            <a:ext cx="4925112" cy="18481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01" y="2033842"/>
            <a:ext cx="3372321" cy="6668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01" y="2750621"/>
            <a:ext cx="4344006" cy="2152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747" y="4980387"/>
            <a:ext cx="844032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152525" y="1431411"/>
            <a:ext cx="4326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Dictionary.TryGetValue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5" y="3384277"/>
            <a:ext cx="5572903" cy="18385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82" y="3384277"/>
            <a:ext cx="502990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152525" y="1431411"/>
            <a:ext cx="4481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遍历获取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3384277"/>
            <a:ext cx="9126224" cy="40772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2" y="2492303"/>
            <a:ext cx="4296375" cy="647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28" y="2492303"/>
            <a:ext cx="3610479" cy="8478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9501" y="200087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推荐写法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2525" y="2038801"/>
            <a:ext cx="19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不推荐写法</a:t>
            </a:r>
          </a:p>
        </p:txBody>
      </p:sp>
    </p:spTree>
    <p:extLst>
      <p:ext uri="{BB962C8B-B14F-4D97-AF65-F5344CB8AC3E}">
        <p14:creationId xmlns:p14="http://schemas.microsoft.com/office/powerpoint/2010/main" val="18022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152525" y="1431411"/>
            <a:ext cx="4577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遍历获取</a:t>
            </a:r>
            <a:r>
              <a: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" y="4724419"/>
            <a:ext cx="5712880" cy="14049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" y="2248408"/>
            <a:ext cx="5772956" cy="1448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65" y="2664197"/>
            <a:ext cx="5620534" cy="19528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87" y="5616876"/>
            <a:ext cx="5893105" cy="189254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256981" y="5426898"/>
            <a:ext cx="1944216" cy="2182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797868" y="2860107"/>
            <a:ext cx="2836856" cy="1225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152525" y="1431411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" y="2304157"/>
            <a:ext cx="4086795" cy="46107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37" y="5190634"/>
            <a:ext cx="749722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883116" y="1344133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95084" y="1389743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5339"/>
            <a:ext cx="6954220" cy="48584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6188"/>
            <a:ext cx="5010849" cy="2000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849" y="1482586"/>
            <a:ext cx="6646711" cy="2267296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248869" y="2396241"/>
            <a:ext cx="1152128" cy="214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816821" y="1728093"/>
            <a:ext cx="1512168" cy="4032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50" y="4824437"/>
            <a:ext cx="266737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4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768898" y="1512069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480866" y="1557679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11" y="3960341"/>
            <a:ext cx="6782747" cy="35152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08" y="1129191"/>
            <a:ext cx="7182852" cy="406774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584620" y="1368053"/>
            <a:ext cx="1024289" cy="4809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05" y="5797850"/>
            <a:ext cx="341995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6"/>
          <p:cNvSpPr txBox="1"/>
          <p:nvPr/>
        </p:nvSpPr>
        <p:spPr>
          <a:xfrm>
            <a:off x="4536901" y="2376165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 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陷阱</a:t>
            </a:r>
            <a:endParaRPr lang="zh-CN" altLang="en-US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4365088" y="2344275"/>
            <a:ext cx="144016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453" y="3168253"/>
            <a:ext cx="1084434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如何快速设置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位置及旋转角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GetComponent|s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需要注意啥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CompareTag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不要频繁调用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Camera.main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MeshFilter.sharedMaterial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(s)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material(s)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和使用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MaterialPropertyBlock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动态修改材质属性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r>
              <a:rPr lang="en-US" altLang="zh-CN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sharedMesh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mesh , 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如何遍历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endParaRPr lang="en-US" altLang="zh-CN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 API</a:t>
            </a:r>
            <a:r>
              <a:rPr lang="zh-CN" altLang="en-US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应该注意啥</a:t>
            </a:r>
            <a:r>
              <a:rPr lang="en-US" altLang="zh-CN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0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6"/>
          <p:cNvSpPr txBox="1"/>
          <p:nvPr/>
        </p:nvSpPr>
        <p:spPr>
          <a:xfrm>
            <a:off x="648469" y="1418055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5" y="2520181"/>
            <a:ext cx="3772426" cy="1028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5" y="4265324"/>
            <a:ext cx="4372585" cy="1066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5" y="3814285"/>
            <a:ext cx="3143689" cy="3334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7" y="6048573"/>
            <a:ext cx="6639852" cy="8287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464397"/>
            <a:ext cx="4782217" cy="1171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70" y="3147086"/>
            <a:ext cx="4829849" cy="1219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22" y="1672527"/>
            <a:ext cx="4972744" cy="1267002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 flipH="1">
            <a:off x="507706" y="1525220"/>
            <a:ext cx="108000" cy="432000"/>
          </a:xfrm>
          <a:prstGeom prst="rect">
            <a:avLst/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10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6"/>
          <p:cNvSpPr txBox="1"/>
          <p:nvPr/>
        </p:nvSpPr>
        <p:spPr>
          <a:xfrm>
            <a:off x="1152525" y="1126283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98" y="3766188"/>
            <a:ext cx="4906060" cy="1343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98" y="5315146"/>
            <a:ext cx="5001323" cy="12955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98" y="2263151"/>
            <a:ext cx="4829849" cy="128605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3763439"/>
            <a:ext cx="3667637" cy="126700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5312397"/>
            <a:ext cx="3753374" cy="1400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1" y="2255638"/>
            <a:ext cx="3743847" cy="129558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36501" y="175171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PC Release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05053" y="175171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Android Release 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6103" y="7033202"/>
            <a:ext cx="471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第一种方式耗时是第三种方式耗时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倍左右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55789" y="7033200"/>
            <a:ext cx="485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第一种方式耗时是第三种方式耗时的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倍左右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 flipH="1">
            <a:off x="1021758" y="1213605"/>
            <a:ext cx="108000" cy="432000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9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63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6"/>
          <p:cNvSpPr txBox="1"/>
          <p:nvPr/>
        </p:nvSpPr>
        <p:spPr>
          <a:xfrm>
            <a:off x="4530840" y="3373749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 </a:t>
            </a:r>
            <a:r>
              <a:rPr lang="zh-CN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陷阱</a:t>
            </a:r>
            <a:endParaRPr lang="zh-CN" altLang="en-US" sz="20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4359027" y="3342415"/>
            <a:ext cx="144016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2885" y="3888333"/>
            <a:ext cx="35283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endParaRPr lang="en-US" altLang="zh-CN" dirty="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优雅地使用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71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/>
          <p:cNvSpPr txBox="1"/>
          <p:nvPr/>
        </p:nvSpPr>
        <p:spPr>
          <a:xfrm>
            <a:off x="734690" y="1481811"/>
            <a:ext cx="10313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</a:t>
            </a: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s | 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InChildren</a:t>
            </a: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InParent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271" y="5040461"/>
            <a:ext cx="5630804" cy="23691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445" y="2439491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GC_Allocate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统计表：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4" y="5040461"/>
            <a:ext cx="5553850" cy="22386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65" y="3168253"/>
            <a:ext cx="4286848" cy="13527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07" y="3168253"/>
            <a:ext cx="3991532" cy="1343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3" y="3168253"/>
            <a:ext cx="1324160" cy="9145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 flipH="1">
            <a:off x="626690" y="1531757"/>
            <a:ext cx="108000" cy="432000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8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/>
          <p:cNvSpPr txBox="1"/>
          <p:nvPr/>
        </p:nvSpPr>
        <p:spPr>
          <a:xfrm>
            <a:off x="776468" y="1352752"/>
            <a:ext cx="1016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s | </a:t>
            </a:r>
            <a:r>
              <a:rPr lang="en-US" altLang="zh-CN" sz="32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InChildren</a:t>
            </a: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3200" b="1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InParent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437" y="2709580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如何无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GC_Allocate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GetComponentsInChildren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GetComponentsInParent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8" y="4681964"/>
            <a:ext cx="4991797" cy="23815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37" y="2376165"/>
            <a:ext cx="7306695" cy="18671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0" y="5256702"/>
            <a:ext cx="6334399" cy="179865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 flipH="1">
            <a:off x="668468" y="1429139"/>
            <a:ext cx="108000" cy="43200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6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6"/>
          <p:cNvSpPr txBox="1"/>
          <p:nvPr/>
        </p:nvSpPr>
        <p:spPr>
          <a:xfrm>
            <a:off x="729658" y="1478849"/>
            <a:ext cx="894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gameObject.CompareTag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gameObject.tag</a:t>
            </a:r>
            <a:r>
              <a:rPr lang="en-US" altLang="zh-CN" sz="24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xxTag</a:t>
            </a:r>
            <a:endParaRPr lang="zh-CN" altLang="en-US" sz="2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flipH="1">
            <a:off x="554274" y="1495914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57" name="文本框 32"/>
          <p:cNvSpPr txBox="1"/>
          <p:nvPr/>
        </p:nvSpPr>
        <p:spPr>
          <a:xfrm>
            <a:off x="4968933" y="2594890"/>
            <a:ext cx="3369906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gameObject.tag</a:t>
            </a:r>
            <a:r>
              <a:rPr lang="en-US" altLang="zh-CN" sz="2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的缺陷</a:t>
            </a:r>
            <a:endParaRPr lang="zh-CN" altLang="en-US" sz="20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33"/>
          <p:cNvSpPr txBox="1"/>
          <p:nvPr/>
        </p:nvSpPr>
        <p:spPr>
          <a:xfrm>
            <a:off x="4968933" y="3204260"/>
            <a:ext cx="3141655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、调用会有托管堆内存分配</a:t>
            </a:r>
            <a:endParaRPr lang="en-US" altLang="zh-CN" sz="1600" b="1" dirty="0">
              <a:blipFill>
                <a:blip r:embed="rId4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、耗时比</a:t>
            </a:r>
            <a:r>
              <a:rPr lang="en-US" altLang="zh-CN" sz="1600" b="1" dirty="0" err="1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CompareTag</a:t>
            </a:r>
            <a:r>
              <a:rPr lang="en-US" altLang="zh-CN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b="1" dirty="0">
                <a:blipFill>
                  <a:blip r:embed="rId4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" y="2594890"/>
            <a:ext cx="4753638" cy="45250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39" y="5760541"/>
            <a:ext cx="6245086" cy="15720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20" y="3270572"/>
            <a:ext cx="343900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56"/>
          <p:cNvSpPr txBox="1"/>
          <p:nvPr/>
        </p:nvSpPr>
        <p:spPr>
          <a:xfrm>
            <a:off x="628415" y="1317985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Camera.main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 flipH="1">
            <a:off x="536241" y="1419583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41" y="2065914"/>
            <a:ext cx="10669489" cy="28769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4933" y="5976565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每次调用 </a:t>
            </a:r>
            <a:r>
              <a:rPr lang="en-US" altLang="zh-CN" sz="2000" b="1" dirty="0" err="1" smtClean="0">
                <a:blipFill>
                  <a:blip r:embed="rId3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Camera.main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都会有额外的时间消耗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" y="5256485"/>
            <a:ext cx="318179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6"/>
          <p:cNvSpPr txBox="1"/>
          <p:nvPr/>
        </p:nvSpPr>
        <p:spPr>
          <a:xfrm>
            <a:off x="792485" y="1477015"/>
            <a:ext cx="4560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运行时获取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700311" y="1522625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485" y="240896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、如何获取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MeshRenderer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的属性：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35838" y="303341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常见写法：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0" y="3592973"/>
            <a:ext cx="5557223" cy="902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5068"/>
            <a:ext cx="5634781" cy="16076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5335" y="49967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37" y="3592973"/>
            <a:ext cx="6172598" cy="9080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53" y="5643707"/>
            <a:ext cx="5515745" cy="16290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61037" y="312299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推荐写法：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53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6"/>
          <p:cNvSpPr txBox="1"/>
          <p:nvPr/>
        </p:nvSpPr>
        <p:spPr>
          <a:xfrm>
            <a:off x="1018769" y="1483949"/>
            <a:ext cx="384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运行时修改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flipH="1">
            <a:off x="910769" y="1519592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485" y="240896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、如何动态修改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Material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33" y="3024237"/>
            <a:ext cx="6773220" cy="348663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13165" y="6912669"/>
            <a:ext cx="475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hlinkClick r:id="rId5"/>
              </a:rPr>
              <a:t>https://www.jianshu.com/p/eff18c57fa42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7021" y="69126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参考文章：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4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6"/>
          <p:cNvSpPr txBox="1"/>
          <p:nvPr/>
        </p:nvSpPr>
        <p:spPr>
          <a:xfrm>
            <a:off x="936501" y="1368052"/>
            <a:ext cx="338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Mesh.vertices</a:t>
            </a:r>
            <a:endParaRPr lang="zh-CN" altLang="en-US" sz="3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5" y="3456285"/>
            <a:ext cx="1895740" cy="17718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40" y="3013310"/>
            <a:ext cx="4544059" cy="885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74" y="4745763"/>
            <a:ext cx="3934374" cy="1038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61" y="3658592"/>
            <a:ext cx="3191320" cy="11050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80733" y="522818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0.0037673 / 0.0001052 = </a:t>
            </a:r>
            <a:r>
              <a:rPr lang="en-US" altLang="zh-CN" dirty="0" smtClean="0">
                <a:solidFill>
                  <a:srgbClr val="FF0000"/>
                </a:solidFill>
              </a:rPr>
              <a:t>35.81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flipH="1">
            <a:off x="828501" y="1475217"/>
            <a:ext cx="108000" cy="4320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7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8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8"/>
          <p:cNvSpPr txBox="1"/>
          <p:nvPr/>
        </p:nvSpPr>
        <p:spPr>
          <a:xfrm>
            <a:off x="720477" y="1419785"/>
            <a:ext cx="518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58" y="5198753"/>
            <a:ext cx="5858693" cy="2076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3" y="2779629"/>
            <a:ext cx="4790362" cy="18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57" y="2779629"/>
            <a:ext cx="6262355" cy="216023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4172" y="2311312"/>
            <a:ext cx="306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GC_Allocate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75136" y="2307953"/>
            <a:ext cx="306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GC_Allocate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612477" y="1491778"/>
            <a:ext cx="108000" cy="43200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6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1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8253"/>
            <a:ext cx="11522075" cy="14966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3" y="5400501"/>
            <a:ext cx="11522075" cy="14582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421" y="252018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Cast: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429" y="48964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Overlap: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577198" y="1492227"/>
            <a:ext cx="518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Physics</a:t>
            </a:r>
            <a:endParaRPr lang="zh-CN" altLang="en-US" sz="32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 flipH="1">
            <a:off x="469198" y="1568372"/>
            <a:ext cx="108000" cy="4320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5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7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6"/>
          <p:cNvSpPr txBox="1"/>
          <p:nvPr/>
        </p:nvSpPr>
        <p:spPr>
          <a:xfrm>
            <a:off x="720477" y="1368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 smtClean="0">
                <a:blipFill>
                  <a:blip r:embed="rId2"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blipFill>
                <a:blip r:embed="rId2"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 flipH="1">
            <a:off x="628303" y="1469651"/>
            <a:ext cx="108000" cy="432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4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09" y="2543721"/>
            <a:ext cx="10259857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6"/>
          <p:cNvSpPr txBox="1"/>
          <p:nvPr/>
        </p:nvSpPr>
        <p:spPr>
          <a:xfrm>
            <a:off x="748736" y="1461722"/>
            <a:ext cx="226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504453" y="1507332"/>
            <a:ext cx="144016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" y="4975008"/>
            <a:ext cx="3982006" cy="27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" y="4366376"/>
            <a:ext cx="3801005" cy="2572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" y="3394457"/>
            <a:ext cx="4105848" cy="2572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" y="2403486"/>
            <a:ext cx="3839111" cy="2762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" y="5911690"/>
            <a:ext cx="4115374" cy="28579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43" y="6691796"/>
            <a:ext cx="4486901" cy="2667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69" y="2165328"/>
            <a:ext cx="3143689" cy="7525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69" y="3151535"/>
            <a:ext cx="3334215" cy="74305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69" y="4879745"/>
            <a:ext cx="3372321" cy="466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69" y="4261586"/>
            <a:ext cx="3048425" cy="4667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069" y="5825953"/>
            <a:ext cx="5048955" cy="457264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386" y="6591769"/>
            <a:ext cx="5229955" cy="466790"/>
          </a:xfrm>
          <a:prstGeom prst="rect">
            <a:avLst/>
          </a:prstGeom>
        </p:spPr>
      </p:pic>
      <p:cxnSp>
        <p:nvCxnSpPr>
          <p:cNvPr id="43" name="直接连接符 42"/>
          <p:cNvCxnSpPr>
            <a:endCxn id="14" idx="1"/>
          </p:cNvCxnSpPr>
          <p:nvPr/>
        </p:nvCxnSpPr>
        <p:spPr>
          <a:xfrm>
            <a:off x="4582754" y="2541618"/>
            <a:ext cx="14663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0" idx="3"/>
            <a:endCxn id="15" idx="1"/>
          </p:cNvCxnSpPr>
          <p:nvPr/>
        </p:nvCxnSpPr>
        <p:spPr>
          <a:xfrm flipV="1">
            <a:off x="4849491" y="3523062"/>
            <a:ext cx="1199578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9" idx="3"/>
            <a:endCxn id="18" idx="1"/>
          </p:cNvCxnSpPr>
          <p:nvPr/>
        </p:nvCxnSpPr>
        <p:spPr>
          <a:xfrm flipV="1">
            <a:off x="4544648" y="4494981"/>
            <a:ext cx="1504421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3"/>
          </p:cNvCxnSpPr>
          <p:nvPr/>
        </p:nvCxnSpPr>
        <p:spPr>
          <a:xfrm>
            <a:off x="4725649" y="5113140"/>
            <a:ext cx="132341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2" idx="3"/>
            <a:endCxn id="19" idx="1"/>
          </p:cNvCxnSpPr>
          <p:nvPr/>
        </p:nvCxnSpPr>
        <p:spPr>
          <a:xfrm>
            <a:off x="4859017" y="6054585"/>
            <a:ext cx="119005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3"/>
            <a:endCxn id="38" idx="1"/>
          </p:cNvCxnSpPr>
          <p:nvPr/>
        </p:nvCxnSpPr>
        <p:spPr>
          <a:xfrm flipV="1">
            <a:off x="5230544" y="6825164"/>
            <a:ext cx="818842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6"/>
          <p:cNvSpPr txBox="1"/>
          <p:nvPr/>
        </p:nvSpPr>
        <p:spPr>
          <a:xfrm>
            <a:off x="315268" y="1440061"/>
            <a:ext cx="226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</a:t>
            </a:r>
            <a:r>
              <a:rPr lang="en-US" altLang="zh-C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79463" y="148567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56" y="1080020"/>
            <a:ext cx="8052829" cy="6552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5268" y="2304157"/>
            <a:ext cx="2633051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获取集合容器迭代器，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再遍历迭代器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1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6"/>
          <p:cNvSpPr txBox="1"/>
          <p:nvPr/>
        </p:nvSpPr>
        <p:spPr>
          <a:xfrm>
            <a:off x="648469" y="1705965"/>
            <a:ext cx="626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 </a:t>
            </a:r>
            <a:r>
              <a:rPr lang="en-US" altLang="zh-CN" sz="28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循环遍历耗时对比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432445" y="1763250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3" y="3123978"/>
            <a:ext cx="5191850" cy="34580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997" y="3123978"/>
            <a:ext cx="3467584" cy="3715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15" y="3123978"/>
            <a:ext cx="2381582" cy="2438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04853" y="2592189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元素遍历耗时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47295" y="5914950"/>
            <a:ext cx="2367601" cy="66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平均耗时 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4.21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92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085470" y="1632572"/>
            <a:ext cx="368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中的随机元素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34850" y="1669010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16984" y="2512338"/>
            <a:ext cx="2424010" cy="4340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4758707" y="2512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常见写法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3" y="3302962"/>
            <a:ext cx="4667901" cy="31341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89" y="3302962"/>
            <a:ext cx="5832648" cy="36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080517" y="1502095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优雅地删除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中的随机元素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792485" y="1547705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6566" y="2500968"/>
            <a:ext cx="2424010" cy="4340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1584573" y="250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推荐写法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8" y="3672309"/>
            <a:ext cx="563958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7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152525" y="1431411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优雅地删除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中的随机元素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8216" y="2500968"/>
            <a:ext cx="2424010" cy="4340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820731" y="2500968"/>
            <a:ext cx="165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List.Remove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28763" y="2500968"/>
            <a:ext cx="2424010" cy="4340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cs typeface="+mn-cs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5930976" y="2515506"/>
            <a:ext cx="19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List.RemoveAt</a:t>
            </a:r>
            <a:r>
              <a:rPr lang="en-US" altLang="zh-CN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3312269"/>
            <a:ext cx="3057952" cy="1829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9" y="5688533"/>
            <a:ext cx="5153744" cy="11145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63" y="3168253"/>
            <a:ext cx="5688632" cy="23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28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6"/>
          <p:cNvSpPr txBox="1"/>
          <p:nvPr/>
        </p:nvSpPr>
        <p:spPr>
          <a:xfrm>
            <a:off x="1152525" y="1431411"/>
            <a:ext cx="5237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少用枚举作为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Dictionary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864493" y="1477021"/>
            <a:ext cx="108000" cy="432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等线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7" y="3875003"/>
            <a:ext cx="8030696" cy="3419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29" y="3096245"/>
            <a:ext cx="5249008" cy="4858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1" y="2320735"/>
            <a:ext cx="4848902" cy="4572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0477" y="232073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Key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0477" y="3154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Key</a:t>
            </a:r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23637</TotalTime>
  <Words>324</Words>
  <Application>Microsoft Office PowerPoint</Application>
  <PresentationFormat>自定义</PresentationFormat>
  <Paragraphs>77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 Unicode MS</vt:lpstr>
      <vt:lpstr>等线</vt:lpstr>
      <vt:lpstr>方正正大黑简体</vt:lpstr>
      <vt:lpstr>华文细黑</vt:lpstr>
      <vt:lpstr>宋体</vt:lpstr>
      <vt:lpstr>微软雅黑</vt:lpstr>
      <vt:lpstr>Arial</vt:lpstr>
      <vt:lpstr>Calibri</vt:lpstr>
      <vt:lpstr>Wingdings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Windows 用户</cp:lastModifiedBy>
  <cp:revision>1422</cp:revision>
  <dcterms:created xsi:type="dcterms:W3CDTF">2009-02-11T05:37:22Z</dcterms:created>
  <dcterms:modified xsi:type="dcterms:W3CDTF">2019-05-31T08:34:02Z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