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338" r:id="rId3"/>
    <p:sldId id="352" r:id="rId4"/>
    <p:sldId id="34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36C"/>
    <a:srgbClr val="2394AF"/>
    <a:srgbClr val="FF5621"/>
    <a:srgbClr val="203864"/>
    <a:srgbClr val="FFCC00"/>
    <a:srgbClr val="FDCEED"/>
    <a:srgbClr val="CE79FF"/>
    <a:srgbClr val="AB91A9"/>
    <a:srgbClr val="FFFFDC"/>
    <a:srgbClr val="FFF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1" autoAdjust="0"/>
    <p:restoredTop sz="88060" autoAdjust="0"/>
  </p:normalViewPr>
  <p:slideViewPr>
    <p:cSldViewPr snapToGrid="0">
      <p:cViewPr varScale="1">
        <p:scale>
          <a:sx n="75" d="100"/>
          <a:sy n="75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781501" y="3011942"/>
            <a:ext cx="703774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数字视频变换盒</a:t>
            </a:r>
            <a:endParaRPr lang="en-US" altLang="zh-CN" sz="7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18AD9-01F0-4268-B41D-0099FD25F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86"/>
          <a:stretch/>
        </p:blipFill>
        <p:spPr>
          <a:xfrm>
            <a:off x="8935034" y="0"/>
            <a:ext cx="3256966" cy="6858000"/>
          </a:xfrm>
          <a:prstGeom prst="rect">
            <a:avLst/>
          </a:prstGeom>
        </p:spPr>
      </p:pic>
      <p:grpSp>
        <p:nvGrpSpPr>
          <p:cNvPr id="15" name="组合 12">
            <a:extLst>
              <a:ext uri="{FF2B5EF4-FFF2-40B4-BE49-F238E27FC236}">
                <a16:creationId xmlns:a16="http://schemas.microsoft.com/office/drawing/2014/main" id="{02FCAAB4-F86F-4D7B-A450-8C3FEBEE3E4B}"/>
              </a:ext>
            </a:extLst>
          </p:cNvPr>
          <p:cNvGrpSpPr/>
          <p:nvPr/>
        </p:nvGrpSpPr>
        <p:grpSpPr bwMode="auto">
          <a:xfrm>
            <a:off x="606916" y="320099"/>
            <a:ext cx="2432818" cy="616397"/>
            <a:chOff x="-102083" y="-111058"/>
            <a:chExt cx="3243397" cy="821862"/>
          </a:xfrm>
        </p:grpSpPr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18A0480B-6CD0-4B8B-AC4E-87CBACAA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083" y="-111058"/>
              <a:ext cx="462042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直接连接符 15">
              <a:extLst>
                <a:ext uri="{FF2B5EF4-FFF2-40B4-BE49-F238E27FC236}">
                  <a16:creationId xmlns:a16="http://schemas.microsoft.com/office/drawing/2014/main" id="{77F9A62B-76E0-427A-B338-823382660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E17C417C-2913-492B-A7A9-ADBFD3BE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35" y="95251"/>
              <a:ext cx="268887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概述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8">
            <a:extLst>
              <a:ext uri="{FF2B5EF4-FFF2-40B4-BE49-F238E27FC236}">
                <a16:creationId xmlns:a16="http://schemas.microsoft.com/office/drawing/2014/main" id="{ED056835-8196-47EF-8CE8-4472AEDD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13" y="908788"/>
            <a:ext cx="5073185" cy="26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数字视频变换盒（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Set Top Box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）简称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STB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通常称作机顶盒是一个连接电视机与外部信号源的设备。它可以将压缩的数字信号转成电视内容，并在电视机上显示出来。信号可以来自有线电缆、卫星天线、宽带网络以及地面广播。机顶盒接收的内容除了模拟电视可以提供的图像、声音之外，更在于能够接收数字内容，包括电子节目指南、因特网网页等等。它使用户能在现有电视机上观看数字电视节目，并可通过网络进行交互式数字化娱乐、教育和商业化活动。</a:t>
            </a:r>
          </a:p>
        </p:txBody>
      </p:sp>
      <p:grpSp>
        <p:nvGrpSpPr>
          <p:cNvPr id="20" name="组合 18">
            <a:extLst>
              <a:ext uri="{FF2B5EF4-FFF2-40B4-BE49-F238E27FC236}">
                <a16:creationId xmlns:a16="http://schemas.microsoft.com/office/drawing/2014/main" id="{E43AE3B1-1104-4B70-A867-D19C7B3AF50E}"/>
              </a:ext>
            </a:extLst>
          </p:cNvPr>
          <p:cNvGrpSpPr/>
          <p:nvPr/>
        </p:nvGrpSpPr>
        <p:grpSpPr bwMode="auto">
          <a:xfrm>
            <a:off x="526773" y="3333700"/>
            <a:ext cx="1216134" cy="652041"/>
            <a:chOff x="-106851" y="-158584"/>
            <a:chExt cx="1621426" cy="869387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DB8D074-2F33-4E85-82FE-907F2077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851" y="-158584"/>
              <a:ext cx="46206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直接连接符 20">
              <a:extLst>
                <a:ext uri="{FF2B5EF4-FFF2-40B4-BE49-F238E27FC236}">
                  <a16:creationId xmlns:a16="http://schemas.microsoft.com/office/drawing/2014/main" id="{5385BC2F-ED91-460A-951A-7A46302CE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12">
              <a:extLst>
                <a:ext uri="{FF2B5EF4-FFF2-40B4-BE49-F238E27FC236}">
                  <a16:creationId xmlns:a16="http://schemas.microsoft.com/office/drawing/2014/main" id="{EB00810C-7946-4D7A-8CE6-9CF2284AB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3" y="95250"/>
              <a:ext cx="106690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</a:t>
              </a:r>
            </a:p>
          </p:txBody>
        </p:sp>
      </p:grpSp>
      <p:sp>
        <p:nvSpPr>
          <p:cNvPr id="24" name="矩形 9">
            <a:extLst>
              <a:ext uri="{FF2B5EF4-FFF2-40B4-BE49-F238E27FC236}">
                <a16:creationId xmlns:a16="http://schemas.microsoft.com/office/drawing/2014/main" id="{BC2ACB58-18E5-41DC-A45C-A6544041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70" y="3945623"/>
            <a:ext cx="5153329" cy="195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媒体处理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需支持基本业务和扩展业务所需要的媒体处理功能。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交互功能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机顶盒需提供交互内容选择和内容交互控制两类交互功能。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管理功能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软件升级功能、日志功能、远程配置功能、本地配置功能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7B468FF-613A-456F-A58F-EE156E50AEB3}"/>
              </a:ext>
            </a:extLst>
          </p:cNvPr>
          <p:cNvGrpSpPr/>
          <p:nvPr/>
        </p:nvGrpSpPr>
        <p:grpSpPr bwMode="auto">
          <a:xfrm>
            <a:off x="6432888" y="309503"/>
            <a:ext cx="1831687" cy="652041"/>
            <a:chOff x="-106851" y="-158584"/>
            <a:chExt cx="2442120" cy="869387"/>
          </a:xfrm>
        </p:grpSpPr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D2805FFB-C892-45B2-95F1-5707EBA3E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851" y="-158584"/>
              <a:ext cx="46206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直接连接符 31">
              <a:extLst>
                <a:ext uri="{FF2B5EF4-FFF2-40B4-BE49-F238E27FC236}">
                  <a16:creationId xmlns:a16="http://schemas.microsoft.com/office/drawing/2014/main" id="{4D16AA7F-AF32-4BA8-AAE5-5519FD6CD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12">
              <a:extLst>
                <a:ext uri="{FF2B5EF4-FFF2-40B4-BE49-F238E27FC236}">
                  <a16:creationId xmlns:a16="http://schemas.microsoft.com/office/drawing/2014/main" id="{46D9C206-C2C2-4484-B5B6-8D6A6A3D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3" y="95250"/>
              <a:ext cx="188759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设备分类</a:t>
              </a:r>
            </a:p>
          </p:txBody>
        </p:sp>
      </p:grpSp>
      <p:sp>
        <p:nvSpPr>
          <p:cNvPr id="34" name="矩形 9">
            <a:extLst>
              <a:ext uri="{FF2B5EF4-FFF2-40B4-BE49-F238E27FC236}">
                <a16:creationId xmlns:a16="http://schemas.microsoft.com/office/drawing/2014/main" id="{EB6ECD59-4557-4692-9959-19557123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86" y="921426"/>
            <a:ext cx="4676666" cy="9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数字卫星机顶盒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数字地面机顶盒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数字有线电视机顶盒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B4ECD-A536-F02E-0D9C-E974B9919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70" y="2921859"/>
            <a:ext cx="5760229" cy="36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2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24" grpId="0" bldLvl="0" autoUpdateAnimBg="0"/>
      <p:bldP spid="3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68811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12541" y="471591"/>
            <a:ext cx="6051055" cy="6203530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05" y="406000"/>
            <a:ext cx="5891633" cy="534766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292485" y="499864"/>
            <a:ext cx="5899515" cy="3672480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1406852" y="-134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硬件设计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112541" y="473550"/>
            <a:ext cx="6170584" cy="5820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数字有线电视机顶盒由四个子系统组成。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控制子系统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这是机顶盒的心脏部分，由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CPU,ROM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和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RAM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组成，提供信号存取和控制的处理功能，并提供一个可编程平台。它除了负责各子系统的初始化以外，还必须控制各部分协调工作并具体完成信号的解密、去扰，进行多路分离，获取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MPEG-2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数据流和其它一些打包数据。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数字处理子系统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压缩编码的声音数据经音频解压缩器解码，输出到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D/A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转换器得到电视的音频信号。压缩编码的视频数据经视频解压缩器解码，其输出与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OSD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系统产生的图形混合，经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NTSC/PAL/SECAM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编码器供给电视。这部分一般采用专用芯片。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网络接口子系统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实现和视频服务器的双工通信。针对接入网的不同，采用相应的接口。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用户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公共接口及扩展接口子系统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: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与红外遥控器、游戏控制器、智能卡、解密卡等外设进行通信。</a:t>
            </a:r>
            <a:endParaRPr lang="en-US" sz="1600" kern="12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8" name="Google Shape;86;p19">
            <a:extLst>
              <a:ext uri="{FF2B5EF4-FFF2-40B4-BE49-F238E27FC236}">
                <a16:creationId xmlns:a16="http://schemas.microsoft.com/office/drawing/2014/main" id="{129FCA7A-F27C-4DB9-9E8F-AAC77060CAC3}"/>
              </a:ext>
            </a:extLst>
          </p:cNvPr>
          <p:cNvSpPr txBox="1"/>
          <p:nvPr/>
        </p:nvSpPr>
        <p:spPr>
          <a:xfrm>
            <a:off x="7601494" y="4264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软件设计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1DDE62ED-55A2-472C-8200-3D921A557BD7}"/>
              </a:ext>
            </a:extLst>
          </p:cNvPr>
          <p:cNvSpPr/>
          <p:nvPr/>
        </p:nvSpPr>
        <p:spPr>
          <a:xfrm>
            <a:off x="6282860" y="478144"/>
            <a:ext cx="5940187" cy="360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机顶盒的软件结构有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4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层。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硬件驱动层：位于软件结构的最底层，控制各模块的初始化。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内核层：一般是一个小型的操作系统，完成进程的创建和执行进程间的通信、资源的分配与管理。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命令解析层：对应用层屏蔽以下各层解析应用程序和用户发出的命令。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应用层：位于软件结构的最上层。可能的应用程序包括电子节目浏览，视频播放器等等。</a:t>
            </a:r>
            <a:endParaRPr lang="en-US" sz="1600" noProof="1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7C636B-2071-DA5C-D0CA-178739D7C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124" y="4104697"/>
            <a:ext cx="2983272" cy="25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7556</TotalTime>
  <Words>501</Words>
  <Application>Microsoft Office PowerPoint</Application>
  <PresentationFormat>宽屏</PresentationFormat>
  <Paragraphs>32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吴 浩泽</cp:lastModifiedBy>
  <cp:revision>489</cp:revision>
  <dcterms:created xsi:type="dcterms:W3CDTF">2019-07-04T08:14:45Z</dcterms:created>
  <dcterms:modified xsi:type="dcterms:W3CDTF">2022-09-04T02:31:13Z</dcterms:modified>
</cp:coreProperties>
</file>