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72" r:id="rId3"/>
    <p:sldId id="368" r:id="rId4"/>
    <p:sldId id="369" r:id="rId5"/>
    <p:sldId id="382" r:id="rId6"/>
    <p:sldId id="387" r:id="rId7"/>
    <p:sldId id="388" r:id="rId8"/>
    <p:sldId id="389" r:id="rId9"/>
    <p:sldId id="377" r:id="rId10"/>
    <p:sldId id="390" r:id="rId11"/>
    <p:sldId id="391" r:id="rId12"/>
    <p:sldId id="392" r:id="rId13"/>
    <p:sldId id="385" r:id="rId14"/>
    <p:sldId id="395" r:id="rId15"/>
    <p:sldId id="396" r:id="rId16"/>
    <p:sldId id="363" r:id="rId1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0066"/>
    <a:srgbClr val="6600FF"/>
    <a:srgbClr val="3333FF"/>
    <a:srgbClr val="6666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3357" autoAdjust="0"/>
  </p:normalViewPr>
  <p:slideViewPr>
    <p:cSldViewPr>
      <p:cViewPr varScale="1">
        <p:scale>
          <a:sx n="66" d="100"/>
          <a:sy n="66" d="100"/>
        </p:scale>
        <p:origin x="1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742" y="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52EE9-1AFC-46DC-A690-7697F0C53593}" type="datetimeFigureOut">
              <a:rPr lang="zh-CN" altLang="en-US" smtClean="0"/>
              <a:pPr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9ABA-B2AE-4EA8-A9A1-1E943E7A4F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99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23EEA-7051-4912-9424-949F339942D5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1227F-4C66-4D65-B3F3-15EFF2332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1227F-4C66-4D65-B3F3-15EFF23329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8"/>
            <a:ext cx="8534400" cy="1470025"/>
          </a:xfrm>
          <a:ln cap="rnd"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057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en-US" sz="4400" b="0" kern="1200" cap="none" spc="0" dirty="0">
                <a:ln w="0"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3773"/>
            <a:ext cx="9144000" cy="3542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28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00" kern="1200" dirty="0" smtClean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00" kern="1200" dirty="0">
          <a:solidFill>
            <a:schemeClr val="accent1">
              <a:lumMod val="50000"/>
            </a:schemeClr>
          </a:solidFill>
          <a:latin typeface="Calibri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ockplus.cn/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cs typeface="Latha" pitchFamily="2"/>
              </a:rPr>
              <a:t>Web Design</a:t>
            </a:r>
            <a:endParaRPr lang="en-US" dirty="0">
              <a:cs typeface="Lath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Shuang LIANG </a:t>
            </a:r>
            <a:r>
              <a:rPr lang="en-US" altLang="zh-CN" dirty="0"/>
              <a:t>and Hao DENG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9842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网页生成</a:t>
            </a:r>
            <a:endParaRPr lang="en-US" altLang="zh-CN" dirty="0"/>
          </a:p>
          <a:p>
            <a:pPr lvl="1"/>
            <a:r>
              <a:rPr lang="zh-CN" altLang="zh-CN" dirty="0"/>
              <a:t>工作环境根据自身工作习惯和对软件的熟悉程度选择一般用</a:t>
            </a:r>
            <a:r>
              <a:rPr lang="en-US" altLang="zh-CN" dirty="0"/>
              <a:t>Photoshop</a:t>
            </a:r>
            <a:r>
              <a:rPr lang="zh-CN" altLang="zh-CN" dirty="0"/>
              <a:t>，</a:t>
            </a:r>
            <a:r>
              <a:rPr lang="en-US" altLang="zh-CN" dirty="0"/>
              <a:t>Illustrator</a:t>
            </a:r>
            <a:r>
              <a:rPr lang="zh-CN" altLang="en-US" dirty="0"/>
              <a:t>，</a:t>
            </a:r>
            <a:r>
              <a:rPr lang="en-US" altLang="zh-CN" dirty="0"/>
              <a:t>Firework</a:t>
            </a:r>
            <a:r>
              <a:rPr lang="zh-CN" altLang="zh-CN" dirty="0"/>
              <a:t>，</a:t>
            </a:r>
            <a:r>
              <a:rPr lang="en-US" altLang="zh-CN" dirty="0"/>
              <a:t>PowerPoint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4512"/>
            <a:ext cx="7217329" cy="378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41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网页生成</a:t>
            </a:r>
            <a:endParaRPr lang="en-US" altLang="zh-CN" dirty="0"/>
          </a:p>
          <a:p>
            <a:pPr lvl="1"/>
            <a:r>
              <a:rPr lang="zh-CN" altLang="zh-CN" dirty="0"/>
              <a:t>工作环境根据自身工作习惯和对软件的熟悉程度选择一般用</a:t>
            </a:r>
            <a:r>
              <a:rPr lang="en-US" altLang="zh-CN" dirty="0"/>
              <a:t>Photoshop</a:t>
            </a:r>
            <a:r>
              <a:rPr lang="zh-CN" altLang="zh-CN" dirty="0"/>
              <a:t>，</a:t>
            </a:r>
            <a:r>
              <a:rPr lang="en-US" altLang="zh-CN" dirty="0"/>
              <a:t>Illustrator</a:t>
            </a:r>
            <a:r>
              <a:rPr lang="zh-CN" altLang="en-US" dirty="0"/>
              <a:t>，</a:t>
            </a:r>
            <a:r>
              <a:rPr lang="en-US" altLang="zh-CN" dirty="0"/>
              <a:t>Firework</a:t>
            </a:r>
            <a:r>
              <a:rPr lang="zh-CN" altLang="zh-CN" dirty="0"/>
              <a:t>，</a:t>
            </a:r>
            <a:r>
              <a:rPr lang="en-US" altLang="zh-CN" dirty="0"/>
              <a:t>PowerPoint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  <p:pic>
        <p:nvPicPr>
          <p:cNvPr id="1024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0" y="2522064"/>
            <a:ext cx="8527677" cy="416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0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网页生成</a:t>
            </a:r>
            <a:endParaRPr lang="en-US" altLang="zh-CN" dirty="0"/>
          </a:p>
          <a:p>
            <a:pPr lvl="1"/>
            <a:r>
              <a:rPr lang="zh-CN" altLang="zh-CN" dirty="0"/>
              <a:t>工作环境根据自身工作习惯和对软件的熟悉程度选择一般用</a:t>
            </a:r>
            <a:r>
              <a:rPr lang="en-US" altLang="zh-CN" dirty="0"/>
              <a:t>Photoshop</a:t>
            </a:r>
            <a:r>
              <a:rPr lang="zh-CN" altLang="zh-CN" dirty="0"/>
              <a:t>，</a:t>
            </a:r>
            <a:r>
              <a:rPr lang="en-US" altLang="zh-CN" dirty="0"/>
              <a:t>Illustrator</a:t>
            </a:r>
            <a:r>
              <a:rPr lang="zh-CN" altLang="en-US" dirty="0"/>
              <a:t>，</a:t>
            </a:r>
            <a:r>
              <a:rPr lang="en-US" altLang="zh-CN" dirty="0"/>
              <a:t>Firework</a:t>
            </a:r>
            <a:r>
              <a:rPr lang="zh-CN" altLang="zh-CN" dirty="0"/>
              <a:t>，</a:t>
            </a:r>
            <a:r>
              <a:rPr lang="en-US" altLang="zh-CN" dirty="0"/>
              <a:t>PowerPoint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613"/>
            <a:ext cx="7200800" cy="66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67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网页生成</a:t>
            </a:r>
            <a:endParaRPr lang="en-US" altLang="zh-CN" dirty="0"/>
          </a:p>
          <a:p>
            <a:pPr lvl="1"/>
            <a:r>
              <a:rPr lang="zh-CN" altLang="en-US" dirty="0"/>
              <a:t>分析</a:t>
            </a:r>
            <a:r>
              <a:rPr lang="zh-CN" altLang="zh-CN" dirty="0"/>
              <a:t>并比较所设计网页</a:t>
            </a:r>
            <a:endParaRPr lang="en-US" altLang="zh-CN" dirty="0"/>
          </a:p>
          <a:p>
            <a:pPr lvl="2"/>
            <a:r>
              <a:rPr lang="zh-CN" altLang="zh-CN" dirty="0"/>
              <a:t>最终效果</a:t>
            </a:r>
            <a:endParaRPr lang="en-US" altLang="zh-CN" dirty="0"/>
          </a:p>
          <a:p>
            <a:pPr lvl="2"/>
            <a:r>
              <a:rPr lang="zh-CN" altLang="zh-CN" dirty="0"/>
              <a:t>内容展现</a:t>
            </a:r>
            <a:endParaRPr lang="en-US" altLang="zh-CN" dirty="0"/>
          </a:p>
          <a:p>
            <a:pPr lvl="2"/>
            <a:r>
              <a:rPr lang="zh-CN" altLang="zh-CN" dirty="0"/>
              <a:t>页面风格等效果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Turn in your work through</a:t>
            </a:r>
          </a:p>
          <a:p>
            <a:pPr lvl="1"/>
            <a:r>
              <a:rPr lang="en-US" altLang="zh-CN" dirty="0"/>
              <a:t>Canvas</a:t>
            </a:r>
            <a:r>
              <a:rPr lang="zh-CN" altLang="en-US" dirty="0"/>
              <a:t>上提交</a:t>
            </a:r>
            <a:r>
              <a:rPr lang="en-US" altLang="zh-CN" dirty="0"/>
              <a:t>: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ID_name_lab1.zip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PS: multimedia files are accepted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Including but not limited to </a:t>
            </a:r>
          </a:p>
          <a:p>
            <a:pPr lvl="1"/>
            <a:r>
              <a:rPr lang="en-US" altLang="zh-CN" dirty="0"/>
              <a:t>Design result</a:t>
            </a:r>
          </a:p>
          <a:p>
            <a:pPr lvl="1"/>
            <a:r>
              <a:rPr lang="en-US" altLang="zh-CN" dirty="0"/>
              <a:t>A short discussion of your design</a:t>
            </a:r>
          </a:p>
          <a:p>
            <a:pPr lvl="2"/>
            <a:r>
              <a:rPr lang="en-US" altLang="zh-CN" dirty="0"/>
              <a:t>Why it is good or bad?</a:t>
            </a:r>
          </a:p>
          <a:p>
            <a:endParaRPr lang="en-US" altLang="zh-CN" dirty="0"/>
          </a:p>
          <a:p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3 week</a:t>
            </a: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</a:t>
            </a:r>
            <a:r>
              <a:rPr lang="en-US" dirty="0"/>
              <a:t>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一个作业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每缺少一点扣</a:t>
            </a:r>
            <a:r>
              <a:rPr lang="en-US" altLang="zh-CN" dirty="0"/>
              <a:t>1</a:t>
            </a:r>
            <a:r>
              <a:rPr lang="zh-CN" altLang="en-US" dirty="0"/>
              <a:t>分，迟交</a:t>
            </a:r>
            <a:r>
              <a:rPr lang="en-US" altLang="zh-CN" dirty="0"/>
              <a:t>1</a:t>
            </a:r>
            <a:r>
              <a:rPr lang="zh-CN" altLang="en-US" dirty="0"/>
              <a:t>天扣</a:t>
            </a:r>
            <a:r>
              <a:rPr lang="en-US" altLang="zh-CN" dirty="0"/>
              <a:t>1</a:t>
            </a:r>
            <a:r>
              <a:rPr lang="zh-CN" altLang="en-US" dirty="0"/>
              <a:t>分，扣至</a:t>
            </a:r>
            <a:r>
              <a:rPr lang="en-US" altLang="zh-CN" dirty="0"/>
              <a:t>4</a:t>
            </a:r>
            <a:r>
              <a:rPr lang="zh-CN" altLang="en-US" dirty="0"/>
              <a:t>分为止，未交作业则为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可以用其他相关工具完成设计，比如摹客</a:t>
            </a:r>
            <a:r>
              <a:rPr lang="en-US" altLang="zh-CN" dirty="0">
                <a:hlinkClick r:id="rId3"/>
              </a:rPr>
              <a:t>https://app.mockplus.cn/app</a:t>
            </a:r>
            <a:endParaRPr lang="en-US" altLang="zh-CN" dirty="0"/>
          </a:p>
          <a:p>
            <a:r>
              <a:rPr lang="en-US" altLang="zh-CN" dirty="0" err="1"/>
              <a:t>Uizard</a:t>
            </a:r>
            <a:r>
              <a:rPr lang="en-US" altLang="zh-CN" dirty="0"/>
              <a:t> </a:t>
            </a:r>
            <a:r>
              <a:rPr lang="en-US" altLang="zh-CN" dirty="0" err="1"/>
              <a:t>Autodesigner</a:t>
            </a:r>
            <a:r>
              <a:rPr lang="en-US" altLang="zh-CN" dirty="0"/>
              <a:t>: </a:t>
            </a:r>
            <a:r>
              <a:rPr lang="zh-CN" altLang="en-US" dirty="0"/>
              <a:t>根据文本自动生成</a:t>
            </a:r>
            <a:r>
              <a:rPr lang="en-US" altLang="zh-CN" dirty="0"/>
              <a:t>UI</a:t>
            </a:r>
            <a:r>
              <a:rPr lang="zh-CN" altLang="en-US" dirty="0"/>
              <a:t>设计的自动化工具 </a:t>
            </a:r>
            <a:r>
              <a:rPr lang="en-US" altLang="zh-CN" dirty="0"/>
              <a:t>http://t.cn/A6CqmqtR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DB3BD1-7EE1-444D-A4A7-DA994ED6D1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93219"/>
            <a:ext cx="3384173" cy="1859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E4B60-FA85-4626-BB59-A74A5A617C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93219"/>
            <a:ext cx="2957529" cy="18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9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design</a:t>
            </a:r>
            <a:r>
              <a:rPr lang="en-US" dirty="0"/>
              <a:t>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5" y="188640"/>
            <a:ext cx="5342906" cy="45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通过设计介绍自身信息的个人主页，进一步理解和巩固网页系统设计过程中的设计步骤与设计原则，建议应用于个人博客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实验设备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机</a:t>
            </a:r>
            <a:endParaRPr lang="en-US" altLang="zh-CN" dirty="0"/>
          </a:p>
          <a:p>
            <a:pPr lvl="1"/>
            <a:r>
              <a:rPr lang="en-US" altLang="zh-CN" dirty="0"/>
              <a:t>Photoshop</a:t>
            </a:r>
            <a:r>
              <a:rPr lang="zh-CN" altLang="en-US" dirty="0"/>
              <a:t>，</a:t>
            </a:r>
            <a:r>
              <a:rPr lang="en-US" altLang="zh-CN" dirty="0"/>
              <a:t>Illustrator</a:t>
            </a:r>
            <a:r>
              <a:rPr lang="zh-CN" altLang="en-US" dirty="0"/>
              <a:t>，</a:t>
            </a:r>
            <a:r>
              <a:rPr lang="en-US" altLang="zh-CN" dirty="0"/>
              <a:t>After Effect</a:t>
            </a:r>
            <a:r>
              <a:rPr lang="zh-CN" altLang="en-US" dirty="0"/>
              <a:t>，</a:t>
            </a:r>
            <a:r>
              <a:rPr lang="en-US" altLang="zh-CN" dirty="0"/>
              <a:t>Fireworks</a:t>
            </a:r>
            <a:r>
              <a:rPr lang="zh-CN" altLang="en-US" dirty="0"/>
              <a:t>，</a:t>
            </a:r>
            <a:r>
              <a:rPr lang="en-US" altLang="zh-CN" dirty="0"/>
              <a:t>PowerPoint</a:t>
            </a:r>
            <a:r>
              <a:rPr lang="zh-CN" altLang="en-US" dirty="0"/>
              <a:t>等图形设计软件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设计个人主页原型系统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根据个人内容需求搭建展示内容和界面风格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策划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创意准备</a:t>
            </a:r>
            <a:endParaRPr lang="en-US" altLang="zh-CN" dirty="0"/>
          </a:p>
          <a:p>
            <a:pPr lvl="2"/>
            <a:r>
              <a:rPr lang="zh-CN" altLang="zh-CN" dirty="0"/>
              <a:t>确定主页的主要内容、界面风格等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明确主要功能和预期效果</a:t>
            </a:r>
            <a:endParaRPr lang="en-US" altLang="zh-CN" dirty="0"/>
          </a:p>
          <a:p>
            <a:pPr lvl="2"/>
            <a:r>
              <a:rPr lang="zh-CN" altLang="zh-CN" dirty="0"/>
              <a:t>例如是否包含多媒体</a:t>
            </a:r>
            <a:endParaRPr lang="en-US" altLang="zh-CN" dirty="0"/>
          </a:p>
          <a:p>
            <a:pPr lvl="2"/>
            <a:r>
              <a:rPr lang="zh-CN" altLang="zh-CN" dirty="0"/>
              <a:t>是否有互动版块</a:t>
            </a:r>
            <a:endParaRPr lang="en-US" altLang="zh-CN" dirty="0"/>
          </a:p>
          <a:p>
            <a:pPr lvl="2"/>
            <a:r>
              <a:rPr lang="zh-CN" altLang="zh-CN" dirty="0"/>
              <a:t>是否提供搜索功能等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6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整体构建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构建网页的整体结构</a:t>
            </a:r>
            <a:endParaRPr lang="en-US" altLang="zh-CN" dirty="0"/>
          </a:p>
          <a:p>
            <a:pPr lvl="2"/>
            <a:r>
              <a:rPr lang="zh-CN" altLang="zh-CN" dirty="0"/>
              <a:t>包括模块内容、模块分布形式等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构建链接关系</a:t>
            </a:r>
            <a:endParaRPr lang="en-US" altLang="zh-CN" dirty="0"/>
          </a:p>
          <a:p>
            <a:pPr lvl="2"/>
            <a:r>
              <a:rPr lang="zh-CN" altLang="zh-CN" dirty="0"/>
              <a:t>建立页面之间的链接和跳转调用关系</a:t>
            </a:r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进行初始构图设计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77473"/>
            <a:ext cx="5791373" cy="529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23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17365"/>
            <a:ext cx="4639245" cy="5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74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/>
              <a:t>HCI							                   Dr. Shuang LIANG, TongJi</a:t>
            </a:r>
            <a:endParaRPr lang="en-US" dirty="0"/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29" y="980728"/>
            <a:ext cx="6618323" cy="552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7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网页生成</a:t>
            </a:r>
            <a:endParaRPr lang="en-US" altLang="zh-CN" dirty="0"/>
          </a:p>
          <a:p>
            <a:pPr lvl="1"/>
            <a:r>
              <a:rPr lang="zh-CN" altLang="zh-CN" dirty="0"/>
              <a:t>工作环境根据自身工作习惯和对软件的熟悉程度选择一般用</a:t>
            </a:r>
            <a:r>
              <a:rPr lang="en-US" altLang="zh-CN" dirty="0"/>
              <a:t>Photoshop</a:t>
            </a:r>
            <a:r>
              <a:rPr lang="zh-CN" altLang="zh-CN" dirty="0"/>
              <a:t>，</a:t>
            </a:r>
            <a:r>
              <a:rPr lang="en-US" altLang="zh-CN" dirty="0"/>
              <a:t>Illustrator</a:t>
            </a:r>
            <a:r>
              <a:rPr lang="zh-CN" altLang="en-US" dirty="0"/>
              <a:t>，</a:t>
            </a:r>
            <a:r>
              <a:rPr lang="en-US" altLang="zh-CN" dirty="0"/>
              <a:t>Firework</a:t>
            </a:r>
            <a:r>
              <a:rPr lang="zh-CN" altLang="zh-CN" dirty="0"/>
              <a:t>，</a:t>
            </a:r>
            <a:r>
              <a:rPr lang="en-US" altLang="zh-CN" dirty="0"/>
              <a:t>PowerPoint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just"/>
            <a:r>
              <a:rPr lang="en-US" dirty="0"/>
              <a:t>HCI							                   Dr. Shuang LIANG, </a:t>
            </a:r>
            <a:r>
              <a:rPr lang="en-US" dirty="0" err="1"/>
              <a:t>TongJi</a:t>
            </a:r>
            <a:endParaRPr lang="en-US" dirty="0"/>
          </a:p>
        </p:txBody>
      </p:sp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7934"/>
            <a:ext cx="6552728" cy="395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</TotalTime>
  <Words>612</Words>
  <Application>Microsoft Office PowerPoint</Application>
  <PresentationFormat>全屏显示(4:3)</PresentationFormat>
  <Paragraphs>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Web Design</vt:lpstr>
      <vt:lpstr>General Items</vt:lpstr>
      <vt:lpstr>Tasks</vt:lpstr>
      <vt:lpstr>Step 1</vt:lpstr>
      <vt:lpstr>Step 2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Result</vt:lpstr>
      <vt:lpstr>Grading</vt:lpstr>
      <vt:lpstr>Let’s design!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Yichen Wei</dc:creator>
  <cp:lastModifiedBy>admin</cp:lastModifiedBy>
  <cp:revision>244</cp:revision>
  <cp:lastPrinted>2013-09-10T08:29:36Z</cp:lastPrinted>
  <dcterms:created xsi:type="dcterms:W3CDTF">2006-08-16T00:00:00Z</dcterms:created>
  <dcterms:modified xsi:type="dcterms:W3CDTF">2023-02-28T01:08:09Z</dcterms:modified>
</cp:coreProperties>
</file>