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431" r:id="rId3"/>
    <p:sldId id="432" r:id="rId4"/>
    <p:sldId id="433" r:id="rId6"/>
    <p:sldId id="437" r:id="rId7"/>
    <p:sldId id="438" r:id="rId8"/>
    <p:sldId id="439" r:id="rId9"/>
    <p:sldId id="440" r:id="rId10"/>
    <p:sldId id="43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5BAB35"/>
    <a:srgbClr val="76C74D"/>
    <a:srgbClr val="8CD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0530" autoAdjust="0"/>
  </p:normalViewPr>
  <p:slideViewPr>
    <p:cSldViewPr snapToGrid="0" snapToObjects="1">
      <p:cViewPr varScale="1">
        <p:scale>
          <a:sx n="80" d="100"/>
          <a:sy n="80" d="100"/>
        </p:scale>
        <p:origin x="-144" y="-84"/>
      </p:cViewPr>
      <p:guideLst>
        <p:guide orient="horz" pos="2187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06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9C210-AC41-124C-8904-30D2107BBB2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05A94-EC0D-0844-8F63-5FE7783BC48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05A94-EC0D-0844-8F63-5FE7783BC487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05A94-EC0D-0844-8F63-5FE7783BC487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2" y="2057068"/>
            <a:ext cx="1466606" cy="5081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503" y="152908"/>
            <a:ext cx="1679575" cy="16123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492" y="469734"/>
            <a:ext cx="1466606" cy="5081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5585" y="214330"/>
            <a:ext cx="2191272" cy="156519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43252" y="4343431"/>
            <a:ext cx="2157348" cy="10291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00" y="142749"/>
            <a:ext cx="1690157" cy="1622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22919" y="178539"/>
            <a:ext cx="1996604" cy="16367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503" y="152908"/>
            <a:ext cx="1679575" cy="16123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Title (big bar down)">
  <p:cSld name="1_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Text Box 101 Id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6" y="7"/>
            <a:ext cx="2117" cy="1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4083" rIns="0" bIns="0">
            <a:noAutofit/>
          </a:bodyPr>
          <a:lstStyle/>
          <a:p>
            <a:pPr algn="ctr" defTabSz="913765"/>
            <a:endParaRPr lang="en-US" sz="1065" b="1" dirty="0">
              <a:solidFill>
                <a:srgbClr val="990000"/>
              </a:solidFill>
              <a:latin typeface="Arial" panose="020B0604020202020204"/>
              <a:sym typeface="Calibri" panose="020F0502020204030204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One object (large)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151872" y="6592834"/>
            <a:ext cx="762265" cy="143543"/>
          </a:xfrm>
          <a:prstGeom prst="rect">
            <a:avLst/>
          </a:prstGeom>
        </p:spPr>
        <p:txBody>
          <a:bodyPr lIns="68580" tIns="34290" rIns="68580" bIns="34290"/>
          <a:lstStyle/>
          <a:p>
            <a:pPr defTabSz="913765"/>
            <a:fld id="{BB4633D0-F2C0-4ED5-9D6E-49BD51389DAA}" type="slidenum">
              <a:rPr lang="en-US" sz="1865" smtClean="0">
                <a:solidFill>
                  <a:sysClr val="windowText" lastClr="000000"/>
                </a:solidFill>
                <a:latin typeface="Arial" panose="020B0604020202020204"/>
                <a:sym typeface="Calibri" panose="020F0502020204030204"/>
              </a:rPr>
            </a:fld>
            <a:endParaRPr lang="en-US" sz="1865">
              <a:solidFill>
                <a:sysClr val="windowText" lastClr="000000"/>
              </a:solidFill>
              <a:latin typeface="Arial" panose="020B060402020202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Title (big bar down)">
  <p:cSld name="1_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Text Box 101 Id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3" y="4"/>
            <a:ext cx="2117" cy="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4083" rIns="0" bIns="0">
            <a:noAutofit/>
          </a:bodyPr>
          <a:lstStyle/>
          <a:p>
            <a:pPr algn="ctr"/>
            <a:endParaRPr lang="en-US" sz="1040" b="1" dirty="0">
              <a:solidFill>
                <a:srgbClr val="990000"/>
              </a:solidFill>
              <a:latin typeface="Arial" panose="020B0604020202020204"/>
              <a:sym typeface="Calibri" panose="020F0502020204030204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DE58-89A6-B34B-B490-0595A4A3A86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E0C2-4774-BA46-BC41-0B56DF8CB8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77931" y="2323366"/>
            <a:ext cx="5576570" cy="1043940"/>
          </a:xfrm>
          <a:prstGeom prst="rect">
            <a:avLst/>
          </a:prstGeom>
        </p:spPr>
        <p:txBody>
          <a:bodyPr wrap="none" lIns="121914" tIns="60957" rIns="121914" bIns="60957">
            <a:spAutoFit/>
          </a:bodyPr>
          <a:lstStyle/>
          <a:p>
            <a:pPr algn="ctr" defTabSz="1214755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夺宝奇兵小程序</a:t>
            </a:r>
            <a:endParaRPr lang="zh-CN" altLang="en-US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5004" y="3790599"/>
            <a:ext cx="42424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4755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2019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8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日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|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营养家中心开发部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2"/>
            <a:ext cx="12192000" cy="6837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3153" y="2951948"/>
            <a:ext cx="5874305" cy="797560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defTabSz="1214755"/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夺宝奇兵小程序</a:t>
            </a:r>
            <a:endParaRPr lang="zh-CN" altLang="en-US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2" name="图片 1" descr="微信图片_201905080937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60" y="1042670"/>
            <a:ext cx="2933700" cy="5208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19835" y="4019550"/>
            <a:ext cx="4215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一款以看资料，听录音，答题，考试，打卡等形式</a:t>
            </a:r>
            <a:r>
              <a:rPr lang="zh-CN" altLang="en-US">
                <a:sym typeface="+mn-ea"/>
              </a:rPr>
              <a:t>帮助店员了解更多健康知识，提高店员业务能力的小程序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664845" y="449580"/>
            <a:ext cx="8949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Taro-- React 语法规范的 多端开发 解决方案</a:t>
            </a:r>
            <a:endParaRPr kumimoji="1"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473835"/>
            <a:ext cx="1046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为什么选择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Taro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25700" y="2719705"/>
            <a:ext cx="1360170" cy="1607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已登录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4845" y="4678680"/>
            <a:ext cx="1360170" cy="1607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未登录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5700" y="4678680"/>
            <a:ext cx="1360170" cy="1607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未登录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4345" y="4678680"/>
            <a:ext cx="1360170" cy="1607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未登录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4720" y="1958975"/>
            <a:ext cx="10370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夺宝奇兵小程序需要在一个页面的登录状态改变时，同时同步到其他页面，微信小程序本身只有一个</a:t>
            </a:r>
            <a:endParaRPr lang="zh-CN" altLang="en-US"/>
          </a:p>
          <a:p>
            <a:r>
              <a:rPr lang="zh-CN" altLang="en-US"/>
              <a:t>共享变量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globalAppData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变量，当更改该变量时，不能及时通知其他页面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77965" y="4077970"/>
            <a:ext cx="45021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redux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redux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是支持一个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storage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多个页面共享，注意，当页面存在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webview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时，若此时更新了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webview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url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，可能导致小程序标题发生变化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2049780" y="3622040"/>
            <a:ext cx="351155" cy="1760855"/>
          </a:xfrm>
          <a:prstGeom prst="bentConnector3">
            <a:avLst>
              <a:gd name="adj1" fmla="val 500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7" idx="0"/>
          </p:cNvCxnSpPr>
          <p:nvPr/>
        </p:nvCxnSpPr>
        <p:spPr>
          <a:xfrm>
            <a:off x="3105785" y="4501515"/>
            <a:ext cx="1858645" cy="1771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0"/>
          </p:cNvCxnSpPr>
          <p:nvPr/>
        </p:nvCxnSpPr>
        <p:spPr>
          <a:xfrm>
            <a:off x="3098165" y="4327525"/>
            <a:ext cx="7620" cy="351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3785870" y="3684270"/>
            <a:ext cx="1564005" cy="964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664845" y="449580"/>
            <a:ext cx="8949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Taro-- React 语法规范的 多端开发 解决方案</a:t>
            </a:r>
            <a:endParaRPr kumimoji="1"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473835"/>
            <a:ext cx="10460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微信小程序将一个页面拆分成了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wxss,wxml,js,json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等文件，不符合平时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html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编写在一起的书写习惯，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wxss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本身不具备模块化功能，和组件一起使用时，可能会有样式冲突。而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是一套使用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webpack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打包，使用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typescript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的框架，利用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css-loader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的模块化功能，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typescript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的语法自动补全和提示，错误检查，可以让编写小程序的过程条理更清晰，减少出错和更加高效。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1390" y="3014980"/>
            <a:ext cx="4795520" cy="31019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682240" y="3333115"/>
            <a:ext cx="459740" cy="2783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/>
              <a:t>微信小程序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2060575" y="3333115"/>
            <a:ext cx="438785" cy="2485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4845" y="3143250"/>
            <a:ext cx="139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拆分不合理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0530" y="4391660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纠错能力不足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3280" y="5619115"/>
            <a:ext cx="1100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结构复杂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602980" y="3203575"/>
            <a:ext cx="459740" cy="2783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 altLang="zh-CN"/>
              <a:t>Taro</a:t>
            </a:r>
            <a:endParaRPr lang="en-US" altLang="zh-CN"/>
          </a:p>
        </p:txBody>
      </p:sp>
      <p:sp>
        <p:nvSpPr>
          <p:cNvPr id="23" name="左大括号 22"/>
          <p:cNvSpPr/>
          <p:nvPr/>
        </p:nvSpPr>
        <p:spPr>
          <a:xfrm>
            <a:off x="9062720" y="3352800"/>
            <a:ext cx="438785" cy="24853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614535" y="3203575"/>
            <a:ext cx="1395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合理拆分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614535" y="4272915"/>
            <a:ext cx="1570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语法提示和检查功能强大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614535" y="5648325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结构简明清晰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664845" y="449580"/>
            <a:ext cx="8949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Taro-- React 语法规范的 多端开发 解决方案</a:t>
            </a:r>
            <a:endParaRPr kumimoji="1"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473835"/>
            <a:ext cx="10460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微信小程序页面生命周期简单，而基于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react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有更多事件支持，例如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componentWillMount,shouldComponentUpdate</a:t>
            </a:r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等方法减少不必要的渲染，提高页面的性能，此外微信小程序对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库的引入需要自己手动引入，而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npm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支持良好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731010" y="2607310"/>
            <a:ext cx="1597660" cy="354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6" idx="2"/>
          </p:cNvCxnSpPr>
          <p:nvPr/>
        </p:nvCxnSpPr>
        <p:spPr>
          <a:xfrm>
            <a:off x="2529840" y="2962275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731010" y="3228340"/>
            <a:ext cx="159766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created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529840" y="3584575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731010" y="3850640"/>
            <a:ext cx="159766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onload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529840" y="4221480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731010" y="4487545"/>
            <a:ext cx="159766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onShow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529840" y="4844415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731010" y="5110480"/>
            <a:ext cx="159766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onHide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016875" y="2197735"/>
            <a:ext cx="1597660" cy="354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start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6" idx="2"/>
          </p:cNvCxnSpPr>
          <p:nvPr/>
        </p:nvCxnSpPr>
        <p:spPr>
          <a:xfrm>
            <a:off x="8815705" y="2538095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8016875" y="2818765"/>
            <a:ext cx="159766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constructor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8815705" y="3175000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7247890" y="3441065"/>
            <a:ext cx="319532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componentWillMount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815705" y="3811905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845550" y="4418965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7277735" y="4685030"/>
            <a:ext cx="319532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componentDidMount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247890" y="4077970"/>
            <a:ext cx="319532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render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8845550" y="5026025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7247890" y="5292090"/>
            <a:ext cx="319532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componentDidShow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8017510" y="5794375"/>
            <a:ext cx="1685925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rerender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8875395" y="5633085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875395" y="6106160"/>
            <a:ext cx="0" cy="26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247890" y="6372225"/>
            <a:ext cx="3195320" cy="340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componentDidHide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997075" y="5633085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>
                <a:ea typeface="宋体" panose="02010600030101010101" pitchFamily="2" charset="-122"/>
              </a:rPr>
              <a:t>小程序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563860" y="4077970"/>
            <a:ext cx="202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Taro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664845" y="449580"/>
            <a:ext cx="8949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Taro-- React 语法规范的 多端开发 解决方案</a:t>
            </a:r>
            <a:endParaRPr kumimoji="1"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473835"/>
            <a:ext cx="10460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是一套代码，能够生成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，支付宝小程序和微信小程序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多端的代码，在可扩展性方面，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Taro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也优于微信小程序本身的开发，但在夺宝奇兵小程序暂时没有用到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348181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282440" y="1473835"/>
            <a:ext cx="2987040" cy="3424555"/>
          </a:xfrm>
          <a:prstGeom prst="rect">
            <a:avLst/>
          </a:prstGeom>
        </p:spPr>
      </p:pic>
      <p:cxnSp>
        <p:nvCxnSpPr>
          <p:cNvPr id="5" name="曲线连接符 4"/>
          <p:cNvCxnSpPr>
            <a:endCxn id="15" idx="3"/>
          </p:cNvCxnSpPr>
          <p:nvPr/>
        </p:nvCxnSpPr>
        <p:spPr>
          <a:xfrm rot="10800000">
            <a:off x="3163570" y="3140710"/>
            <a:ext cx="1688465" cy="309880"/>
          </a:xfrm>
          <a:prstGeom prst="curved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772920" y="2459990"/>
            <a:ext cx="1391285" cy="136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wechat</a:t>
            </a:r>
            <a:endParaRPr lang="en-US" altLang="zh-CN"/>
          </a:p>
        </p:txBody>
      </p:sp>
      <p:cxnSp>
        <p:nvCxnSpPr>
          <p:cNvPr id="17" name="曲线连接符 16"/>
          <p:cNvCxnSpPr/>
          <p:nvPr/>
        </p:nvCxnSpPr>
        <p:spPr>
          <a:xfrm rot="10800000" flipV="1">
            <a:off x="3221355" y="4603750"/>
            <a:ext cx="1630045" cy="873760"/>
          </a:xfrm>
          <a:prstGeom prst="curved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1831340" y="4770755"/>
            <a:ext cx="1391285" cy="136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alipay</a:t>
            </a:r>
            <a:endParaRPr lang="en-US" altLang="zh-CN"/>
          </a:p>
        </p:txBody>
      </p:sp>
      <p:cxnSp>
        <p:nvCxnSpPr>
          <p:cNvPr id="19" name="曲线连接符 18"/>
          <p:cNvCxnSpPr/>
          <p:nvPr/>
        </p:nvCxnSpPr>
        <p:spPr>
          <a:xfrm>
            <a:off x="6495415" y="4603750"/>
            <a:ext cx="1627505" cy="873760"/>
          </a:xfrm>
          <a:prstGeom prst="curvedConnector3">
            <a:avLst>
              <a:gd name="adj1" fmla="val 500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8122920" y="4752340"/>
            <a:ext cx="1391285" cy="136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baidu</a:t>
            </a:r>
            <a:endParaRPr lang="en-US" altLang="zh-CN"/>
          </a:p>
        </p:txBody>
      </p:sp>
      <p:cxnSp>
        <p:nvCxnSpPr>
          <p:cNvPr id="21" name="曲线连接符 20"/>
          <p:cNvCxnSpPr>
            <a:endCxn id="22" idx="1"/>
          </p:cNvCxnSpPr>
          <p:nvPr/>
        </p:nvCxnSpPr>
        <p:spPr>
          <a:xfrm flipV="1">
            <a:off x="6480810" y="3091815"/>
            <a:ext cx="1642110" cy="358775"/>
          </a:xfrm>
          <a:prstGeom prst="curvedConnector3">
            <a:avLst>
              <a:gd name="adj1" fmla="val 500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8122920" y="2411095"/>
            <a:ext cx="1391285" cy="136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/>
          <p:nvPr/>
        </p:nvSpPr>
        <p:spPr>
          <a:xfrm>
            <a:off x="664845" y="449580"/>
            <a:ext cx="8949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夺宝奇兵</a:t>
            </a:r>
            <a:endParaRPr kumimoji="1" lang="zh-CN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473835"/>
            <a:ext cx="10460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夺宝奇兵小程序是一个以小程序外壳，嵌套一个内在的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构成的小程序，所以小程序和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的通信很重要，而由于微信本身的限制，目前只能通过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querystring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传递参数给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webview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，而由于访问量大，为减少不必要的请求，小程序使用了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storage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进行本地缓存。由于较多页面需要授权，所以把授权单独提出来作为了一个组件，这样既减小了代码的体积，也让各个地方的授权逻辑是一致的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05255" y="3909060"/>
            <a:ext cx="2041525" cy="57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wx.checksession</a:t>
            </a:r>
            <a:endParaRPr lang="en-US" altLang="zh-CN"/>
          </a:p>
        </p:txBody>
      </p:sp>
      <p:cxnSp>
        <p:nvCxnSpPr>
          <p:cNvPr id="7" name="肘形连接符 6"/>
          <p:cNvCxnSpPr>
            <a:stCxn id="6" idx="3"/>
          </p:cNvCxnSpPr>
          <p:nvPr/>
        </p:nvCxnSpPr>
        <p:spPr>
          <a:xfrm flipV="1">
            <a:off x="3446780" y="3420745"/>
            <a:ext cx="1908810" cy="7772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5355590" y="3140075"/>
            <a:ext cx="2100580" cy="57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游览无需授权页面（未登录状态）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3446780" y="4204970"/>
            <a:ext cx="1908810" cy="1095375"/>
          </a:xfrm>
          <a:prstGeom prst="bentConnector3">
            <a:avLst>
              <a:gd name="adj1" fmla="val 50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5355590" y="5003800"/>
            <a:ext cx="2041525" cy="57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检查本地</a:t>
            </a:r>
            <a:r>
              <a:rPr lang="en-US" altLang="zh-CN">
                <a:ea typeface="宋体" panose="02010600030101010101" pitchFamily="2" charset="-122"/>
              </a:rPr>
              <a:t>storage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>
            <a:off x="7397115" y="5292725"/>
            <a:ext cx="54800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945120" y="5007610"/>
            <a:ext cx="2041525" cy="57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请求登录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stCxn id="10" idx="2"/>
          </p:cNvCxnSpPr>
          <p:nvPr/>
        </p:nvCxnSpPr>
        <p:spPr>
          <a:xfrm flipH="1">
            <a:off x="6362065" y="5581015"/>
            <a:ext cx="14605" cy="295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355590" y="5876925"/>
            <a:ext cx="2041525" cy="57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授权登陆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14" idx="3"/>
          </p:cNvCxnSpPr>
          <p:nvPr/>
        </p:nvCxnSpPr>
        <p:spPr>
          <a:xfrm flipV="1">
            <a:off x="7397115" y="5584825"/>
            <a:ext cx="3031490" cy="581025"/>
          </a:xfrm>
          <a:prstGeom prst="bentConnector3">
            <a:avLst>
              <a:gd name="adj1" fmla="val 885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2" idx="3"/>
          </p:cNvCxnSpPr>
          <p:nvPr/>
        </p:nvCxnSpPr>
        <p:spPr>
          <a:xfrm>
            <a:off x="9986645" y="5296535"/>
            <a:ext cx="441960" cy="2844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10428605" y="5300345"/>
            <a:ext cx="1376045" cy="577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游览授权页面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01210" y="2976880"/>
            <a:ext cx="38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40425" y="5542915"/>
            <a:ext cx="38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27" name="肘形连接符 26"/>
          <p:cNvCxnSpPr>
            <a:stCxn id="12" idx="2"/>
          </p:cNvCxnSpPr>
          <p:nvPr/>
        </p:nvCxnSpPr>
        <p:spPr>
          <a:xfrm rot="5400000">
            <a:off x="8018145" y="4963160"/>
            <a:ext cx="326390" cy="15690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408670" y="5557520"/>
            <a:ext cx="38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55185" y="4827270"/>
            <a:ext cx="38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425690" y="4881245"/>
            <a:ext cx="38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010775" y="4895850"/>
            <a:ext cx="38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06121400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22225"/>
            <a:ext cx="12193905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ags/tag2.xml><?xml version="1.0" encoding="utf-8"?>
<p:tagLst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6"/>
  <p:tag name="CDT_TARGETSHAPE_NEW" val="2"/>
  <p:tag name="CDT_PROT" val="3"/>
  <p:tag name="CDT_PROT_TOP" val="0"/>
  <p:tag name="CDT_PROT_LEFT" val="360"/>
  <p:tag name="CDT_PROT_WIDTH" val="0,1250394"/>
  <p:tag name="CDT_PROT_HEIGHT" val="0,125039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演示</Application>
  <PresentationFormat>自定义</PresentationFormat>
  <Paragraphs>119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Arial</vt:lpstr>
      <vt:lpstr>Calibri</vt:lpstr>
      <vt:lpstr>微软雅黑</vt:lpstr>
      <vt:lpstr>Gill Sans</vt:lpstr>
      <vt:lpstr>Segoe Print</vt:lpstr>
      <vt:lpstr>Arial Unicode MS</vt:lpstr>
      <vt:lpstr>DengXian Light</vt:lpstr>
      <vt:lpstr>DengXian</vt:lpstr>
      <vt:lpstr>仿宋</vt:lpstr>
      <vt:lpstr>DFKai-SB</vt:lpstr>
      <vt:lpstr>BatangChe</vt:lpstr>
      <vt:lpstr>Batang</vt:lpstr>
      <vt:lpstr>DotumChe</vt:lpstr>
      <vt:lpstr>MingLiU</vt:lpstr>
      <vt:lpstr>MS PMincho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365</dc:creator>
  <cp:lastModifiedBy>鼓馒头</cp:lastModifiedBy>
  <cp:revision>281</cp:revision>
  <dcterms:created xsi:type="dcterms:W3CDTF">2018-04-25T07:00:00Z</dcterms:created>
  <dcterms:modified xsi:type="dcterms:W3CDTF">2019-05-08T03:50:03Z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