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6"/>
  </p:handoutMasterIdLst>
  <p:sldIdLst>
    <p:sldId id="277" r:id="rId2"/>
    <p:sldId id="278" r:id="rId3"/>
    <p:sldId id="279" r:id="rId4"/>
    <p:sldId id="307" r:id="rId5"/>
    <p:sldId id="308" r:id="rId6"/>
    <p:sldId id="309" r:id="rId7"/>
    <p:sldId id="281" r:id="rId8"/>
    <p:sldId id="282"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29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C7C4"/>
    <a:srgbClr val="0F1459"/>
    <a:srgbClr val="E73A1C"/>
    <a:srgbClr val="278D8B"/>
    <a:srgbClr val="0A0B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6" d="100"/>
          <a:sy n="116" d="100"/>
        </p:scale>
        <p:origin x="-354" y="216"/>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DB06CD-7FE3-4AC6-8B7E-6FFDAE13ADD9}" type="datetimeFigureOut">
              <a:rPr lang="zh-CN" altLang="en-US" smtClean="0"/>
              <a:t>2017/6/26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824F3F-A666-43A0-B458-64E8AC005248}" type="slidenum">
              <a:rPr lang="zh-CN" altLang="en-US" smtClean="0"/>
              <a:t>‹#›</a:t>
            </a:fld>
            <a:endParaRPr lang="zh-CN" altLang="en-US"/>
          </a:p>
        </p:txBody>
      </p:sp>
    </p:spTree>
    <p:extLst>
      <p:ext uri="{BB962C8B-B14F-4D97-AF65-F5344CB8AC3E}">
        <p14:creationId xmlns:p14="http://schemas.microsoft.com/office/powerpoint/2010/main" val="318497351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cxnSp>
        <p:nvCxnSpPr>
          <p:cNvPr id="9" name="直接连接符 8"/>
          <p:cNvCxnSpPr/>
          <p:nvPr userDrawn="1"/>
        </p:nvCxnSpPr>
        <p:spPr>
          <a:xfrm flipH="1">
            <a:off x="914400" y="952500"/>
            <a:ext cx="3657600" cy="0"/>
          </a:xfrm>
          <a:prstGeom prst="line">
            <a:avLst/>
          </a:prstGeom>
          <a:ln>
            <a:solidFill>
              <a:schemeClr val="bg1">
                <a:alpha val="60000"/>
              </a:schemeClr>
            </a:solidFill>
            <a:tailEnd type="oval"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 name="六角星 9"/>
          <p:cNvSpPr/>
          <p:nvPr userDrawn="1"/>
        </p:nvSpPr>
        <p:spPr>
          <a:xfrm>
            <a:off x="540544" y="817959"/>
            <a:ext cx="269081" cy="269081"/>
          </a:xfrm>
          <a:prstGeom prst="star6">
            <a:avLst/>
          </a:prstGeom>
          <a:solidFill>
            <a:schemeClr val="bg1">
              <a:alpha val="6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cxnSp>
        <p:nvCxnSpPr>
          <p:cNvPr id="7" name="直接连接符 6"/>
          <p:cNvCxnSpPr/>
          <p:nvPr userDrawn="1"/>
        </p:nvCxnSpPr>
        <p:spPr>
          <a:xfrm flipH="1">
            <a:off x="914400" y="952500"/>
            <a:ext cx="3657600" cy="0"/>
          </a:xfrm>
          <a:prstGeom prst="line">
            <a:avLst/>
          </a:prstGeom>
          <a:ln>
            <a:solidFill>
              <a:schemeClr val="bg1">
                <a:alpha val="60000"/>
              </a:schemeClr>
            </a:solidFill>
            <a:tailEnd type="oval"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六角星 7"/>
          <p:cNvSpPr/>
          <p:nvPr userDrawn="1"/>
        </p:nvSpPr>
        <p:spPr>
          <a:xfrm>
            <a:off x="540544" y="817959"/>
            <a:ext cx="269081" cy="269081"/>
          </a:xfrm>
          <a:prstGeom prst="star6">
            <a:avLst/>
          </a:prstGeom>
          <a:solidFill>
            <a:schemeClr val="bg1">
              <a:alpha val="6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0" hasCustomPrompt="1"/>
          </p:nvPr>
        </p:nvSpPr>
        <p:spPr>
          <a:xfrm>
            <a:off x="2743200" y="538932"/>
            <a:ext cx="1371600" cy="333375"/>
          </a:xfrm>
          <a:prstGeom prst="rect">
            <a:avLst/>
          </a:prstGeom>
        </p:spPr>
        <p:txBody>
          <a:bodyPr/>
          <a:lstStyle>
            <a:lvl1pPr marL="0" indent="0">
              <a:buNone/>
              <a:defRPr sz="1800">
                <a:solidFill>
                  <a:schemeClr val="bg1"/>
                </a:solidFill>
              </a:defRPr>
            </a:lvl1pPr>
          </a:lstStyle>
          <a:p>
            <a:pPr lvl="0"/>
            <a:r>
              <a:rPr lang="zh-CN" altLang="en-US" dirty="0" smtClean="0"/>
              <a:t>添加副标题</a:t>
            </a:r>
            <a:endParaRPr lang="zh-CN" altLang="en-US" dirty="0"/>
          </a:p>
        </p:txBody>
      </p:sp>
      <p:sp>
        <p:nvSpPr>
          <p:cNvPr id="14" name="文本占位符 13"/>
          <p:cNvSpPr>
            <a:spLocks noGrp="1"/>
          </p:cNvSpPr>
          <p:nvPr>
            <p:ph type="body" sz="quarter" idx="11" hasCustomPrompt="1"/>
          </p:nvPr>
        </p:nvSpPr>
        <p:spPr>
          <a:xfrm>
            <a:off x="933450" y="493304"/>
            <a:ext cx="1549400" cy="419100"/>
          </a:xfrm>
          <a:prstGeom prst="rect">
            <a:avLst/>
          </a:prstGeom>
        </p:spPr>
        <p:txBody>
          <a:bodyPr/>
          <a:lstStyle>
            <a:lvl1pPr marL="0" indent="0">
              <a:buNone/>
              <a:defRPr sz="2400">
                <a:solidFill>
                  <a:schemeClr val="bg1"/>
                </a:solidFill>
              </a:defRPr>
            </a:lvl1pPr>
          </a:lstStyle>
          <a:p>
            <a:pPr lvl="0"/>
            <a:r>
              <a:rPr lang="zh-CN" altLang="en-US" dirty="0" smtClean="0"/>
              <a:t>添加标题</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sp>
        <p:nvSpPr>
          <p:cNvPr id="6" name="等腰三角形 5"/>
          <p:cNvSpPr/>
          <p:nvPr userDrawn="1"/>
        </p:nvSpPr>
        <p:spPr>
          <a:xfrm>
            <a:off x="4012442" y="1596788"/>
            <a:ext cx="3971498" cy="3423705"/>
          </a:xfrm>
          <a:prstGeom prst="triangle">
            <a:avLst/>
          </a:prstGeom>
          <a:noFill/>
          <a:ln w="127000">
            <a:gradFill flip="none" rotWithShape="1">
              <a:gsLst>
                <a:gs pos="0">
                  <a:schemeClr val="accent1">
                    <a:lumMod val="5000"/>
                    <a:lumOff val="95000"/>
                    <a:alpha val="0"/>
                  </a:schemeClr>
                </a:gs>
                <a:gs pos="100000">
                  <a:schemeClr val="bg1"/>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5357813" y="3500438"/>
            <a:ext cx="11858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标题 1"/>
          <p:cNvSpPr>
            <a:spLocks noGrp="1"/>
          </p:cNvSpPr>
          <p:nvPr>
            <p:ph type="title" hasCustomPrompt="1"/>
          </p:nvPr>
        </p:nvSpPr>
        <p:spPr>
          <a:xfrm>
            <a:off x="5100462" y="3835939"/>
            <a:ext cx="1879600" cy="507462"/>
          </a:xfrm>
          <a:prstGeom prst="rect">
            <a:avLst/>
          </a:prstGeom>
        </p:spPr>
        <p:txBody>
          <a:bodyPr>
            <a:noAutofit/>
          </a:bodyPr>
          <a:lstStyle>
            <a:lvl1pPr>
              <a:defRPr sz="3200" b="1">
                <a:solidFill>
                  <a:schemeClr val="bg1"/>
                </a:solidFill>
              </a:defRPr>
            </a:lvl1pPr>
          </a:lstStyle>
          <a:p>
            <a:r>
              <a:rPr lang="zh-CN" altLang="en-US" dirty="0" smtClean="0"/>
              <a:t>添加标题</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grpSp>
        <p:nvGrpSpPr>
          <p:cNvPr id="8" name="组合 7"/>
          <p:cNvGrpSpPr/>
          <p:nvPr userDrawn="1"/>
        </p:nvGrpSpPr>
        <p:grpSpPr>
          <a:xfrm>
            <a:off x="-1" y="-7448"/>
            <a:ext cx="12187589" cy="6865447"/>
            <a:chOff x="0" y="-7447"/>
            <a:chExt cx="9144002" cy="5150950"/>
          </a:xfrm>
        </p:grpSpPr>
        <p:cxnSp>
          <p:nvCxnSpPr>
            <p:cNvPr id="9" name="直线连接符 2"/>
            <p:cNvCxnSpPr/>
            <p:nvPr/>
          </p:nvCxnSpPr>
          <p:spPr>
            <a:xfrm>
              <a:off x="0" y="2"/>
              <a:ext cx="1396002" cy="32629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0" name="直线连接符 3"/>
            <p:cNvCxnSpPr/>
            <p:nvPr/>
          </p:nvCxnSpPr>
          <p:spPr>
            <a:xfrm flipV="1">
              <a:off x="732051" y="326292"/>
              <a:ext cx="663953" cy="90969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直线连接符 4"/>
            <p:cNvCxnSpPr/>
            <p:nvPr/>
          </p:nvCxnSpPr>
          <p:spPr>
            <a:xfrm>
              <a:off x="2" y="0"/>
              <a:ext cx="732049" cy="123598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直线连接符 5"/>
            <p:cNvCxnSpPr/>
            <p:nvPr/>
          </p:nvCxnSpPr>
          <p:spPr>
            <a:xfrm>
              <a:off x="2" y="1693190"/>
              <a:ext cx="1975651" cy="389395"/>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直线连接符 6"/>
            <p:cNvCxnSpPr/>
            <p:nvPr/>
          </p:nvCxnSpPr>
          <p:spPr>
            <a:xfrm flipV="1">
              <a:off x="1396004" y="2"/>
              <a:ext cx="1205861" cy="32629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直线连接符 7"/>
            <p:cNvCxnSpPr/>
            <p:nvPr/>
          </p:nvCxnSpPr>
          <p:spPr>
            <a:xfrm flipV="1">
              <a:off x="1975652" y="0"/>
              <a:ext cx="626211" cy="2082582"/>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直线连接符 8"/>
            <p:cNvCxnSpPr/>
            <p:nvPr/>
          </p:nvCxnSpPr>
          <p:spPr>
            <a:xfrm flipH="1" flipV="1">
              <a:off x="1396003" y="326292"/>
              <a:ext cx="579648" cy="175629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直线连接符 9"/>
            <p:cNvCxnSpPr/>
            <p:nvPr/>
          </p:nvCxnSpPr>
          <p:spPr>
            <a:xfrm>
              <a:off x="732049" y="1235988"/>
              <a:ext cx="1243602" cy="846594"/>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直线连接符 10"/>
            <p:cNvCxnSpPr/>
            <p:nvPr/>
          </p:nvCxnSpPr>
          <p:spPr>
            <a:xfrm flipV="1">
              <a:off x="573293" y="2082586"/>
              <a:ext cx="1402359" cy="898133"/>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直线连接符 11"/>
            <p:cNvCxnSpPr/>
            <p:nvPr/>
          </p:nvCxnSpPr>
          <p:spPr>
            <a:xfrm>
              <a:off x="6676643" y="3311124"/>
              <a:ext cx="1561117" cy="27808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直线连接符 12"/>
            <p:cNvCxnSpPr/>
            <p:nvPr/>
          </p:nvCxnSpPr>
          <p:spPr>
            <a:xfrm flipH="1">
              <a:off x="1975651" y="1693189"/>
              <a:ext cx="1058384" cy="38939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直线连接符 13"/>
            <p:cNvCxnSpPr/>
            <p:nvPr/>
          </p:nvCxnSpPr>
          <p:spPr>
            <a:xfrm>
              <a:off x="2601864" y="0"/>
              <a:ext cx="432172" cy="169318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直线连接符 14"/>
            <p:cNvCxnSpPr/>
            <p:nvPr/>
          </p:nvCxnSpPr>
          <p:spPr>
            <a:xfrm>
              <a:off x="574727" y="2980718"/>
              <a:ext cx="1321545" cy="39684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直线连接符 15"/>
            <p:cNvCxnSpPr/>
            <p:nvPr/>
          </p:nvCxnSpPr>
          <p:spPr>
            <a:xfrm flipH="1">
              <a:off x="1896273" y="2082586"/>
              <a:ext cx="79378" cy="1287527"/>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直线连接符 16"/>
            <p:cNvCxnSpPr/>
            <p:nvPr/>
          </p:nvCxnSpPr>
          <p:spPr>
            <a:xfrm>
              <a:off x="0" y="2980719"/>
              <a:ext cx="573294" cy="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直线连接符 17"/>
            <p:cNvCxnSpPr/>
            <p:nvPr/>
          </p:nvCxnSpPr>
          <p:spPr>
            <a:xfrm>
              <a:off x="2" y="1693190"/>
              <a:ext cx="573293" cy="128752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直线连接符 18"/>
            <p:cNvCxnSpPr/>
            <p:nvPr/>
          </p:nvCxnSpPr>
          <p:spPr>
            <a:xfrm flipV="1">
              <a:off x="2" y="1235988"/>
              <a:ext cx="732049" cy="45720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直线连接符 19"/>
            <p:cNvCxnSpPr/>
            <p:nvPr/>
          </p:nvCxnSpPr>
          <p:spPr>
            <a:xfrm>
              <a:off x="8237761" y="3589204"/>
              <a:ext cx="906241" cy="155429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直线连接符 20"/>
            <p:cNvCxnSpPr/>
            <p:nvPr/>
          </p:nvCxnSpPr>
          <p:spPr>
            <a:xfrm flipV="1">
              <a:off x="8237758" y="1587364"/>
              <a:ext cx="906242" cy="200184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直线连接符 21"/>
            <p:cNvCxnSpPr/>
            <p:nvPr/>
          </p:nvCxnSpPr>
          <p:spPr>
            <a:xfrm>
              <a:off x="7496890" y="2151760"/>
              <a:ext cx="740870" cy="1437444"/>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直线连接符 66"/>
            <p:cNvCxnSpPr/>
            <p:nvPr/>
          </p:nvCxnSpPr>
          <p:spPr>
            <a:xfrm>
              <a:off x="2601864" y="2"/>
              <a:ext cx="1658135" cy="108469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直线连接符 67"/>
            <p:cNvCxnSpPr/>
            <p:nvPr/>
          </p:nvCxnSpPr>
          <p:spPr>
            <a:xfrm flipV="1">
              <a:off x="3448569" y="1084699"/>
              <a:ext cx="811428" cy="15129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直线连接符 68"/>
            <p:cNvCxnSpPr/>
            <p:nvPr/>
          </p:nvCxnSpPr>
          <p:spPr>
            <a:xfrm>
              <a:off x="2601864" y="2"/>
              <a:ext cx="846706" cy="122854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直线连接符 69"/>
            <p:cNvCxnSpPr/>
            <p:nvPr/>
          </p:nvCxnSpPr>
          <p:spPr>
            <a:xfrm>
              <a:off x="3034037" y="1685743"/>
              <a:ext cx="1975651" cy="389395"/>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直线连接符 70"/>
            <p:cNvCxnSpPr/>
            <p:nvPr/>
          </p:nvCxnSpPr>
          <p:spPr>
            <a:xfrm flipV="1">
              <a:off x="4259999" y="-7444"/>
              <a:ext cx="1375901" cy="1092145"/>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直线连接符 71"/>
            <p:cNvCxnSpPr/>
            <p:nvPr/>
          </p:nvCxnSpPr>
          <p:spPr>
            <a:xfrm flipV="1">
              <a:off x="5009687" y="-7447"/>
              <a:ext cx="626211" cy="2082582"/>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直线连接符 72"/>
            <p:cNvCxnSpPr/>
            <p:nvPr/>
          </p:nvCxnSpPr>
          <p:spPr>
            <a:xfrm flipH="1" flipV="1">
              <a:off x="4259999" y="1084701"/>
              <a:ext cx="749689" cy="99043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直线连接符 73"/>
            <p:cNvCxnSpPr/>
            <p:nvPr/>
          </p:nvCxnSpPr>
          <p:spPr>
            <a:xfrm>
              <a:off x="3448571" y="1235990"/>
              <a:ext cx="1561117" cy="83914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直线连接符 74"/>
            <p:cNvCxnSpPr/>
            <p:nvPr/>
          </p:nvCxnSpPr>
          <p:spPr>
            <a:xfrm flipV="1">
              <a:off x="3607328" y="2075139"/>
              <a:ext cx="1402359" cy="898133"/>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直线连接符 75"/>
            <p:cNvCxnSpPr/>
            <p:nvPr/>
          </p:nvCxnSpPr>
          <p:spPr>
            <a:xfrm flipH="1">
              <a:off x="5009686" y="1685743"/>
              <a:ext cx="1058384" cy="38939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直线连接符 76"/>
            <p:cNvCxnSpPr/>
            <p:nvPr/>
          </p:nvCxnSpPr>
          <p:spPr>
            <a:xfrm>
              <a:off x="5635899" y="-7447"/>
              <a:ext cx="432172" cy="169318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直线连接符 77"/>
            <p:cNvCxnSpPr/>
            <p:nvPr/>
          </p:nvCxnSpPr>
          <p:spPr>
            <a:xfrm flipH="1" flipV="1">
              <a:off x="1975653" y="2082586"/>
              <a:ext cx="1633111" cy="890687"/>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直线连接符 78"/>
            <p:cNvCxnSpPr/>
            <p:nvPr/>
          </p:nvCxnSpPr>
          <p:spPr>
            <a:xfrm flipH="1">
              <a:off x="4260000" y="326294"/>
              <a:ext cx="95536" cy="758407"/>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直线连接符 79"/>
            <p:cNvCxnSpPr/>
            <p:nvPr/>
          </p:nvCxnSpPr>
          <p:spPr>
            <a:xfrm flipV="1">
              <a:off x="1896274" y="2973273"/>
              <a:ext cx="1711057" cy="404287"/>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直线连接符 80"/>
            <p:cNvCxnSpPr/>
            <p:nvPr/>
          </p:nvCxnSpPr>
          <p:spPr>
            <a:xfrm>
              <a:off x="3034037" y="1685743"/>
              <a:ext cx="573293" cy="128752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直线连接符 81"/>
            <p:cNvCxnSpPr/>
            <p:nvPr/>
          </p:nvCxnSpPr>
          <p:spPr>
            <a:xfrm flipV="1">
              <a:off x="3034035" y="1235991"/>
              <a:ext cx="414534" cy="449752"/>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直线连接符 90"/>
            <p:cNvCxnSpPr/>
            <p:nvPr/>
          </p:nvCxnSpPr>
          <p:spPr>
            <a:xfrm flipH="1">
              <a:off x="5741737" y="1693190"/>
              <a:ext cx="326335" cy="1617935"/>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直线连接符 91"/>
            <p:cNvCxnSpPr/>
            <p:nvPr/>
          </p:nvCxnSpPr>
          <p:spPr>
            <a:xfrm flipH="1" flipV="1">
              <a:off x="5635900" y="0"/>
              <a:ext cx="1616497" cy="478692"/>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直线连接符 92"/>
            <p:cNvCxnSpPr/>
            <p:nvPr/>
          </p:nvCxnSpPr>
          <p:spPr>
            <a:xfrm>
              <a:off x="5009688" y="2075135"/>
              <a:ext cx="732049" cy="123598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直线连接符 93"/>
            <p:cNvCxnSpPr/>
            <p:nvPr/>
          </p:nvCxnSpPr>
          <p:spPr>
            <a:xfrm flipH="1" flipV="1">
              <a:off x="1" y="2973270"/>
              <a:ext cx="574726" cy="79231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直线连接符 94"/>
            <p:cNvCxnSpPr/>
            <p:nvPr/>
          </p:nvCxnSpPr>
          <p:spPr>
            <a:xfrm flipV="1">
              <a:off x="7252397" y="0"/>
              <a:ext cx="985363" cy="48943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直线连接符 95"/>
            <p:cNvCxnSpPr/>
            <p:nvPr/>
          </p:nvCxnSpPr>
          <p:spPr>
            <a:xfrm flipV="1">
              <a:off x="7690926" y="0"/>
              <a:ext cx="546832" cy="123598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直线连接符 96"/>
            <p:cNvCxnSpPr/>
            <p:nvPr/>
          </p:nvCxnSpPr>
          <p:spPr>
            <a:xfrm flipH="1" flipV="1">
              <a:off x="7108818" y="0"/>
              <a:ext cx="143579" cy="478692"/>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直线连接符 97"/>
            <p:cNvCxnSpPr/>
            <p:nvPr/>
          </p:nvCxnSpPr>
          <p:spPr>
            <a:xfrm flipV="1">
              <a:off x="6068071" y="478694"/>
              <a:ext cx="1184325" cy="1214497"/>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直线连接符 98"/>
            <p:cNvCxnSpPr/>
            <p:nvPr/>
          </p:nvCxnSpPr>
          <p:spPr>
            <a:xfrm flipV="1">
              <a:off x="573294" y="3370113"/>
              <a:ext cx="1322980" cy="39546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直线连接符 99"/>
            <p:cNvCxnSpPr/>
            <p:nvPr/>
          </p:nvCxnSpPr>
          <p:spPr>
            <a:xfrm flipH="1" flipV="1">
              <a:off x="7252396" y="489440"/>
              <a:ext cx="438530" cy="739103"/>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直线连接符 100"/>
            <p:cNvCxnSpPr/>
            <p:nvPr/>
          </p:nvCxnSpPr>
          <p:spPr>
            <a:xfrm flipV="1">
              <a:off x="6068070" y="1235988"/>
              <a:ext cx="1622856" cy="45720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直线连接符 101"/>
            <p:cNvCxnSpPr/>
            <p:nvPr/>
          </p:nvCxnSpPr>
          <p:spPr>
            <a:xfrm flipH="1" flipV="1">
              <a:off x="1896275" y="3377560"/>
              <a:ext cx="961365" cy="793682"/>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直线连接符 102"/>
            <p:cNvCxnSpPr/>
            <p:nvPr/>
          </p:nvCxnSpPr>
          <p:spPr>
            <a:xfrm flipH="1">
              <a:off x="573294" y="2973270"/>
              <a:ext cx="1435" cy="79231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直线连接符 103"/>
            <p:cNvCxnSpPr/>
            <p:nvPr/>
          </p:nvCxnSpPr>
          <p:spPr>
            <a:xfrm>
              <a:off x="3607329" y="2993390"/>
              <a:ext cx="2134408" cy="317733"/>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直线连接符 104"/>
            <p:cNvCxnSpPr/>
            <p:nvPr/>
          </p:nvCxnSpPr>
          <p:spPr>
            <a:xfrm flipH="1">
              <a:off x="2857640" y="2973270"/>
              <a:ext cx="749689" cy="119797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直线连接符 105"/>
            <p:cNvCxnSpPr/>
            <p:nvPr/>
          </p:nvCxnSpPr>
          <p:spPr>
            <a:xfrm flipV="1">
              <a:off x="2857638" y="4171242"/>
              <a:ext cx="1322980" cy="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直线连接符 132"/>
            <p:cNvCxnSpPr/>
            <p:nvPr/>
          </p:nvCxnSpPr>
          <p:spPr>
            <a:xfrm>
              <a:off x="6068072" y="1693191"/>
              <a:ext cx="608571" cy="1617934"/>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直线连接符 133"/>
            <p:cNvCxnSpPr/>
            <p:nvPr/>
          </p:nvCxnSpPr>
          <p:spPr>
            <a:xfrm flipV="1">
              <a:off x="6676641" y="2151760"/>
              <a:ext cx="820248" cy="1159364"/>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3" name="直线连接符 134"/>
            <p:cNvCxnSpPr/>
            <p:nvPr/>
          </p:nvCxnSpPr>
          <p:spPr>
            <a:xfrm>
              <a:off x="5741736" y="3311123"/>
              <a:ext cx="934906" cy="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直线连接符 135"/>
            <p:cNvCxnSpPr/>
            <p:nvPr/>
          </p:nvCxnSpPr>
          <p:spPr>
            <a:xfrm flipV="1">
              <a:off x="8237761" y="3311123"/>
              <a:ext cx="906241" cy="278082"/>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直线连接符 136"/>
            <p:cNvCxnSpPr/>
            <p:nvPr/>
          </p:nvCxnSpPr>
          <p:spPr>
            <a:xfrm flipV="1">
              <a:off x="7496891" y="1235990"/>
              <a:ext cx="194037" cy="91577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直线连接符 137"/>
            <p:cNvCxnSpPr/>
            <p:nvPr/>
          </p:nvCxnSpPr>
          <p:spPr>
            <a:xfrm flipV="1">
              <a:off x="7496891" y="1587364"/>
              <a:ext cx="1647111" cy="56439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直线连接符 138"/>
            <p:cNvCxnSpPr/>
            <p:nvPr/>
          </p:nvCxnSpPr>
          <p:spPr>
            <a:xfrm flipH="1" flipV="1">
              <a:off x="6068071" y="1693192"/>
              <a:ext cx="1428818" cy="45857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直线连接符 139"/>
            <p:cNvCxnSpPr/>
            <p:nvPr/>
          </p:nvCxnSpPr>
          <p:spPr>
            <a:xfrm flipV="1">
              <a:off x="4180620" y="3311126"/>
              <a:ext cx="1561117" cy="860117"/>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直线连接符 140"/>
            <p:cNvCxnSpPr/>
            <p:nvPr/>
          </p:nvCxnSpPr>
          <p:spPr>
            <a:xfrm flipH="1" flipV="1">
              <a:off x="5741736" y="3311126"/>
              <a:ext cx="493913" cy="1592067"/>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直线连接符 141"/>
            <p:cNvCxnSpPr/>
            <p:nvPr/>
          </p:nvCxnSpPr>
          <p:spPr>
            <a:xfrm>
              <a:off x="8237761" y="0"/>
              <a:ext cx="906241" cy="1587364"/>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直线连接符 142"/>
            <p:cNvCxnSpPr/>
            <p:nvPr/>
          </p:nvCxnSpPr>
          <p:spPr>
            <a:xfrm>
              <a:off x="7690926" y="1235990"/>
              <a:ext cx="1453074" cy="351375"/>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直线连接符 143"/>
            <p:cNvCxnSpPr/>
            <p:nvPr/>
          </p:nvCxnSpPr>
          <p:spPr>
            <a:xfrm flipH="1">
              <a:off x="1825713" y="3370113"/>
              <a:ext cx="70560" cy="147134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3" name="直线连接符 144"/>
            <p:cNvCxnSpPr/>
            <p:nvPr/>
          </p:nvCxnSpPr>
          <p:spPr>
            <a:xfrm>
              <a:off x="573294" y="3765580"/>
              <a:ext cx="1252421" cy="107588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直线连接符 145"/>
            <p:cNvCxnSpPr/>
            <p:nvPr/>
          </p:nvCxnSpPr>
          <p:spPr>
            <a:xfrm flipV="1">
              <a:off x="1825715" y="4171240"/>
              <a:ext cx="1031925" cy="67022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5" name="直线连接符 146"/>
            <p:cNvCxnSpPr/>
            <p:nvPr/>
          </p:nvCxnSpPr>
          <p:spPr>
            <a:xfrm flipH="1">
              <a:off x="2" y="3765582"/>
              <a:ext cx="573291" cy="52912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6" name="直线连接符 147"/>
            <p:cNvCxnSpPr/>
            <p:nvPr/>
          </p:nvCxnSpPr>
          <p:spPr>
            <a:xfrm flipH="1" flipV="1">
              <a:off x="3607330" y="2993392"/>
              <a:ext cx="573290" cy="117785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直线连接符 193"/>
            <p:cNvCxnSpPr/>
            <p:nvPr/>
          </p:nvCxnSpPr>
          <p:spPr>
            <a:xfrm>
              <a:off x="4180618" y="4171242"/>
              <a:ext cx="2055030" cy="73195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8" name="直线连接符 196"/>
            <p:cNvCxnSpPr/>
            <p:nvPr/>
          </p:nvCxnSpPr>
          <p:spPr>
            <a:xfrm flipH="1">
              <a:off x="5971052" y="4903193"/>
              <a:ext cx="264597" cy="24030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直线连接符 197"/>
            <p:cNvCxnSpPr/>
            <p:nvPr/>
          </p:nvCxnSpPr>
          <p:spPr>
            <a:xfrm flipH="1">
              <a:off x="6235650" y="3311126"/>
              <a:ext cx="440992" cy="1592067"/>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直线连接符 198"/>
            <p:cNvCxnSpPr/>
            <p:nvPr/>
          </p:nvCxnSpPr>
          <p:spPr>
            <a:xfrm flipH="1" flipV="1">
              <a:off x="6235651" y="4903193"/>
              <a:ext cx="1528298" cy="24030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直线连接符 199"/>
            <p:cNvCxnSpPr/>
            <p:nvPr/>
          </p:nvCxnSpPr>
          <p:spPr>
            <a:xfrm flipH="1">
              <a:off x="7763949" y="3589204"/>
              <a:ext cx="473812" cy="155429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2" name="直线连接符 200"/>
            <p:cNvCxnSpPr/>
            <p:nvPr/>
          </p:nvCxnSpPr>
          <p:spPr>
            <a:xfrm>
              <a:off x="6676641" y="3311124"/>
              <a:ext cx="1087306" cy="183237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直线连接符 213"/>
            <p:cNvCxnSpPr/>
            <p:nvPr/>
          </p:nvCxnSpPr>
          <p:spPr>
            <a:xfrm flipH="1" flipV="1">
              <a:off x="573293" y="3765583"/>
              <a:ext cx="560196" cy="137791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直线连接符 214"/>
            <p:cNvCxnSpPr/>
            <p:nvPr/>
          </p:nvCxnSpPr>
          <p:spPr>
            <a:xfrm flipH="1" flipV="1">
              <a:off x="2857639" y="4171243"/>
              <a:ext cx="590930" cy="97225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5" name="直线连接符 215"/>
            <p:cNvCxnSpPr/>
            <p:nvPr/>
          </p:nvCxnSpPr>
          <p:spPr>
            <a:xfrm flipH="1" flipV="1">
              <a:off x="3" y="4294702"/>
              <a:ext cx="1133488" cy="84879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直线连接符 234"/>
            <p:cNvCxnSpPr/>
            <p:nvPr/>
          </p:nvCxnSpPr>
          <p:spPr>
            <a:xfrm flipV="1">
              <a:off x="3448571" y="4171243"/>
              <a:ext cx="732049" cy="97226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直线连接符 235"/>
            <p:cNvCxnSpPr/>
            <p:nvPr/>
          </p:nvCxnSpPr>
          <p:spPr>
            <a:xfrm>
              <a:off x="1825713" y="4841460"/>
              <a:ext cx="1622856" cy="30204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8" name="直线连接符 236"/>
            <p:cNvCxnSpPr/>
            <p:nvPr/>
          </p:nvCxnSpPr>
          <p:spPr>
            <a:xfrm flipH="1">
              <a:off x="1133491" y="4841462"/>
              <a:ext cx="692222" cy="30204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直线连接符 246"/>
            <p:cNvCxnSpPr/>
            <p:nvPr/>
          </p:nvCxnSpPr>
          <p:spPr>
            <a:xfrm>
              <a:off x="4544450" y="4903193"/>
              <a:ext cx="1426602" cy="24030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直线连接符 247"/>
            <p:cNvCxnSpPr/>
            <p:nvPr/>
          </p:nvCxnSpPr>
          <p:spPr>
            <a:xfrm flipV="1">
              <a:off x="3448571" y="4903192"/>
              <a:ext cx="1095881" cy="24030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直线连接符 248"/>
            <p:cNvCxnSpPr/>
            <p:nvPr/>
          </p:nvCxnSpPr>
          <p:spPr>
            <a:xfrm flipH="1" flipV="1">
              <a:off x="4180619" y="4171242"/>
              <a:ext cx="363831" cy="73195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直线连接符 259"/>
            <p:cNvCxnSpPr/>
            <p:nvPr/>
          </p:nvCxnSpPr>
          <p:spPr>
            <a:xfrm flipV="1">
              <a:off x="4355535" y="3"/>
              <a:ext cx="1280362" cy="32629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直线连接符 270"/>
            <p:cNvCxnSpPr/>
            <p:nvPr/>
          </p:nvCxnSpPr>
          <p:spPr>
            <a:xfrm flipH="1" flipV="1">
              <a:off x="2601866" y="4"/>
              <a:ext cx="1753671" cy="32628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直线连接符 282"/>
            <p:cNvCxnSpPr/>
            <p:nvPr/>
          </p:nvCxnSpPr>
          <p:spPr>
            <a:xfrm flipV="1">
              <a:off x="4544450" y="4903193"/>
              <a:ext cx="1691198" cy="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直线连接符 285"/>
            <p:cNvCxnSpPr/>
            <p:nvPr/>
          </p:nvCxnSpPr>
          <p:spPr>
            <a:xfrm flipH="1" flipV="1">
              <a:off x="1825714" y="4841460"/>
              <a:ext cx="294330" cy="30204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grpSp>
      <p:sp>
        <p:nvSpPr>
          <p:cNvPr id="96" name="椭圆 95"/>
          <p:cNvSpPr/>
          <p:nvPr userDrawn="1"/>
        </p:nvSpPr>
        <p:spPr>
          <a:xfrm>
            <a:off x="3830913" y="1194240"/>
            <a:ext cx="4516071" cy="4516068"/>
          </a:xfrm>
          <a:prstGeom prst="ellipse">
            <a:avLst/>
          </a:prstGeom>
          <a:noFill/>
          <a:ln>
            <a:solidFill>
              <a:schemeClr val="bg1"/>
            </a:solidFill>
          </a:ln>
          <a:effectLst>
            <a:glow rad="139700">
              <a:schemeClr val="accent3">
                <a:satMod val="175000"/>
                <a:alpha val="40000"/>
              </a:schemeClr>
            </a:glow>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dirty="0">
              <a:solidFill>
                <a:srgbClr val="103154"/>
              </a:solidFill>
            </a:endParaRPr>
          </a:p>
        </p:txBody>
      </p:sp>
      <p:sp>
        <p:nvSpPr>
          <p:cNvPr id="97" name="椭圆 96"/>
          <p:cNvSpPr/>
          <p:nvPr userDrawn="1"/>
        </p:nvSpPr>
        <p:spPr>
          <a:xfrm>
            <a:off x="4072787" y="1436117"/>
            <a:ext cx="4032322" cy="4032319"/>
          </a:xfrm>
          <a:prstGeom prst="ellipse">
            <a:avLst/>
          </a:prstGeom>
          <a:solidFill>
            <a:schemeClr val="bg1">
              <a:alpha val="60000"/>
            </a:schemeClr>
          </a:solidFill>
          <a:ln>
            <a:noFill/>
          </a:ln>
          <a:effectLst>
            <a:glow rad="228600">
              <a:schemeClr val="accent3">
                <a:satMod val="175000"/>
                <a:alpha val="40000"/>
              </a:schemeClr>
            </a:glow>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dirty="0">
              <a:solidFill>
                <a:srgbClr val="103154"/>
              </a:solidFill>
            </a:endParaRPr>
          </a:p>
        </p:txBody>
      </p:sp>
      <p:sp>
        <p:nvSpPr>
          <p:cNvPr id="100" name="椭圆 99"/>
          <p:cNvSpPr/>
          <p:nvPr userDrawn="1"/>
        </p:nvSpPr>
        <p:spPr>
          <a:xfrm>
            <a:off x="3981319" y="2073936"/>
            <a:ext cx="326448" cy="326448"/>
          </a:xfrm>
          <a:prstGeom prst="ellipse">
            <a:avLst/>
          </a:prstGeom>
          <a:solidFill>
            <a:schemeClr val="bg1">
              <a:alpha val="96000"/>
            </a:schemeClr>
          </a:solidFill>
          <a:ln>
            <a:noFill/>
          </a:ln>
          <a:effectLst>
            <a:glow rad="139700">
              <a:schemeClr val="accent3">
                <a:satMod val="175000"/>
                <a:alpha val="40000"/>
              </a:schemeClr>
            </a:glow>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dirty="0">
              <a:solidFill>
                <a:srgbClr val="103154"/>
              </a:solidFill>
            </a:endParaRPr>
          </a:p>
        </p:txBody>
      </p:sp>
      <p:sp>
        <p:nvSpPr>
          <p:cNvPr id="101" name="椭圆 100"/>
          <p:cNvSpPr/>
          <p:nvPr userDrawn="1"/>
        </p:nvSpPr>
        <p:spPr>
          <a:xfrm>
            <a:off x="8161603" y="3743402"/>
            <a:ext cx="326448" cy="326448"/>
          </a:xfrm>
          <a:prstGeom prst="ellipse">
            <a:avLst/>
          </a:prstGeom>
          <a:solidFill>
            <a:schemeClr val="bg1">
              <a:alpha val="96000"/>
            </a:schemeClr>
          </a:solidFill>
          <a:ln>
            <a:noFill/>
          </a:ln>
          <a:effectLst>
            <a:glow rad="139700">
              <a:schemeClr val="accent3">
                <a:satMod val="175000"/>
                <a:alpha val="40000"/>
              </a:schemeClr>
            </a:glow>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dirty="0">
              <a:solidFill>
                <a:srgbClr val="103154"/>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垂直排列标题与&#10;文本">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8965"/>
            <a:r>
              <a:rPr lang="zh-CN" altLang="en-US" sz="1865" dirty="0">
                <a:solidFill>
                  <a:srgbClr val="FFFFFF"/>
                </a:solidFill>
                <a:latin typeface="微软雅黑" pitchFamily="34" charset="-122"/>
                <a:ea typeface="微软雅黑" pitchFamily="34" charset="-122"/>
                <a:cs typeface="Segoe UI Light"/>
              </a:rPr>
              <a:t>标注</a:t>
            </a:r>
          </a:p>
        </p:txBody>
      </p:sp>
      <p:sp>
        <p:nvSpPr>
          <p:cNvPr id="8" name="矩形 7"/>
          <p:cNvSpPr/>
          <p:nvPr userDrawn="1"/>
        </p:nvSpPr>
        <p:spPr>
          <a:xfrm>
            <a:off x="2857674" y="841948"/>
            <a:ext cx="1402001" cy="3292440"/>
          </a:xfrm>
          <a:prstGeom prst="rect">
            <a:avLst/>
          </a:prstGeom>
        </p:spPr>
        <p:txBody>
          <a:bodyPr wrap="square">
            <a:spAutoFit/>
          </a:bodyPr>
          <a:lstStyle/>
          <a:p>
            <a:pPr defTabSz="608965">
              <a:lnSpc>
                <a:spcPct val="130000"/>
              </a:lnSpc>
            </a:pPr>
            <a:r>
              <a:rPr lang="zh-CN" altLang="en-US" sz="1335" dirty="0">
                <a:solidFill>
                  <a:srgbClr val="FFFFFF"/>
                </a:solidFill>
                <a:latin typeface="微软雅黑" pitchFamily="34" charset="-122"/>
                <a:ea typeface="微软雅黑" pitchFamily="34" charset="-122"/>
                <a:cs typeface="Segoe UI Light"/>
              </a:rPr>
              <a:t>字体使用 </a:t>
            </a: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r>
              <a:rPr lang="zh-CN" altLang="en-US" sz="1335" dirty="0">
                <a:solidFill>
                  <a:srgbClr val="FFFFFF"/>
                </a:solidFill>
                <a:latin typeface="微软雅黑" pitchFamily="34" charset="-122"/>
                <a:ea typeface="微软雅黑" pitchFamily="34" charset="-122"/>
                <a:cs typeface="Segoe UI Light"/>
              </a:rPr>
              <a:t>行距</a:t>
            </a: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r>
              <a:rPr lang="zh-CN" altLang="en-US" sz="1335" dirty="0">
                <a:solidFill>
                  <a:srgbClr val="FFFFFF"/>
                </a:solidFill>
                <a:latin typeface="微软雅黑" pitchFamily="34" charset="-122"/>
                <a:ea typeface="微软雅黑" pitchFamily="34" charset="-122"/>
                <a:cs typeface="Segoe UI Light"/>
              </a:rPr>
              <a:t>背景图片出处</a:t>
            </a:r>
          </a:p>
          <a:p>
            <a:pPr defTabSz="608965">
              <a:lnSpc>
                <a:spcPct val="130000"/>
              </a:lnSpc>
            </a:pPr>
            <a:endParaRPr lang="zh-CN" altLang="en-US" sz="1335" dirty="0">
              <a:solidFill>
                <a:srgbClr val="FFFFFF"/>
              </a:solidFill>
              <a:latin typeface="微软雅黑" pitchFamily="34" charset="-122"/>
              <a:ea typeface="微软雅黑" pitchFamily="34" charset="-122"/>
              <a:cs typeface="Segoe UI Light"/>
            </a:endParaRPr>
          </a:p>
          <a:p>
            <a:pPr defTabSz="608965">
              <a:lnSpc>
                <a:spcPct val="130000"/>
              </a:lnSpc>
            </a:pPr>
            <a:endParaRPr lang="zh-CN" altLang="en-US" sz="1335" dirty="0">
              <a:solidFill>
                <a:srgbClr val="FFFFFF"/>
              </a:solidFill>
              <a:latin typeface="微软雅黑" pitchFamily="34" charset="-122"/>
              <a:ea typeface="微软雅黑" pitchFamily="34" charset="-122"/>
              <a:cs typeface="Segoe UI Light"/>
            </a:endParaRPr>
          </a:p>
          <a:p>
            <a:pPr defTabSz="608965">
              <a:lnSpc>
                <a:spcPct val="130000"/>
              </a:lnSpc>
            </a:pPr>
            <a:r>
              <a:rPr lang="zh-CN" altLang="en-US" sz="1335" dirty="0">
                <a:solidFill>
                  <a:srgbClr val="FFFFFF"/>
                </a:solidFill>
                <a:latin typeface="微软雅黑" pitchFamily="34" charset="-122"/>
                <a:ea typeface="微软雅黑" pitchFamily="34" charset="-122"/>
                <a:cs typeface="Segoe UI Light"/>
              </a:rPr>
              <a:t>声明</a:t>
            </a:r>
            <a:endParaRPr lang="en-US" altLang="zh-CN" sz="1335" dirty="0">
              <a:solidFill>
                <a:srgbClr val="FFFFFF"/>
              </a:solidFill>
              <a:latin typeface="微软雅黑" pitchFamily="34" charset="-122"/>
              <a:ea typeface="微软雅黑" pitchFamily="34" charset="-122"/>
              <a:cs typeface="Segoe UI Light"/>
            </a:endParaRPr>
          </a:p>
        </p:txBody>
      </p:sp>
      <p:sp>
        <p:nvSpPr>
          <p:cNvPr id="9" name="矩形 8"/>
          <p:cNvSpPr/>
          <p:nvPr userDrawn="1"/>
        </p:nvSpPr>
        <p:spPr>
          <a:xfrm>
            <a:off x="4395052" y="841948"/>
            <a:ext cx="3727457" cy="3825791"/>
          </a:xfrm>
          <a:prstGeom prst="rect">
            <a:avLst/>
          </a:prstGeom>
        </p:spPr>
        <p:txBody>
          <a:bodyPr wrap="square">
            <a:spAutoFit/>
          </a:bodyPr>
          <a:lstStyle/>
          <a:p>
            <a:pPr defTabSz="608965">
              <a:lnSpc>
                <a:spcPct val="130000"/>
              </a:lnSpc>
            </a:pPr>
            <a:r>
              <a:rPr lang="zh-CN" altLang="en-US" sz="1335" dirty="0">
                <a:solidFill>
                  <a:srgbClr val="FFFFFF"/>
                </a:solidFill>
                <a:latin typeface="微软雅黑" pitchFamily="34" charset="-122"/>
                <a:ea typeface="微软雅黑" pitchFamily="34" charset="-122"/>
                <a:cs typeface="Segoe UI Light"/>
              </a:rPr>
              <a:t>英文 </a:t>
            </a:r>
            <a:r>
              <a:rPr lang="en-US" altLang="zh-CN" sz="1335" dirty="0">
                <a:solidFill>
                  <a:srgbClr val="FFFFFF"/>
                </a:solidFill>
                <a:latin typeface="微软雅黑" pitchFamily="34" charset="-122"/>
                <a:ea typeface="微软雅黑" pitchFamily="34" charset="-122"/>
                <a:cs typeface="Segoe UI Light"/>
              </a:rPr>
              <a:t>Calibri</a:t>
            </a:r>
          </a:p>
          <a:p>
            <a:pPr defTabSz="608965">
              <a:lnSpc>
                <a:spcPct val="130000"/>
              </a:lnSpc>
            </a:pP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r>
              <a:rPr lang="zh-CN" altLang="en-US" sz="1335" dirty="0">
                <a:solidFill>
                  <a:srgbClr val="FFFFFF"/>
                </a:solidFill>
                <a:latin typeface="微软雅黑" pitchFamily="34" charset="-122"/>
                <a:ea typeface="微软雅黑" pitchFamily="34" charset="-122"/>
                <a:cs typeface="Segoe UI Light"/>
              </a:rPr>
              <a:t>中文 微软雅黑</a:t>
            </a: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r>
              <a:rPr lang="zh-CN" altLang="en-US" sz="1335" dirty="0">
                <a:solidFill>
                  <a:srgbClr val="FFFFFF"/>
                </a:solidFill>
                <a:latin typeface="微软雅黑" pitchFamily="34" charset="-122"/>
                <a:ea typeface="微软雅黑" pitchFamily="34" charset="-122"/>
                <a:cs typeface="Segoe UI Light"/>
              </a:rPr>
              <a:t>正文 </a:t>
            </a:r>
            <a:r>
              <a:rPr lang="en-US" altLang="zh-CN" sz="1335" dirty="0">
                <a:solidFill>
                  <a:srgbClr val="FFFFFF"/>
                </a:solidFill>
                <a:latin typeface="微软雅黑" pitchFamily="34" charset="-122"/>
                <a:ea typeface="微软雅黑" pitchFamily="34" charset="-122"/>
                <a:cs typeface="Segoe UI Light"/>
              </a:rPr>
              <a:t>1.3</a:t>
            </a:r>
          </a:p>
          <a:p>
            <a:pPr defTabSz="608965">
              <a:lnSpc>
                <a:spcPct val="130000"/>
              </a:lnSpc>
            </a:pP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endParaRPr lang="en-US" altLang="zh-CN" sz="1335" dirty="0">
              <a:solidFill>
                <a:srgbClr val="FFFFFF"/>
              </a:solidFill>
              <a:latin typeface="微软雅黑" pitchFamily="34" charset="-122"/>
              <a:ea typeface="微软雅黑" pitchFamily="34" charset="-122"/>
              <a:cs typeface="Segoe UI Light"/>
            </a:endParaRPr>
          </a:p>
          <a:p>
            <a:pPr defTabSz="608965">
              <a:lnSpc>
                <a:spcPct val="130000"/>
              </a:lnSpc>
            </a:pPr>
            <a:r>
              <a:rPr lang="en-US" altLang="zh-CN" sz="1335" dirty="0" err="1">
                <a:solidFill>
                  <a:srgbClr val="FFFFFF"/>
                </a:solidFill>
                <a:latin typeface="微软雅黑" pitchFamily="34" charset="-122"/>
                <a:ea typeface="微软雅黑" pitchFamily="34" charset="-122"/>
                <a:cs typeface="Segoe UI Light"/>
              </a:rPr>
              <a:t>cn.bing.com</a:t>
            </a:r>
            <a:endParaRPr lang="zh-CN" altLang="en-US" sz="1335" dirty="0">
              <a:solidFill>
                <a:srgbClr val="FFFFFF"/>
              </a:solidFill>
              <a:latin typeface="微软雅黑" pitchFamily="34" charset="-122"/>
              <a:ea typeface="微软雅黑" pitchFamily="34" charset="-122"/>
              <a:cs typeface="Segoe UI Light"/>
            </a:endParaRPr>
          </a:p>
          <a:p>
            <a:pPr defTabSz="608965">
              <a:lnSpc>
                <a:spcPct val="130000"/>
              </a:lnSpc>
            </a:pPr>
            <a:endParaRPr lang="zh-CN" altLang="en-US" sz="1335" dirty="0">
              <a:solidFill>
                <a:srgbClr val="FFFFFF"/>
              </a:solidFill>
              <a:latin typeface="微软雅黑" pitchFamily="34" charset="-122"/>
              <a:ea typeface="微软雅黑" pitchFamily="34" charset="-122"/>
              <a:cs typeface="Segoe UI Light"/>
            </a:endParaRPr>
          </a:p>
          <a:p>
            <a:pPr defTabSz="608965">
              <a:lnSpc>
                <a:spcPct val="130000"/>
              </a:lnSpc>
            </a:pPr>
            <a:endParaRPr lang="zh-CN" altLang="en-US" sz="1335" dirty="0">
              <a:solidFill>
                <a:srgbClr val="FFFFFF"/>
              </a:solidFill>
              <a:latin typeface="微软雅黑" pitchFamily="34" charset="-122"/>
              <a:ea typeface="微软雅黑" pitchFamily="34" charset="-122"/>
              <a:cs typeface="Segoe UI Light"/>
            </a:endParaRPr>
          </a:p>
          <a:p>
            <a:pPr defTabSz="608965">
              <a:lnSpc>
                <a:spcPct val="130000"/>
              </a:lnSpc>
            </a:pPr>
            <a:r>
              <a:rPr lang="zh-CN" altLang="en-US" sz="1335" dirty="0">
                <a:solidFill>
                  <a:prstClr val="white"/>
                </a:solidFill>
                <a:latin typeface="微软雅黑" pitchFamily="34" charset="-122"/>
                <a:ea typeface="微软雅黑" pitchFamily="34" charset="-122"/>
              </a:rPr>
              <a:t>互联网是一个开放共享的平台</a:t>
            </a:r>
          </a:p>
          <a:p>
            <a:pPr defTabSz="608965">
              <a:lnSpc>
                <a:spcPct val="130000"/>
              </a:lnSpc>
            </a:pPr>
            <a:r>
              <a:rPr lang="zh-CN" altLang="en-US" sz="1335" dirty="0">
                <a:solidFill>
                  <a:prstClr val="white"/>
                </a:solidFill>
                <a:latin typeface="微软雅黑" pitchFamily="34" charset="-122"/>
                <a:ea typeface="微软雅黑" pitchFamily="34" charset="-122"/>
                <a:cs typeface="Segoe UI" pitchFamily="34" charset="0"/>
              </a:rPr>
              <a:t>Office</a:t>
            </a:r>
            <a:r>
              <a:rPr lang="en-US" altLang="zh-CN" sz="1335" dirty="0">
                <a:solidFill>
                  <a:prstClr val="white"/>
                </a:solidFill>
                <a:latin typeface="微软雅黑" pitchFamily="34" charset="-122"/>
                <a:ea typeface="微软雅黑" pitchFamily="34" charset="-122"/>
                <a:cs typeface="Segoe UI" pitchFamily="34" charset="0"/>
              </a:rPr>
              <a:t>PLUS</a:t>
            </a:r>
            <a:r>
              <a:rPr lang="en-US" altLang="zh-CN" sz="1335" dirty="0">
                <a:solidFill>
                  <a:prstClr val="white"/>
                </a:solidFill>
                <a:latin typeface="微软雅黑" pitchFamily="34" charset="-122"/>
                <a:ea typeface="微软雅黑" pitchFamily="34" charset="-122"/>
              </a:rPr>
              <a:t> </a:t>
            </a:r>
            <a:r>
              <a:rPr lang="zh-CN" altLang="en-US" sz="1335" dirty="0">
                <a:solidFill>
                  <a:prstClr val="white"/>
                </a:solidFill>
                <a:latin typeface="微软雅黑" pitchFamily="34" charset="-122"/>
                <a:ea typeface="微软雅黑" pitchFamily="34" charset="-122"/>
              </a:rPr>
              <a:t>部分设计灵感与元素来源于网络</a:t>
            </a:r>
          </a:p>
          <a:p>
            <a:pPr defTabSz="608965">
              <a:lnSpc>
                <a:spcPct val="130000"/>
              </a:lnSpc>
            </a:pPr>
            <a:r>
              <a:rPr lang="zh-CN" altLang="en-US" sz="1335" dirty="0">
                <a:solidFill>
                  <a:prstClr val="white"/>
                </a:solidFill>
                <a:latin typeface="微软雅黑" pitchFamily="34" charset="-122"/>
                <a:ea typeface="微软雅黑" pitchFamily="34" charset="-122"/>
              </a:rPr>
              <a:t>如有建议请联系officeplus@microsoft.com</a:t>
            </a:r>
            <a:endParaRPr lang="en-US" altLang="zh-CN" sz="1335" dirty="0">
              <a:solidFill>
                <a:srgbClr val="FFFFFF"/>
              </a:solidFill>
              <a:latin typeface="微软雅黑" pitchFamily="34" charset="-122"/>
              <a:ea typeface="微软雅黑" pitchFamily="34" charset="-122"/>
              <a:cs typeface="Segoe UI Light"/>
            </a:endParaRPr>
          </a:p>
        </p:txBody>
      </p:sp>
      <p:sp>
        <p:nvSpPr>
          <p:cNvPr id="10" name="矩形 9"/>
          <p:cNvSpPr/>
          <p:nvPr userDrawn="1"/>
        </p:nvSpPr>
        <p:spPr>
          <a:xfrm>
            <a:off x="440603" y="182445"/>
            <a:ext cx="816249" cy="256545"/>
          </a:xfrm>
          <a:prstGeom prst="rect">
            <a:avLst/>
          </a:prstGeom>
        </p:spPr>
        <p:txBody>
          <a:bodyPr wrap="none">
            <a:spAutoFit/>
          </a:bodyPr>
          <a:lstStyle/>
          <a:p>
            <a:pPr defTabSz="608965"/>
            <a:r>
              <a:rPr kumimoji="1" lang="en-US" altLang="zh-CN" sz="1065" dirty="0" err="1">
                <a:solidFill>
                  <a:srgbClr val="FFFFFF"/>
                </a:solidFill>
                <a:latin typeface="Segoe UI Light"/>
                <a:cs typeface="Segoe UI Light"/>
              </a:rPr>
              <a:t>OfficePLUS</a:t>
            </a:r>
            <a:endParaRPr lang="zh-CN" altLang="en-US" sz="1065" dirty="0">
              <a:solidFill>
                <a:srgbClr val="FFFFFF"/>
              </a:solidFill>
              <a:latin typeface="Segoe UI Light"/>
              <a:cs typeface="Segoe UI Light"/>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4" name="文本框 3"/>
          <p:cNvSpPr txBox="1"/>
          <p:nvPr userDrawn="1"/>
        </p:nvSpPr>
        <p:spPr>
          <a:xfrm>
            <a:off x="4259746" y="3740751"/>
            <a:ext cx="3347390" cy="297454"/>
          </a:xfrm>
          <a:prstGeom prst="rect">
            <a:avLst/>
          </a:prstGeom>
          <a:noFill/>
        </p:spPr>
        <p:txBody>
          <a:bodyPr wrap="none" rtlCol="0">
            <a:spAutoFit/>
          </a:bodyPr>
          <a:lstStyle/>
          <a:p>
            <a:pPr algn="ctr"/>
            <a:r>
              <a:rPr kumimoji="1" lang="zh-CN" altLang="en-US" sz="1335" dirty="0">
                <a:solidFill>
                  <a:schemeClr val="tx1">
                    <a:lumMod val="75000"/>
                    <a:lumOff val="25000"/>
                  </a:schemeClr>
                </a:solidFill>
                <a:latin typeface="微软雅黑" pitchFamily="34" charset="-122"/>
                <a:ea typeface="微软雅黑" pitchFamily="34" charset="-122"/>
              </a:rPr>
              <a:t>点击</a:t>
            </a:r>
            <a:r>
              <a:rPr kumimoji="1" lang="en-US" altLang="zh-CN" sz="1335" dirty="0">
                <a:solidFill>
                  <a:schemeClr val="tx1">
                    <a:lumMod val="75000"/>
                    <a:lumOff val="25000"/>
                  </a:schemeClr>
                </a:solidFill>
                <a:latin typeface="微软雅黑" pitchFamily="34" charset="-122"/>
                <a:ea typeface="微软雅黑" pitchFamily="34" charset="-122"/>
              </a:rPr>
              <a:t>Logo</a:t>
            </a:r>
            <a:r>
              <a:rPr kumimoji="1" lang="zh-CN" altLang="en-US" sz="1335" dirty="0">
                <a:solidFill>
                  <a:schemeClr val="tx1">
                    <a:lumMod val="75000"/>
                    <a:lumOff val="25000"/>
                  </a:schemeClr>
                </a:solidFill>
                <a:latin typeface="微软雅黑" pitchFamily="34" charset="-122"/>
                <a:ea typeface="微软雅黑" pitchFamily="34" charset="-122"/>
              </a:rPr>
              <a:t>获取更多优质模板（放映模式</a:t>
            </a:r>
            <a:r>
              <a:rPr kumimoji="1" lang="zh-CN" altLang="en-US" sz="1335" dirty="0">
                <a:solidFill>
                  <a:schemeClr val="tx1">
                    <a:lumMod val="75000"/>
                    <a:lumOff val="25000"/>
                  </a:schemeClr>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68106" y="3152246"/>
            <a:ext cx="2441686" cy="769437"/>
          </a:xfrm>
          <a:prstGeom prst="rect">
            <a:avLst/>
          </a:prstGeom>
        </p:spPr>
        <p:txBody>
          <a:bodyPr wrap="none" lIns="91436" tIns="45718" rIns="91436" bIns="45718">
            <a:spAutoFit/>
          </a:bodyPr>
          <a:lstStyle/>
          <a:p>
            <a:pPr algn="ctr"/>
            <a:r>
              <a:rPr kumimoji="1" lang="zh-CN" altLang="en-US" sz="4400" b="1" dirty="0" smtClean="0">
                <a:solidFill>
                  <a:schemeClr val="tx1">
                    <a:lumMod val="75000"/>
                    <a:lumOff val="25000"/>
                  </a:schemeClr>
                </a:solidFill>
              </a:rPr>
              <a:t>汤臣倍健</a:t>
            </a:r>
            <a:endParaRPr kumimoji="1" lang="en-US" altLang="zh-CN" sz="4400" b="1" dirty="0">
              <a:solidFill>
                <a:schemeClr val="tx1">
                  <a:lumMod val="75000"/>
                  <a:lumOff val="25000"/>
                </a:schemeClr>
              </a:solidFill>
            </a:endParaRPr>
          </a:p>
        </p:txBody>
      </p:sp>
      <p:sp>
        <p:nvSpPr>
          <p:cNvPr id="4" name="矩形 3"/>
          <p:cNvSpPr/>
          <p:nvPr/>
        </p:nvSpPr>
        <p:spPr>
          <a:xfrm>
            <a:off x="5384117" y="3921683"/>
            <a:ext cx="1338820" cy="369328"/>
          </a:xfrm>
          <a:prstGeom prst="rect">
            <a:avLst/>
          </a:prstGeom>
        </p:spPr>
        <p:txBody>
          <a:bodyPr wrap="none" lIns="91436" tIns="45718" rIns="91436" bIns="45718">
            <a:spAutoFit/>
          </a:bodyPr>
          <a:lstStyle/>
          <a:p>
            <a:r>
              <a:rPr lang="zh-CN" altLang="en-US" dirty="0" smtClean="0">
                <a:solidFill>
                  <a:schemeClr val="tx2"/>
                </a:solidFill>
              </a:rPr>
              <a:t>前端项目组</a:t>
            </a:r>
            <a:endParaRPr lang="zh-CN" altLang="en-US" dirty="0">
              <a:solidFill>
                <a:schemeClr val="tx2"/>
              </a:solidFill>
            </a:endParaRPr>
          </a:p>
        </p:txBody>
      </p:sp>
      <p:grpSp>
        <p:nvGrpSpPr>
          <p:cNvPr id="5" name="组合 4"/>
          <p:cNvGrpSpPr/>
          <p:nvPr/>
        </p:nvGrpSpPr>
        <p:grpSpPr>
          <a:xfrm>
            <a:off x="5583892" y="2089030"/>
            <a:ext cx="969571" cy="954107"/>
            <a:chOff x="3471636" y="1238202"/>
            <a:chExt cx="1219201" cy="1199756"/>
          </a:xfrm>
        </p:grpSpPr>
        <p:sp>
          <p:nvSpPr>
            <p:cNvPr id="6" name="矩形 5"/>
            <p:cNvSpPr/>
            <p:nvPr/>
          </p:nvSpPr>
          <p:spPr>
            <a:xfrm>
              <a:off x="3471636" y="1242157"/>
              <a:ext cx="1181100" cy="1181100"/>
            </a:xfrm>
            <a:prstGeom prst="rect">
              <a:avLst/>
            </a:prstGeom>
            <a:noFill/>
            <a:ln>
              <a:solidFill>
                <a:srgbClr val="0F14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3509737" y="1238202"/>
              <a:ext cx="1181100" cy="1199756"/>
            </a:xfrm>
            <a:prstGeom prst="rect">
              <a:avLst/>
            </a:prstGeom>
            <a:noFill/>
          </p:spPr>
          <p:txBody>
            <a:bodyPr wrap="square" rtlCol="0">
              <a:spAutoFit/>
            </a:bodyPr>
            <a:lstStyle/>
            <a:p>
              <a:r>
                <a:rPr lang="zh-CN" altLang="en-US" sz="2800" b="1" dirty="0" smtClean="0">
                  <a:solidFill>
                    <a:schemeClr val="bg1"/>
                  </a:solidFill>
                </a:rPr>
                <a:t>代码</a:t>
              </a:r>
              <a:endParaRPr lang="en-US" altLang="zh-CN" sz="2800" b="1" dirty="0" smtClean="0">
                <a:solidFill>
                  <a:schemeClr val="bg1"/>
                </a:solidFill>
              </a:endParaRPr>
            </a:p>
            <a:p>
              <a:r>
                <a:rPr lang="zh-CN" altLang="en-US" sz="2800" b="1" dirty="0">
                  <a:solidFill>
                    <a:schemeClr val="bg1"/>
                  </a:solidFill>
                </a:rPr>
                <a:t>评审</a:t>
              </a:r>
            </a:p>
          </p:txBody>
        </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43200" y="538932"/>
            <a:ext cx="1856096" cy="333375"/>
          </a:xfrm>
        </p:spPr>
        <p:txBody>
          <a:bodyPr/>
          <a:lstStyle/>
          <a:p>
            <a:r>
              <a:rPr lang="zh-CN" altLang="en-US" dirty="0" smtClean="0"/>
              <a:t>活动创建</a:t>
            </a:r>
            <a:endParaRPr lang="zh-CN" altLang="en-US" dirty="0"/>
          </a:p>
        </p:txBody>
      </p:sp>
      <p:sp>
        <p:nvSpPr>
          <p:cNvPr id="3" name="文本占位符 2"/>
          <p:cNvSpPr>
            <a:spLocks noGrp="1"/>
          </p:cNvSpPr>
          <p:nvPr>
            <p:ph type="body" sz="quarter" idx="11"/>
          </p:nvPr>
        </p:nvSpPr>
        <p:spPr/>
        <p:txBody>
          <a:bodyPr/>
          <a:lstStyle/>
          <a:p>
            <a:r>
              <a:rPr lang="zh-CN" altLang="en-US" dirty="0" smtClean="0"/>
              <a:t>评审内容</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073" y="1003599"/>
            <a:ext cx="9523413" cy="547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椭圆形标注 5"/>
          <p:cNvSpPr/>
          <p:nvPr/>
        </p:nvSpPr>
        <p:spPr>
          <a:xfrm>
            <a:off x="4473145" y="1062681"/>
            <a:ext cx="3072714" cy="593124"/>
          </a:xfrm>
          <a:prstGeom prst="wedgeEllipseCallout">
            <a:avLst>
              <a:gd name="adj1" fmla="val -57279"/>
              <a:gd name="adj2" fmla="val 7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解构时加入空判断</a:t>
            </a:r>
            <a:endParaRPr lang="zh-CN" altLang="en-US" dirty="0"/>
          </a:p>
        </p:txBody>
      </p:sp>
      <p:sp>
        <p:nvSpPr>
          <p:cNvPr id="7" name="椭圆形标注 6"/>
          <p:cNvSpPr/>
          <p:nvPr/>
        </p:nvSpPr>
        <p:spPr>
          <a:xfrm>
            <a:off x="3674076" y="2018270"/>
            <a:ext cx="5478162" cy="321276"/>
          </a:xfrm>
          <a:prstGeom prst="wedgeEllipseCallout">
            <a:avLst>
              <a:gd name="adj1" fmla="val -53738"/>
              <a:gd name="adj2" fmla="val 72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无串行请求需要的接口进行并行请求</a:t>
            </a:r>
            <a:endParaRPr lang="zh-CN" altLang="en-US" dirty="0"/>
          </a:p>
        </p:txBody>
      </p:sp>
      <p:sp>
        <p:nvSpPr>
          <p:cNvPr id="8" name="椭圆形标注 7"/>
          <p:cNvSpPr/>
          <p:nvPr/>
        </p:nvSpPr>
        <p:spPr>
          <a:xfrm>
            <a:off x="6301945" y="3072714"/>
            <a:ext cx="3319849" cy="436605"/>
          </a:xfrm>
          <a:prstGeom prst="wedgeEllipseCallout">
            <a:avLst>
              <a:gd name="adj1" fmla="val -64544"/>
              <a:gd name="adj2" fmla="val 757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给下拉框赋给初始值</a:t>
            </a:r>
            <a:endParaRPr lang="zh-CN" altLang="en-US" dirty="0"/>
          </a:p>
        </p:txBody>
      </p:sp>
      <p:sp>
        <p:nvSpPr>
          <p:cNvPr id="9" name="椭圆形标注 8"/>
          <p:cNvSpPr/>
          <p:nvPr/>
        </p:nvSpPr>
        <p:spPr>
          <a:xfrm>
            <a:off x="4118918" y="4065373"/>
            <a:ext cx="4514335" cy="403654"/>
          </a:xfrm>
          <a:prstGeom prst="wedgeEllipseCallout">
            <a:avLst>
              <a:gd name="adj1" fmla="val -62403"/>
              <a:gd name="adj2" fmla="val 706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对省市区数据做初始化处理</a:t>
            </a:r>
            <a:endParaRPr lang="zh-CN" altLang="en-US" dirty="0"/>
          </a:p>
        </p:txBody>
      </p:sp>
      <p:sp>
        <p:nvSpPr>
          <p:cNvPr id="10" name="椭圆形标注 9"/>
          <p:cNvSpPr/>
          <p:nvPr/>
        </p:nvSpPr>
        <p:spPr>
          <a:xfrm>
            <a:off x="4959178" y="4983892"/>
            <a:ext cx="3237471" cy="807308"/>
          </a:xfrm>
          <a:prstGeom prst="wedgeEllipseCallout">
            <a:avLst>
              <a:gd name="adj1" fmla="val -55184"/>
              <a:gd name="adj2" fmla="val 635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对异常的处理</a:t>
            </a:r>
            <a:endParaRPr lang="zh-CN" altLang="en-US" dirty="0"/>
          </a:p>
        </p:txBody>
      </p:sp>
    </p:spTree>
    <p:extLst>
      <p:ext uri="{BB962C8B-B14F-4D97-AF65-F5344CB8AC3E}">
        <p14:creationId xmlns:p14="http://schemas.microsoft.com/office/powerpoint/2010/main" val="127112391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43200" y="538932"/>
            <a:ext cx="1856096" cy="333375"/>
          </a:xfrm>
        </p:spPr>
        <p:txBody>
          <a:bodyPr/>
          <a:lstStyle/>
          <a:p>
            <a:r>
              <a:rPr lang="zh-CN" altLang="en-US" dirty="0" smtClean="0"/>
              <a:t>活动创建</a:t>
            </a:r>
            <a:endParaRPr lang="zh-CN" altLang="en-US" dirty="0"/>
          </a:p>
        </p:txBody>
      </p:sp>
      <p:sp>
        <p:nvSpPr>
          <p:cNvPr id="3" name="文本占位符 2"/>
          <p:cNvSpPr>
            <a:spLocks noGrp="1"/>
          </p:cNvSpPr>
          <p:nvPr>
            <p:ph type="body" sz="quarter" idx="11"/>
          </p:nvPr>
        </p:nvSpPr>
        <p:spPr/>
        <p:txBody>
          <a:bodyPr/>
          <a:lstStyle/>
          <a:p>
            <a:r>
              <a:rPr lang="zh-CN" altLang="en-US" dirty="0" smtClean="0"/>
              <a:t>评审内容</a:t>
            </a:r>
            <a:endParaRPr lang="zh-CN" alt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786" y="1050452"/>
            <a:ext cx="9523413" cy="551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椭圆形标注 3"/>
          <p:cNvSpPr/>
          <p:nvPr/>
        </p:nvSpPr>
        <p:spPr>
          <a:xfrm>
            <a:off x="5296929" y="1400432"/>
            <a:ext cx="4333103" cy="50250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改变选择城市时触发事件</a:t>
            </a:r>
            <a:endParaRPr lang="zh-CN" altLang="en-US" dirty="0"/>
          </a:p>
        </p:txBody>
      </p:sp>
      <p:sp>
        <p:nvSpPr>
          <p:cNvPr id="5" name="椭圆形标注 4"/>
          <p:cNvSpPr/>
          <p:nvPr/>
        </p:nvSpPr>
        <p:spPr>
          <a:xfrm>
            <a:off x="6153664" y="3105664"/>
            <a:ext cx="3945925" cy="158990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此处为处理一组时间范围选择时需要默认选择</a:t>
            </a:r>
            <a:r>
              <a:rPr lang="en-US" altLang="zh-CN" dirty="0" smtClean="0"/>
              <a:t>0</a:t>
            </a:r>
            <a:r>
              <a:rPr lang="zh-CN" altLang="en-US" dirty="0" smtClean="0"/>
              <a:t>时</a:t>
            </a:r>
            <a:r>
              <a:rPr lang="en-US" altLang="zh-CN" dirty="0" smtClean="0"/>
              <a:t>0</a:t>
            </a:r>
            <a:r>
              <a:rPr lang="zh-CN" altLang="en-US" dirty="0" smtClean="0"/>
              <a:t>分</a:t>
            </a:r>
            <a:r>
              <a:rPr lang="en-US" altLang="zh-CN" dirty="0" smtClean="0"/>
              <a:t>0</a:t>
            </a:r>
            <a:r>
              <a:rPr lang="zh-CN" altLang="en-US" dirty="0" smtClean="0"/>
              <a:t>秒的处理，</a:t>
            </a:r>
            <a:r>
              <a:rPr lang="en-US" altLang="zh-CN" dirty="0" smtClean="0"/>
              <a:t>status</a:t>
            </a:r>
            <a:r>
              <a:rPr lang="zh-CN" altLang="en-US" dirty="0" smtClean="0"/>
              <a:t>为打开状态，</a:t>
            </a:r>
            <a:r>
              <a:rPr lang="en-US" altLang="zh-CN" dirty="0" smtClean="0"/>
              <a:t>true</a:t>
            </a:r>
            <a:r>
              <a:rPr lang="zh-CN" altLang="en-US" dirty="0" smtClean="0"/>
              <a:t>为打开，</a:t>
            </a:r>
            <a:r>
              <a:rPr lang="en-US" altLang="zh-CN" dirty="0" smtClean="0"/>
              <a:t>false</a:t>
            </a:r>
            <a:r>
              <a:rPr lang="zh-CN" altLang="en-US" dirty="0" smtClean="0"/>
              <a:t>为关闭</a:t>
            </a:r>
            <a:endParaRPr lang="zh-CN" altLang="en-US" dirty="0"/>
          </a:p>
        </p:txBody>
      </p:sp>
    </p:spTree>
    <p:extLst>
      <p:ext uri="{BB962C8B-B14F-4D97-AF65-F5344CB8AC3E}">
        <p14:creationId xmlns:p14="http://schemas.microsoft.com/office/powerpoint/2010/main" val="265069772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43200" y="538932"/>
            <a:ext cx="1856096" cy="333375"/>
          </a:xfrm>
        </p:spPr>
        <p:txBody>
          <a:bodyPr/>
          <a:lstStyle/>
          <a:p>
            <a:r>
              <a:rPr lang="zh-CN" altLang="en-US" dirty="0" smtClean="0"/>
              <a:t>活动创建</a:t>
            </a:r>
            <a:endParaRPr lang="zh-CN" altLang="en-US" dirty="0"/>
          </a:p>
        </p:txBody>
      </p:sp>
      <p:sp>
        <p:nvSpPr>
          <p:cNvPr id="3" name="文本占位符 2"/>
          <p:cNvSpPr>
            <a:spLocks noGrp="1"/>
          </p:cNvSpPr>
          <p:nvPr>
            <p:ph type="body" sz="quarter" idx="11"/>
          </p:nvPr>
        </p:nvSpPr>
        <p:spPr/>
        <p:txBody>
          <a:bodyPr/>
          <a:lstStyle/>
          <a:p>
            <a:r>
              <a:rPr lang="zh-CN" altLang="en-US" dirty="0" smtClean="0"/>
              <a:t>评审内容</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2" y="1113525"/>
            <a:ext cx="9475787" cy="458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椭圆形标注 5"/>
          <p:cNvSpPr/>
          <p:nvPr/>
        </p:nvSpPr>
        <p:spPr>
          <a:xfrm>
            <a:off x="5914767" y="1573427"/>
            <a:ext cx="2899719" cy="141690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给省市区赋予初值时一些空值判断</a:t>
            </a:r>
            <a:endParaRPr lang="zh-CN" altLang="en-US" dirty="0"/>
          </a:p>
        </p:txBody>
      </p:sp>
      <p:sp>
        <p:nvSpPr>
          <p:cNvPr id="7" name="椭圆形标注 6"/>
          <p:cNvSpPr/>
          <p:nvPr/>
        </p:nvSpPr>
        <p:spPr>
          <a:xfrm>
            <a:off x="5914766" y="3698789"/>
            <a:ext cx="4715133" cy="79907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此处的</a:t>
            </a:r>
            <a:r>
              <a:rPr lang="en-US" altLang="zh-CN" dirty="0" smtClean="0"/>
              <a:t>then</a:t>
            </a:r>
            <a:r>
              <a:rPr lang="zh-CN" altLang="en-US" dirty="0" smtClean="0"/>
              <a:t>处理是因为城市改变时会触发清空乡镇选择</a:t>
            </a:r>
            <a:endParaRPr lang="zh-CN" altLang="en-US" dirty="0"/>
          </a:p>
        </p:txBody>
      </p:sp>
    </p:spTree>
    <p:extLst>
      <p:ext uri="{BB962C8B-B14F-4D97-AF65-F5344CB8AC3E}">
        <p14:creationId xmlns:p14="http://schemas.microsoft.com/office/powerpoint/2010/main" val="115806677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43200" y="538932"/>
            <a:ext cx="1856096" cy="333375"/>
          </a:xfrm>
        </p:spPr>
        <p:txBody>
          <a:bodyPr/>
          <a:lstStyle/>
          <a:p>
            <a:r>
              <a:rPr lang="zh-CN" altLang="en-US" dirty="0" smtClean="0"/>
              <a:t>活动创建</a:t>
            </a:r>
            <a:endParaRPr lang="zh-CN" altLang="en-US" dirty="0"/>
          </a:p>
        </p:txBody>
      </p:sp>
      <p:sp>
        <p:nvSpPr>
          <p:cNvPr id="3" name="文本占位符 2"/>
          <p:cNvSpPr>
            <a:spLocks noGrp="1"/>
          </p:cNvSpPr>
          <p:nvPr>
            <p:ph type="body" sz="quarter" idx="11"/>
          </p:nvPr>
        </p:nvSpPr>
        <p:spPr/>
        <p:txBody>
          <a:bodyPr/>
          <a:lstStyle/>
          <a:p>
            <a:r>
              <a:rPr lang="zh-CN" altLang="en-US" dirty="0" smtClean="0"/>
              <a:t>评审内容</a:t>
            </a:r>
            <a:endParaRPr lang="zh-CN" altLang="en-US"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381" y="1101811"/>
            <a:ext cx="630555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0868" y="1101811"/>
            <a:ext cx="4029075"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椭圆形标注 3"/>
          <p:cNvSpPr/>
          <p:nvPr/>
        </p:nvSpPr>
        <p:spPr>
          <a:xfrm>
            <a:off x="3328086" y="1202724"/>
            <a:ext cx="3951845" cy="378941"/>
          </a:xfrm>
          <a:prstGeom prst="wedgeEllipseCallout">
            <a:avLst>
              <a:gd name="adj1" fmla="val -42615"/>
              <a:gd name="adj2" fmla="val 951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点完提交按钮后开启验证</a:t>
            </a:r>
            <a:endParaRPr lang="zh-CN" altLang="en-US" dirty="0"/>
          </a:p>
        </p:txBody>
      </p:sp>
      <p:sp>
        <p:nvSpPr>
          <p:cNvPr id="5" name="椭圆形标注 4"/>
          <p:cNvSpPr/>
          <p:nvPr/>
        </p:nvSpPr>
        <p:spPr>
          <a:xfrm>
            <a:off x="3837673" y="2328992"/>
            <a:ext cx="3023286" cy="477794"/>
          </a:xfrm>
          <a:prstGeom prst="wedgeEllipseCallout">
            <a:avLst>
              <a:gd name="adj1" fmla="val -51602"/>
              <a:gd name="adj2" fmla="val 711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验证和组织数据</a:t>
            </a:r>
            <a:endParaRPr lang="zh-CN" altLang="en-US" dirty="0"/>
          </a:p>
        </p:txBody>
      </p:sp>
      <p:sp>
        <p:nvSpPr>
          <p:cNvPr id="8" name="椭圆形标注 7"/>
          <p:cNvSpPr/>
          <p:nvPr/>
        </p:nvSpPr>
        <p:spPr>
          <a:xfrm>
            <a:off x="4555524" y="3459892"/>
            <a:ext cx="2724407" cy="65078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根据数据判断是新增还是修改</a:t>
            </a:r>
            <a:endParaRPr lang="zh-CN" altLang="en-US" dirty="0"/>
          </a:p>
        </p:txBody>
      </p:sp>
    </p:spTree>
    <p:extLst>
      <p:ext uri="{BB962C8B-B14F-4D97-AF65-F5344CB8AC3E}">
        <p14:creationId xmlns:p14="http://schemas.microsoft.com/office/powerpoint/2010/main" val="255738575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43200" y="538932"/>
            <a:ext cx="1856096" cy="333375"/>
          </a:xfrm>
        </p:spPr>
        <p:txBody>
          <a:bodyPr/>
          <a:lstStyle/>
          <a:p>
            <a:r>
              <a:rPr lang="zh-CN" altLang="en-US" dirty="0" smtClean="0"/>
              <a:t>活动创建</a:t>
            </a:r>
            <a:endParaRPr lang="zh-CN" altLang="en-US" dirty="0"/>
          </a:p>
        </p:txBody>
      </p:sp>
      <p:sp>
        <p:nvSpPr>
          <p:cNvPr id="3" name="文本占位符 2"/>
          <p:cNvSpPr>
            <a:spLocks noGrp="1"/>
          </p:cNvSpPr>
          <p:nvPr>
            <p:ph type="body" sz="quarter" idx="11"/>
          </p:nvPr>
        </p:nvSpPr>
        <p:spPr/>
        <p:txBody>
          <a:bodyPr/>
          <a:lstStyle/>
          <a:p>
            <a:r>
              <a:rPr lang="zh-CN" altLang="en-US" dirty="0" smtClean="0"/>
              <a:t>评审内容</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932" y="1477019"/>
            <a:ext cx="9542463"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椭圆形标注 5"/>
          <p:cNvSpPr/>
          <p:nvPr/>
        </p:nvSpPr>
        <p:spPr>
          <a:xfrm>
            <a:off x="5058032" y="2001795"/>
            <a:ext cx="4366054" cy="77435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重置表单，</a:t>
            </a:r>
            <a:r>
              <a:rPr lang="en-US" altLang="zh-CN" dirty="0" smtClean="0"/>
              <a:t>instance+1</a:t>
            </a:r>
            <a:r>
              <a:rPr lang="zh-CN" altLang="en-US" dirty="0" smtClean="0"/>
              <a:t>是为了让子组件重新走生命周期</a:t>
            </a:r>
            <a:endParaRPr lang="zh-CN" altLang="en-US" dirty="0"/>
          </a:p>
        </p:txBody>
      </p:sp>
      <p:sp>
        <p:nvSpPr>
          <p:cNvPr id="7" name="椭圆形标注 6"/>
          <p:cNvSpPr/>
          <p:nvPr/>
        </p:nvSpPr>
        <p:spPr>
          <a:xfrm>
            <a:off x="5618206" y="3089189"/>
            <a:ext cx="3031524" cy="57664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还原其他非</a:t>
            </a:r>
            <a:r>
              <a:rPr lang="en-US" altLang="zh-CN" dirty="0" err="1" smtClean="0"/>
              <a:t>initialValue</a:t>
            </a:r>
            <a:r>
              <a:rPr lang="zh-CN" altLang="en-US" dirty="0" smtClean="0"/>
              <a:t>的初始值</a:t>
            </a:r>
            <a:endParaRPr lang="zh-CN" altLang="en-US" dirty="0"/>
          </a:p>
        </p:txBody>
      </p:sp>
      <p:sp>
        <p:nvSpPr>
          <p:cNvPr id="8" name="椭圆形标注 7"/>
          <p:cNvSpPr/>
          <p:nvPr/>
        </p:nvSpPr>
        <p:spPr>
          <a:xfrm>
            <a:off x="5346357" y="4308389"/>
            <a:ext cx="2644346" cy="85673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时间选择控件的日期控制</a:t>
            </a:r>
            <a:endParaRPr lang="zh-CN" altLang="en-US" dirty="0"/>
          </a:p>
        </p:txBody>
      </p:sp>
    </p:spTree>
    <p:extLst>
      <p:ext uri="{BB962C8B-B14F-4D97-AF65-F5344CB8AC3E}">
        <p14:creationId xmlns:p14="http://schemas.microsoft.com/office/powerpoint/2010/main" val="395648546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43200" y="538932"/>
            <a:ext cx="1856096" cy="333375"/>
          </a:xfrm>
        </p:spPr>
        <p:txBody>
          <a:bodyPr/>
          <a:lstStyle/>
          <a:p>
            <a:r>
              <a:rPr lang="zh-CN" altLang="en-US" dirty="0" smtClean="0"/>
              <a:t>活动创建</a:t>
            </a:r>
            <a:endParaRPr lang="zh-CN" altLang="en-US" dirty="0"/>
          </a:p>
        </p:txBody>
      </p:sp>
      <p:sp>
        <p:nvSpPr>
          <p:cNvPr id="3" name="文本占位符 2"/>
          <p:cNvSpPr>
            <a:spLocks noGrp="1"/>
          </p:cNvSpPr>
          <p:nvPr>
            <p:ph type="body" sz="quarter" idx="11"/>
          </p:nvPr>
        </p:nvSpPr>
        <p:spPr/>
        <p:txBody>
          <a:bodyPr/>
          <a:lstStyle/>
          <a:p>
            <a:r>
              <a:rPr lang="zh-CN" altLang="en-US" dirty="0" smtClean="0"/>
              <a:t>评审内容</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989" y="1583854"/>
            <a:ext cx="9304337"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椭圆形标注 3"/>
          <p:cNvSpPr/>
          <p:nvPr/>
        </p:nvSpPr>
        <p:spPr>
          <a:xfrm>
            <a:off x="4456670" y="2248930"/>
            <a:ext cx="4637903" cy="1318054"/>
          </a:xfrm>
          <a:prstGeom prst="wedgeEllipseCallout">
            <a:avLst>
              <a:gd name="adj1" fmla="val -47654"/>
              <a:gd name="adj2" fmla="val 7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在此处解构所有</a:t>
            </a:r>
            <a:r>
              <a:rPr lang="en-US" altLang="zh-CN" dirty="0" err="1" smtClean="0"/>
              <a:t>jsx</a:t>
            </a:r>
            <a:r>
              <a:rPr lang="zh-CN" altLang="en-US" dirty="0" smtClean="0"/>
              <a:t>需要用到的变量，好处，所有用到的变量一目了然，并可做空值处理</a:t>
            </a:r>
            <a:endParaRPr lang="zh-CN" altLang="en-US" dirty="0"/>
          </a:p>
        </p:txBody>
      </p:sp>
    </p:spTree>
    <p:extLst>
      <p:ext uri="{BB962C8B-B14F-4D97-AF65-F5344CB8AC3E}">
        <p14:creationId xmlns:p14="http://schemas.microsoft.com/office/powerpoint/2010/main" val="168404895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43200" y="538932"/>
            <a:ext cx="1856096" cy="333375"/>
          </a:xfrm>
        </p:spPr>
        <p:txBody>
          <a:bodyPr/>
          <a:lstStyle/>
          <a:p>
            <a:r>
              <a:rPr lang="zh-CN" altLang="en-US" dirty="0" smtClean="0"/>
              <a:t>活动创建</a:t>
            </a:r>
            <a:endParaRPr lang="zh-CN" altLang="en-US" dirty="0"/>
          </a:p>
        </p:txBody>
      </p:sp>
      <p:sp>
        <p:nvSpPr>
          <p:cNvPr id="3" name="文本占位符 2"/>
          <p:cNvSpPr>
            <a:spLocks noGrp="1"/>
          </p:cNvSpPr>
          <p:nvPr>
            <p:ph type="body" sz="quarter" idx="11"/>
          </p:nvPr>
        </p:nvSpPr>
        <p:spPr/>
        <p:txBody>
          <a:bodyPr/>
          <a:lstStyle/>
          <a:p>
            <a:r>
              <a:rPr lang="zh-CN" altLang="en-US" dirty="0" smtClean="0"/>
              <a:t>评审内容</a:t>
            </a: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37" y="1305182"/>
            <a:ext cx="7085013"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2633" y="2687724"/>
            <a:ext cx="5172075"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椭圆形标注 4"/>
          <p:cNvSpPr/>
          <p:nvPr/>
        </p:nvSpPr>
        <p:spPr>
          <a:xfrm>
            <a:off x="6664411" y="708454"/>
            <a:ext cx="3080951" cy="102149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利用</a:t>
            </a:r>
            <a:r>
              <a:rPr lang="en-US" altLang="zh-CN" dirty="0" smtClean="0"/>
              <a:t>row</a:t>
            </a:r>
            <a:r>
              <a:rPr lang="zh-CN" altLang="en-US" dirty="0" smtClean="0"/>
              <a:t>和</a:t>
            </a:r>
            <a:r>
              <a:rPr lang="en-US" altLang="zh-CN" dirty="0" smtClean="0"/>
              <a:t>col</a:t>
            </a:r>
            <a:r>
              <a:rPr lang="zh-CN" altLang="en-US" dirty="0" smtClean="0"/>
              <a:t>做栅格式布局处理，加入验证条件</a:t>
            </a:r>
            <a:endParaRPr lang="zh-CN" altLang="en-US" dirty="0"/>
          </a:p>
        </p:txBody>
      </p:sp>
    </p:spTree>
    <p:extLst>
      <p:ext uri="{BB962C8B-B14F-4D97-AF65-F5344CB8AC3E}">
        <p14:creationId xmlns:p14="http://schemas.microsoft.com/office/powerpoint/2010/main" val="126000497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43200" y="538932"/>
            <a:ext cx="1856096" cy="333375"/>
          </a:xfrm>
        </p:spPr>
        <p:txBody>
          <a:bodyPr/>
          <a:lstStyle/>
          <a:p>
            <a:r>
              <a:rPr lang="zh-CN" altLang="en-US" dirty="0" smtClean="0"/>
              <a:t>活动创建</a:t>
            </a:r>
            <a:endParaRPr lang="zh-CN" altLang="en-US" dirty="0"/>
          </a:p>
        </p:txBody>
      </p:sp>
      <p:sp>
        <p:nvSpPr>
          <p:cNvPr id="3" name="文本占位符 2"/>
          <p:cNvSpPr>
            <a:spLocks noGrp="1"/>
          </p:cNvSpPr>
          <p:nvPr>
            <p:ph type="body" sz="quarter" idx="11"/>
          </p:nvPr>
        </p:nvSpPr>
        <p:spPr/>
        <p:txBody>
          <a:bodyPr/>
          <a:lstStyle/>
          <a:p>
            <a:r>
              <a:rPr lang="zh-CN" altLang="en-US" dirty="0" smtClean="0"/>
              <a:t>评审内容</a:t>
            </a:r>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648" y="2041954"/>
            <a:ext cx="9494837"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椭圆形标注 4"/>
          <p:cNvSpPr/>
          <p:nvPr/>
        </p:nvSpPr>
        <p:spPr>
          <a:xfrm>
            <a:off x="4712043" y="1705233"/>
            <a:ext cx="2932670" cy="1402492"/>
          </a:xfrm>
          <a:prstGeom prst="wedgeEllipseCallout">
            <a:avLst>
              <a:gd name="adj1" fmla="val -53698"/>
              <a:gd name="adj2" fmla="val 619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表</a:t>
            </a:r>
            <a:r>
              <a:rPr lang="zh-CN" altLang="en-US" dirty="0" smtClean="0"/>
              <a:t>单高阶组件和路由以及</a:t>
            </a:r>
            <a:r>
              <a:rPr lang="en-US" altLang="zh-CN" dirty="0" err="1" smtClean="0"/>
              <a:t>redux</a:t>
            </a:r>
            <a:r>
              <a:rPr lang="zh-CN" altLang="en-US" dirty="0" smtClean="0"/>
              <a:t>高阶组件</a:t>
            </a:r>
            <a:endParaRPr lang="zh-CN" altLang="en-US" dirty="0"/>
          </a:p>
        </p:txBody>
      </p:sp>
    </p:spTree>
    <p:extLst>
      <p:ext uri="{BB962C8B-B14F-4D97-AF65-F5344CB8AC3E}">
        <p14:creationId xmlns:p14="http://schemas.microsoft.com/office/powerpoint/2010/main" val="301620013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43200" y="538932"/>
            <a:ext cx="2158314" cy="333375"/>
          </a:xfrm>
        </p:spPr>
        <p:txBody>
          <a:bodyPr/>
          <a:lstStyle/>
          <a:p>
            <a:r>
              <a:rPr lang="zh-CN" altLang="en-US" dirty="0" smtClean="0"/>
              <a:t>活动创建 </a:t>
            </a:r>
            <a:r>
              <a:rPr lang="en-US" altLang="zh-CN" dirty="0" smtClean="0"/>
              <a:t>–</a:t>
            </a:r>
            <a:r>
              <a:rPr lang="zh-CN" altLang="en-US" dirty="0" smtClean="0"/>
              <a:t>子组件</a:t>
            </a:r>
            <a:endParaRPr lang="zh-CN" altLang="en-US" dirty="0"/>
          </a:p>
        </p:txBody>
      </p:sp>
      <p:sp>
        <p:nvSpPr>
          <p:cNvPr id="3" name="文本占位符 2"/>
          <p:cNvSpPr>
            <a:spLocks noGrp="1"/>
          </p:cNvSpPr>
          <p:nvPr>
            <p:ph type="body" sz="quarter" idx="11"/>
          </p:nvPr>
        </p:nvSpPr>
        <p:spPr/>
        <p:txBody>
          <a:bodyPr/>
          <a:lstStyle/>
          <a:p>
            <a:r>
              <a:rPr lang="zh-CN" altLang="en-US" dirty="0" smtClean="0"/>
              <a:t>评审内容</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457" y="1420770"/>
            <a:ext cx="9523413"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椭圆形标注 3"/>
          <p:cNvSpPr/>
          <p:nvPr/>
        </p:nvSpPr>
        <p:spPr>
          <a:xfrm>
            <a:off x="4646141" y="2199503"/>
            <a:ext cx="3970638" cy="163315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初始化变量</a:t>
            </a:r>
            <a:endParaRPr lang="zh-CN" altLang="en-US" dirty="0"/>
          </a:p>
        </p:txBody>
      </p:sp>
    </p:spTree>
    <p:extLst>
      <p:ext uri="{BB962C8B-B14F-4D97-AF65-F5344CB8AC3E}">
        <p14:creationId xmlns:p14="http://schemas.microsoft.com/office/powerpoint/2010/main" val="388274651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43199" y="538932"/>
            <a:ext cx="2586681" cy="333375"/>
          </a:xfrm>
        </p:spPr>
        <p:txBody>
          <a:bodyPr/>
          <a:lstStyle/>
          <a:p>
            <a:r>
              <a:rPr lang="zh-CN" altLang="en-US" dirty="0" smtClean="0"/>
              <a:t>活动创建 </a:t>
            </a:r>
            <a:r>
              <a:rPr lang="en-US" altLang="zh-CN" dirty="0" smtClean="0"/>
              <a:t>–</a:t>
            </a:r>
            <a:r>
              <a:rPr lang="zh-CN" altLang="en-US" dirty="0" smtClean="0"/>
              <a:t>子组件一</a:t>
            </a:r>
            <a:endParaRPr lang="zh-CN" altLang="en-US" dirty="0"/>
          </a:p>
        </p:txBody>
      </p:sp>
      <p:sp>
        <p:nvSpPr>
          <p:cNvPr id="3" name="文本占位符 2"/>
          <p:cNvSpPr>
            <a:spLocks noGrp="1"/>
          </p:cNvSpPr>
          <p:nvPr>
            <p:ph type="body" sz="quarter" idx="11"/>
          </p:nvPr>
        </p:nvSpPr>
        <p:spPr/>
        <p:txBody>
          <a:bodyPr/>
          <a:lstStyle/>
          <a:p>
            <a:r>
              <a:rPr lang="zh-CN" altLang="en-US" dirty="0" smtClean="0"/>
              <a:t>评审内容</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838" y="1590675"/>
            <a:ext cx="9456737"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椭圆形标注 4"/>
          <p:cNvSpPr/>
          <p:nvPr/>
        </p:nvSpPr>
        <p:spPr>
          <a:xfrm>
            <a:off x="6623222" y="2833816"/>
            <a:ext cx="2702010" cy="103796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单击事件改双击，判断是否是点击同一条记录</a:t>
            </a:r>
            <a:endParaRPr lang="zh-CN" altLang="en-US" dirty="0"/>
          </a:p>
        </p:txBody>
      </p:sp>
    </p:spTree>
    <p:extLst>
      <p:ext uri="{BB962C8B-B14F-4D97-AF65-F5344CB8AC3E}">
        <p14:creationId xmlns:p14="http://schemas.microsoft.com/office/powerpoint/2010/main" val="50623904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评审概述</a:t>
            </a:r>
            <a:endParaRPr lang="zh-CN" altLang="en-US" dirty="0"/>
          </a:p>
        </p:txBody>
      </p:sp>
      <p:sp>
        <p:nvSpPr>
          <p:cNvPr id="4" name="文本框 3"/>
          <p:cNvSpPr txBox="1"/>
          <p:nvPr/>
        </p:nvSpPr>
        <p:spPr>
          <a:xfrm>
            <a:off x="5614988" y="1828800"/>
            <a:ext cx="928687" cy="1323439"/>
          </a:xfrm>
          <a:prstGeom prst="rect">
            <a:avLst/>
          </a:prstGeom>
          <a:noFill/>
        </p:spPr>
        <p:txBody>
          <a:bodyPr wrap="square" rtlCol="0">
            <a:spAutoFit/>
          </a:bodyPr>
          <a:lstStyle/>
          <a:p>
            <a:r>
              <a:rPr lang="en-US" altLang="zh-CN" sz="8000" b="1" dirty="0" smtClean="0">
                <a:solidFill>
                  <a:schemeClr val="bg1"/>
                </a:solidFill>
              </a:rPr>
              <a:t>A</a:t>
            </a:r>
            <a:endParaRPr lang="zh-CN" altLang="en-US" sz="8000"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43199" y="538932"/>
            <a:ext cx="2669059" cy="333375"/>
          </a:xfrm>
        </p:spPr>
        <p:txBody>
          <a:bodyPr/>
          <a:lstStyle/>
          <a:p>
            <a:r>
              <a:rPr lang="zh-CN" altLang="en-US" dirty="0" smtClean="0"/>
              <a:t>活动创建 </a:t>
            </a:r>
            <a:r>
              <a:rPr lang="en-US" altLang="zh-CN" dirty="0" smtClean="0"/>
              <a:t>–</a:t>
            </a:r>
            <a:r>
              <a:rPr lang="zh-CN" altLang="en-US" dirty="0" smtClean="0"/>
              <a:t>子组件一</a:t>
            </a:r>
            <a:endParaRPr lang="zh-CN" altLang="en-US" dirty="0"/>
          </a:p>
        </p:txBody>
      </p:sp>
      <p:sp>
        <p:nvSpPr>
          <p:cNvPr id="3" name="文本占位符 2"/>
          <p:cNvSpPr>
            <a:spLocks noGrp="1"/>
          </p:cNvSpPr>
          <p:nvPr>
            <p:ph type="body" sz="quarter" idx="11"/>
          </p:nvPr>
        </p:nvSpPr>
        <p:spPr/>
        <p:txBody>
          <a:bodyPr/>
          <a:lstStyle/>
          <a:p>
            <a:r>
              <a:rPr lang="zh-CN" altLang="en-US" dirty="0" smtClean="0"/>
              <a:t>评审内容</a:t>
            </a:r>
            <a:endParaRPr lang="zh-CN"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262" y="1535070"/>
            <a:ext cx="9513887"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椭圆形标注 3"/>
          <p:cNvSpPr/>
          <p:nvPr/>
        </p:nvSpPr>
        <p:spPr>
          <a:xfrm>
            <a:off x="7298724" y="2446638"/>
            <a:ext cx="2693773" cy="160637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加入动画效果，并对没有选择门店时作处理</a:t>
            </a:r>
            <a:endParaRPr lang="zh-CN" altLang="en-US" dirty="0"/>
          </a:p>
        </p:txBody>
      </p:sp>
    </p:spTree>
    <p:extLst>
      <p:ext uri="{BB962C8B-B14F-4D97-AF65-F5344CB8AC3E}">
        <p14:creationId xmlns:p14="http://schemas.microsoft.com/office/powerpoint/2010/main" val="310809591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43199" y="538932"/>
            <a:ext cx="2669059" cy="333375"/>
          </a:xfrm>
        </p:spPr>
        <p:txBody>
          <a:bodyPr/>
          <a:lstStyle/>
          <a:p>
            <a:r>
              <a:rPr lang="zh-CN" altLang="en-US" dirty="0" smtClean="0"/>
              <a:t>活动创建 </a:t>
            </a:r>
            <a:r>
              <a:rPr lang="en-US" altLang="zh-CN" dirty="0" smtClean="0"/>
              <a:t>–</a:t>
            </a:r>
            <a:r>
              <a:rPr lang="zh-CN" altLang="en-US" dirty="0" smtClean="0"/>
              <a:t>子组件二</a:t>
            </a:r>
            <a:endParaRPr lang="zh-CN" altLang="en-US" dirty="0"/>
          </a:p>
        </p:txBody>
      </p:sp>
      <p:sp>
        <p:nvSpPr>
          <p:cNvPr id="3" name="文本占位符 2"/>
          <p:cNvSpPr>
            <a:spLocks noGrp="1"/>
          </p:cNvSpPr>
          <p:nvPr>
            <p:ph type="body" sz="quarter" idx="11"/>
          </p:nvPr>
        </p:nvSpPr>
        <p:spPr/>
        <p:txBody>
          <a:bodyPr/>
          <a:lstStyle/>
          <a:p>
            <a:r>
              <a:rPr lang="zh-CN" altLang="en-US" dirty="0" smtClean="0"/>
              <a:t>评审内容</a:t>
            </a:r>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49" y="1754659"/>
            <a:ext cx="9561513"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椭圆形标注 4"/>
          <p:cNvSpPr/>
          <p:nvPr/>
        </p:nvSpPr>
        <p:spPr>
          <a:xfrm>
            <a:off x="5404022" y="2561967"/>
            <a:ext cx="6614984" cy="188646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设备数量改变时的处理，首先找出还没有被选择的设备，然后如果选择的数量比上次多，新增的下拉设备选择默认值依次从未选择设备中选取，并且在数量大于某个值时高度自动延展</a:t>
            </a:r>
            <a:endParaRPr lang="zh-CN" altLang="en-US" dirty="0"/>
          </a:p>
        </p:txBody>
      </p:sp>
    </p:spTree>
    <p:extLst>
      <p:ext uri="{BB962C8B-B14F-4D97-AF65-F5344CB8AC3E}">
        <p14:creationId xmlns:p14="http://schemas.microsoft.com/office/powerpoint/2010/main" val="285746889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43199" y="538932"/>
            <a:ext cx="2669059" cy="333375"/>
          </a:xfrm>
        </p:spPr>
        <p:txBody>
          <a:bodyPr/>
          <a:lstStyle/>
          <a:p>
            <a:r>
              <a:rPr lang="zh-CN" altLang="en-US" dirty="0" smtClean="0"/>
              <a:t>活动创建 </a:t>
            </a:r>
            <a:r>
              <a:rPr lang="en-US" altLang="zh-CN" dirty="0" smtClean="0"/>
              <a:t>–</a:t>
            </a:r>
            <a:r>
              <a:rPr lang="zh-CN" altLang="en-US" dirty="0" smtClean="0"/>
              <a:t>子组件二</a:t>
            </a:r>
            <a:endParaRPr lang="zh-CN" altLang="en-US" dirty="0"/>
          </a:p>
        </p:txBody>
      </p:sp>
      <p:sp>
        <p:nvSpPr>
          <p:cNvPr id="3" name="文本占位符 2"/>
          <p:cNvSpPr>
            <a:spLocks noGrp="1"/>
          </p:cNvSpPr>
          <p:nvPr>
            <p:ph type="body" sz="quarter" idx="11"/>
          </p:nvPr>
        </p:nvSpPr>
        <p:spPr/>
        <p:txBody>
          <a:bodyPr/>
          <a:lstStyle/>
          <a:p>
            <a:r>
              <a:rPr lang="zh-CN" altLang="en-US" dirty="0" smtClean="0"/>
              <a:t>评审内容</a:t>
            </a:r>
            <a:endParaRPr lang="zh-CN" altLang="en-US" dirty="0"/>
          </a:p>
        </p:txBody>
      </p:sp>
      <p:pic>
        <p:nvPicPr>
          <p:cNvPr id="153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592" y="4869849"/>
            <a:ext cx="9551987"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392" y="1206328"/>
            <a:ext cx="5114925"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4504" y="939628"/>
            <a:ext cx="402907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椭圆形标注 3"/>
          <p:cNvSpPr/>
          <p:nvPr/>
        </p:nvSpPr>
        <p:spPr>
          <a:xfrm>
            <a:off x="4826987" y="939628"/>
            <a:ext cx="1754659" cy="126038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首先判断设备组是否有值</a:t>
            </a:r>
            <a:endParaRPr lang="zh-CN" altLang="en-US" dirty="0"/>
          </a:p>
        </p:txBody>
      </p:sp>
      <p:sp>
        <p:nvSpPr>
          <p:cNvPr id="6" name="椭圆形标注 5"/>
          <p:cNvSpPr/>
          <p:nvPr/>
        </p:nvSpPr>
        <p:spPr>
          <a:xfrm>
            <a:off x="10569146" y="2233225"/>
            <a:ext cx="1449859" cy="1070405"/>
          </a:xfrm>
          <a:prstGeom prst="wedgeEllipseCallout">
            <a:avLst>
              <a:gd name="adj1" fmla="val -91967"/>
              <a:gd name="adj2" fmla="val 532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设备组有值和无值的处理</a:t>
            </a:r>
            <a:endParaRPr lang="zh-CN" altLang="en-US" dirty="0"/>
          </a:p>
        </p:txBody>
      </p:sp>
    </p:spTree>
    <p:extLst>
      <p:ext uri="{BB962C8B-B14F-4D97-AF65-F5344CB8AC3E}">
        <p14:creationId xmlns:p14="http://schemas.microsoft.com/office/powerpoint/2010/main" val="346302963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43199" y="538932"/>
            <a:ext cx="2669059" cy="333375"/>
          </a:xfrm>
        </p:spPr>
        <p:txBody>
          <a:bodyPr/>
          <a:lstStyle/>
          <a:p>
            <a:r>
              <a:rPr lang="zh-CN" altLang="en-US" dirty="0" smtClean="0"/>
              <a:t>活动创建 </a:t>
            </a:r>
            <a:r>
              <a:rPr lang="en-US" altLang="zh-CN" dirty="0" smtClean="0"/>
              <a:t>–</a:t>
            </a:r>
            <a:r>
              <a:rPr lang="zh-CN" altLang="en-US" dirty="0" smtClean="0"/>
              <a:t>子组件二</a:t>
            </a:r>
            <a:endParaRPr lang="zh-CN" altLang="en-US" dirty="0"/>
          </a:p>
        </p:txBody>
      </p:sp>
      <p:sp>
        <p:nvSpPr>
          <p:cNvPr id="3" name="文本占位符 2"/>
          <p:cNvSpPr>
            <a:spLocks noGrp="1"/>
          </p:cNvSpPr>
          <p:nvPr>
            <p:ph type="body" sz="quarter" idx="11"/>
          </p:nvPr>
        </p:nvSpPr>
        <p:spPr/>
        <p:txBody>
          <a:bodyPr/>
          <a:lstStyle/>
          <a:p>
            <a:r>
              <a:rPr lang="zh-CN" altLang="en-US" dirty="0" smtClean="0"/>
              <a:t>评审内容</a:t>
            </a:r>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919" y="2139778"/>
            <a:ext cx="526732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9239" y="2340833"/>
            <a:ext cx="622935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椭圆形标注 4"/>
          <p:cNvSpPr/>
          <p:nvPr/>
        </p:nvSpPr>
        <p:spPr>
          <a:xfrm>
            <a:off x="8344929" y="1031016"/>
            <a:ext cx="2924433" cy="130981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交互逻辑及</a:t>
            </a:r>
            <a:r>
              <a:rPr lang="en-US" altLang="zh-CN" dirty="0" smtClean="0"/>
              <a:t>disable</a:t>
            </a:r>
            <a:r>
              <a:rPr lang="zh-CN" altLang="en-US" dirty="0" smtClean="0"/>
              <a:t>状态的处理</a:t>
            </a:r>
            <a:endParaRPr lang="zh-CN" altLang="en-US" dirty="0"/>
          </a:p>
        </p:txBody>
      </p:sp>
    </p:spTree>
    <p:extLst>
      <p:ext uri="{BB962C8B-B14F-4D97-AF65-F5344CB8AC3E}">
        <p14:creationId xmlns:p14="http://schemas.microsoft.com/office/powerpoint/2010/main" val="155461583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67869" y="2578783"/>
            <a:ext cx="1842163" cy="1446546"/>
          </a:xfrm>
          <a:prstGeom prst="rect">
            <a:avLst/>
          </a:prstGeom>
        </p:spPr>
        <p:txBody>
          <a:bodyPr wrap="none" lIns="91436" tIns="45718" rIns="91436" bIns="45718">
            <a:spAutoFit/>
          </a:bodyPr>
          <a:lstStyle/>
          <a:p>
            <a:pPr algn="ctr"/>
            <a:r>
              <a:rPr kumimoji="1" lang="en-US" altLang="zh-CN" sz="4400" b="1" dirty="0" smtClean="0">
                <a:solidFill>
                  <a:schemeClr val="tx1">
                    <a:lumMod val="75000"/>
                    <a:lumOff val="25000"/>
                  </a:schemeClr>
                </a:solidFill>
              </a:rPr>
              <a:t>THANK</a:t>
            </a:r>
          </a:p>
          <a:p>
            <a:pPr algn="ctr"/>
            <a:r>
              <a:rPr kumimoji="1" lang="en-US" altLang="zh-CN" sz="4400" b="1" dirty="0" smtClean="0">
                <a:solidFill>
                  <a:schemeClr val="tx1">
                    <a:lumMod val="75000"/>
                    <a:lumOff val="25000"/>
                  </a:schemeClr>
                </a:solidFill>
              </a:rPr>
              <a:t>YOU</a:t>
            </a:r>
            <a:endParaRPr kumimoji="1" lang="en-US" altLang="zh-CN" sz="4400" b="1" dirty="0">
              <a:solidFill>
                <a:schemeClr val="tx1">
                  <a:lumMod val="75000"/>
                  <a:lumOff val="25000"/>
                </a:schemeClr>
              </a:solidFill>
            </a:endParaRPr>
          </a:p>
        </p:txBody>
      </p:sp>
      <p:sp>
        <p:nvSpPr>
          <p:cNvPr id="3" name="矩形 2"/>
          <p:cNvSpPr/>
          <p:nvPr/>
        </p:nvSpPr>
        <p:spPr>
          <a:xfrm>
            <a:off x="5520662" y="4644742"/>
            <a:ext cx="1107988" cy="369328"/>
          </a:xfrm>
          <a:prstGeom prst="rect">
            <a:avLst/>
          </a:prstGeom>
        </p:spPr>
        <p:txBody>
          <a:bodyPr wrap="none" lIns="91436" tIns="45718" rIns="91436" bIns="45718">
            <a:spAutoFit/>
          </a:bodyPr>
          <a:lstStyle/>
          <a:p>
            <a:pPr algn="ctr"/>
            <a:r>
              <a:rPr kumimoji="1" lang="zh-CN" altLang="en-US" dirty="0" smtClean="0">
                <a:solidFill>
                  <a:schemeClr val="tx1">
                    <a:lumMod val="75000"/>
                    <a:lumOff val="25000"/>
                  </a:schemeClr>
                </a:solidFill>
              </a:rPr>
              <a:t>汤臣倍健</a:t>
            </a:r>
            <a:endParaRPr kumimoji="1" lang="zh-CN" altLang="en-US" dirty="0">
              <a:solidFill>
                <a:schemeClr val="tx1">
                  <a:lumMod val="75000"/>
                  <a:lumOff val="2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smtClean="0"/>
              <a:t>评审概述</a:t>
            </a:r>
            <a:endParaRPr lang="zh-CN" altLang="en-US" dirty="0"/>
          </a:p>
        </p:txBody>
      </p:sp>
      <p:grpSp>
        <p:nvGrpSpPr>
          <p:cNvPr id="24" name="组合 23"/>
          <p:cNvGrpSpPr/>
          <p:nvPr/>
        </p:nvGrpSpPr>
        <p:grpSpPr>
          <a:xfrm>
            <a:off x="876996" y="832023"/>
            <a:ext cx="9939292" cy="5486397"/>
            <a:chOff x="2775184" y="4710586"/>
            <a:chExt cx="6000750" cy="879890"/>
          </a:xfrm>
        </p:grpSpPr>
        <p:pic>
          <p:nvPicPr>
            <p:cNvPr id="25" name="图片 24"/>
            <p:cNvPicPr>
              <a:picLocks noChangeAspect="1"/>
            </p:cNvPicPr>
            <p:nvPr/>
          </p:nvPicPr>
          <p:blipFill rotWithShape="1">
            <a:blip r:embed="rId2" cstate="print">
              <a:extLst>
                <a:ext uri="{28A0092B-C50C-407E-A947-70E740481C1C}">
                  <a14:useLocalDpi xmlns:a14="http://schemas.microsoft.com/office/drawing/2010/main" val="0"/>
                </a:ext>
              </a:extLst>
            </a:blip>
            <a:srcRect l="6145" t="13217" r="9825"/>
            <a:stretch>
              <a:fillRect/>
            </a:stretch>
          </p:blipFill>
          <p:spPr>
            <a:xfrm>
              <a:off x="2775184" y="4710586"/>
              <a:ext cx="6000750" cy="248959"/>
            </a:xfrm>
            <a:prstGeom prst="rect">
              <a:avLst/>
            </a:prstGeom>
          </p:spPr>
        </p:pic>
        <p:pic>
          <p:nvPicPr>
            <p:cNvPr id="26" name="图片 25"/>
            <p:cNvPicPr>
              <a:picLocks noChangeAspect="1"/>
            </p:cNvPicPr>
            <p:nvPr/>
          </p:nvPicPr>
          <p:blipFill rotWithShape="1">
            <a:blip r:embed="rId2" cstate="print">
              <a:extLst>
                <a:ext uri="{28A0092B-C50C-407E-A947-70E740481C1C}">
                  <a14:useLocalDpi xmlns:a14="http://schemas.microsoft.com/office/drawing/2010/main" val="0"/>
                </a:ext>
              </a:extLst>
            </a:blip>
            <a:srcRect l="6145" t="13217" r="9825"/>
            <a:stretch>
              <a:fillRect/>
            </a:stretch>
          </p:blipFill>
          <p:spPr>
            <a:xfrm flipV="1">
              <a:off x="2775184" y="5341517"/>
              <a:ext cx="6000750" cy="248959"/>
            </a:xfrm>
            <a:prstGeom prst="rect">
              <a:avLst/>
            </a:prstGeom>
          </p:spPr>
        </p:pic>
      </p:grpSp>
      <p:sp>
        <p:nvSpPr>
          <p:cNvPr id="37" name="TextBox 36"/>
          <p:cNvSpPr txBox="1"/>
          <p:nvPr/>
        </p:nvSpPr>
        <p:spPr>
          <a:xfrm>
            <a:off x="1153551" y="1362281"/>
            <a:ext cx="9852200" cy="4801314"/>
          </a:xfrm>
          <a:prstGeom prst="rect">
            <a:avLst/>
          </a:prstGeom>
          <a:noFill/>
        </p:spPr>
        <p:txBody>
          <a:bodyPr wrap="square" rtlCol="0">
            <a:spAutoFit/>
          </a:bodyPr>
          <a:lstStyle/>
          <a:p>
            <a:pPr>
              <a:lnSpc>
                <a:spcPct val="150000"/>
              </a:lnSpc>
            </a:pPr>
            <a:r>
              <a:rPr lang="en-US" altLang="zh-CN" dirty="0" smtClean="0">
                <a:solidFill>
                  <a:schemeClr val="bg1"/>
                </a:solidFill>
              </a:rPr>
              <a:t>1</a:t>
            </a:r>
            <a:r>
              <a:rPr lang="zh-CN" altLang="en-US" dirty="0" smtClean="0">
                <a:solidFill>
                  <a:schemeClr val="bg1"/>
                </a:solidFill>
              </a:rPr>
              <a:t>、什么是代码评审</a:t>
            </a:r>
            <a:endParaRPr lang="en-US" altLang="zh-CN" dirty="0" smtClean="0">
              <a:solidFill>
                <a:schemeClr val="bg1"/>
              </a:solidFill>
            </a:endParaRPr>
          </a:p>
          <a:p>
            <a:pPr>
              <a:lnSpc>
                <a:spcPct val="150000"/>
              </a:lnSpc>
            </a:pPr>
            <a:r>
              <a:rPr lang="zh-CN" altLang="en-US" dirty="0">
                <a:solidFill>
                  <a:schemeClr val="bg1"/>
                </a:solidFill>
              </a:rPr>
              <a:t>代码评审也称代码复查，是指通过阅读代码来检查源代码与编码标准的符合性以及代码质量的活动</a:t>
            </a:r>
            <a:r>
              <a:rPr lang="zh-CN" altLang="en-US" dirty="0" smtClean="0">
                <a:solidFill>
                  <a:schemeClr val="bg1"/>
                </a:solidFill>
              </a:rPr>
              <a:t>。</a:t>
            </a:r>
            <a:endParaRPr lang="en-US" altLang="zh-CN" dirty="0" smtClean="0">
              <a:solidFill>
                <a:schemeClr val="bg1"/>
              </a:solidFill>
            </a:endParaRPr>
          </a:p>
          <a:p>
            <a:pPr>
              <a:lnSpc>
                <a:spcPct val="150000"/>
              </a:lnSpc>
            </a:pPr>
            <a:r>
              <a:rPr lang="en-US" altLang="zh-CN" dirty="0" smtClean="0">
                <a:solidFill>
                  <a:schemeClr val="bg1"/>
                </a:solidFill>
              </a:rPr>
              <a:t>2</a:t>
            </a:r>
            <a:r>
              <a:rPr lang="zh-CN" altLang="en-US" dirty="0" smtClean="0">
                <a:solidFill>
                  <a:schemeClr val="bg1"/>
                </a:solidFill>
              </a:rPr>
              <a:t>、代码评审的内容</a:t>
            </a:r>
            <a:endParaRPr lang="en-US" altLang="zh-CN" dirty="0" smtClean="0">
              <a:solidFill>
                <a:schemeClr val="bg1"/>
              </a:solidFill>
            </a:endParaRPr>
          </a:p>
          <a:p>
            <a:pPr>
              <a:lnSpc>
                <a:spcPct val="150000"/>
              </a:lnSpc>
            </a:pPr>
            <a:r>
              <a:rPr lang="zh-CN" altLang="en-US" dirty="0">
                <a:solidFill>
                  <a:schemeClr val="bg1"/>
                </a:solidFill>
              </a:rPr>
              <a:t>编码规范问题：命名不规范、</a:t>
            </a:r>
            <a:r>
              <a:rPr lang="en-US" altLang="zh-CN" dirty="0">
                <a:solidFill>
                  <a:schemeClr val="bg1"/>
                </a:solidFill>
              </a:rPr>
              <a:t>magic number</a:t>
            </a:r>
            <a:r>
              <a:rPr lang="zh-CN" altLang="en-US" dirty="0">
                <a:solidFill>
                  <a:schemeClr val="bg1"/>
                </a:solidFill>
              </a:rPr>
              <a:t>、 </a:t>
            </a:r>
            <a:r>
              <a:rPr lang="en-US" altLang="zh-CN" dirty="0" err="1">
                <a:solidFill>
                  <a:schemeClr val="bg1"/>
                </a:solidFill>
              </a:rPr>
              <a:t>System.out</a:t>
            </a:r>
            <a:r>
              <a:rPr lang="en-US" altLang="zh-CN" dirty="0">
                <a:solidFill>
                  <a:schemeClr val="bg1"/>
                </a:solidFill>
              </a:rPr>
              <a:t>……</a:t>
            </a:r>
          </a:p>
          <a:p>
            <a:pPr>
              <a:lnSpc>
                <a:spcPct val="150000"/>
              </a:lnSpc>
            </a:pPr>
            <a:r>
              <a:rPr lang="zh-CN" altLang="en-US" dirty="0">
                <a:solidFill>
                  <a:schemeClr val="bg1"/>
                </a:solidFill>
              </a:rPr>
              <a:t>代码结构问题：重复代码、巨大的方法和类、分层不当、紧耦合</a:t>
            </a:r>
          </a:p>
          <a:p>
            <a:pPr>
              <a:lnSpc>
                <a:spcPct val="150000"/>
              </a:lnSpc>
            </a:pPr>
            <a:r>
              <a:rPr lang="zh-CN" altLang="en-US" dirty="0">
                <a:solidFill>
                  <a:schemeClr val="bg1"/>
                </a:solidFill>
              </a:rPr>
              <a:t>工具、框架使用不当</a:t>
            </a:r>
            <a:r>
              <a:rPr lang="zh-CN" altLang="en-US" dirty="0" smtClean="0">
                <a:solidFill>
                  <a:schemeClr val="bg1"/>
                </a:solidFill>
              </a:rPr>
              <a:t>：</a:t>
            </a:r>
            <a:endParaRPr lang="en-US" altLang="zh-CN" dirty="0" smtClean="0">
              <a:solidFill>
                <a:schemeClr val="bg1"/>
              </a:solidFill>
            </a:endParaRPr>
          </a:p>
          <a:p>
            <a:pPr>
              <a:lnSpc>
                <a:spcPct val="150000"/>
              </a:lnSpc>
            </a:pPr>
            <a:r>
              <a:rPr lang="zh-CN" altLang="en-US" dirty="0" smtClean="0">
                <a:solidFill>
                  <a:schemeClr val="bg1"/>
                </a:solidFill>
              </a:rPr>
              <a:t>实现</a:t>
            </a:r>
            <a:r>
              <a:rPr lang="zh-CN" altLang="en-US" dirty="0">
                <a:solidFill>
                  <a:schemeClr val="bg1"/>
                </a:solidFill>
              </a:rPr>
              <a:t>问题：错误验证、异常处理、事务划分、线程、性能、安全、实现过于复杂、代码可读性不佳、扩展性不好</a:t>
            </a:r>
          </a:p>
          <a:p>
            <a:pPr>
              <a:lnSpc>
                <a:spcPct val="150000"/>
              </a:lnSpc>
            </a:pPr>
            <a:r>
              <a:rPr lang="zh-CN" altLang="en-US" dirty="0">
                <a:solidFill>
                  <a:schemeClr val="bg1"/>
                </a:solidFill>
              </a:rPr>
              <a:t>测试问题：测试覆盖度不够、可测试性不好</a:t>
            </a:r>
          </a:p>
          <a:p>
            <a:endParaRPr lang="en-US" altLang="zh-CN" dirty="0" smtClean="0">
              <a:solidFill>
                <a:schemeClr val="bg1"/>
              </a:solidFill>
            </a:endParaRPr>
          </a:p>
          <a:p>
            <a:endParaRPr lang="en-US" altLang="zh-CN" dirty="0" smtClean="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smtClean="0"/>
              <a:t>评审概述</a:t>
            </a:r>
            <a:endParaRPr lang="zh-CN" altLang="en-US" dirty="0"/>
          </a:p>
        </p:txBody>
      </p:sp>
      <p:grpSp>
        <p:nvGrpSpPr>
          <p:cNvPr id="24" name="组合 23"/>
          <p:cNvGrpSpPr/>
          <p:nvPr/>
        </p:nvGrpSpPr>
        <p:grpSpPr>
          <a:xfrm>
            <a:off x="876996" y="832023"/>
            <a:ext cx="9939292" cy="5486397"/>
            <a:chOff x="2775184" y="4710586"/>
            <a:chExt cx="6000750" cy="879890"/>
          </a:xfrm>
        </p:grpSpPr>
        <p:pic>
          <p:nvPicPr>
            <p:cNvPr id="25" name="图片 24"/>
            <p:cNvPicPr>
              <a:picLocks noChangeAspect="1"/>
            </p:cNvPicPr>
            <p:nvPr/>
          </p:nvPicPr>
          <p:blipFill rotWithShape="1">
            <a:blip r:embed="rId2" cstate="print">
              <a:extLst>
                <a:ext uri="{28A0092B-C50C-407E-A947-70E740481C1C}">
                  <a14:useLocalDpi xmlns:a14="http://schemas.microsoft.com/office/drawing/2010/main" val="0"/>
                </a:ext>
              </a:extLst>
            </a:blip>
            <a:srcRect l="6145" t="13217" r="9825"/>
            <a:stretch>
              <a:fillRect/>
            </a:stretch>
          </p:blipFill>
          <p:spPr>
            <a:xfrm>
              <a:off x="2775184" y="4710586"/>
              <a:ext cx="6000750" cy="248959"/>
            </a:xfrm>
            <a:prstGeom prst="rect">
              <a:avLst/>
            </a:prstGeom>
          </p:spPr>
        </p:pic>
        <p:pic>
          <p:nvPicPr>
            <p:cNvPr id="26" name="图片 25"/>
            <p:cNvPicPr>
              <a:picLocks noChangeAspect="1"/>
            </p:cNvPicPr>
            <p:nvPr/>
          </p:nvPicPr>
          <p:blipFill rotWithShape="1">
            <a:blip r:embed="rId2" cstate="print">
              <a:extLst>
                <a:ext uri="{28A0092B-C50C-407E-A947-70E740481C1C}">
                  <a14:useLocalDpi xmlns:a14="http://schemas.microsoft.com/office/drawing/2010/main" val="0"/>
                </a:ext>
              </a:extLst>
            </a:blip>
            <a:srcRect l="6145" t="13217" r="9825"/>
            <a:stretch>
              <a:fillRect/>
            </a:stretch>
          </p:blipFill>
          <p:spPr>
            <a:xfrm flipV="1">
              <a:off x="2775184" y="5341517"/>
              <a:ext cx="6000750" cy="248959"/>
            </a:xfrm>
            <a:prstGeom prst="rect">
              <a:avLst/>
            </a:prstGeom>
          </p:spPr>
        </p:pic>
      </p:grpSp>
      <p:sp>
        <p:nvSpPr>
          <p:cNvPr id="37" name="TextBox 36"/>
          <p:cNvSpPr txBox="1"/>
          <p:nvPr/>
        </p:nvSpPr>
        <p:spPr>
          <a:xfrm>
            <a:off x="1153551" y="1362281"/>
            <a:ext cx="9852200" cy="4385816"/>
          </a:xfrm>
          <a:prstGeom prst="rect">
            <a:avLst/>
          </a:prstGeom>
          <a:noFill/>
        </p:spPr>
        <p:txBody>
          <a:bodyPr wrap="square" rtlCol="0">
            <a:spAutoFit/>
          </a:bodyPr>
          <a:lstStyle/>
          <a:p>
            <a:pPr>
              <a:lnSpc>
                <a:spcPct val="150000"/>
              </a:lnSpc>
            </a:pPr>
            <a:r>
              <a:rPr lang="en-US" altLang="zh-CN" dirty="0" smtClean="0">
                <a:solidFill>
                  <a:schemeClr val="bg1"/>
                </a:solidFill>
              </a:rPr>
              <a:t>3</a:t>
            </a:r>
            <a:r>
              <a:rPr lang="zh-CN" altLang="en-US" dirty="0">
                <a:solidFill>
                  <a:schemeClr val="bg1"/>
                </a:solidFill>
              </a:rPr>
              <a:t>、代码评审的方式与工具</a:t>
            </a:r>
            <a:endParaRPr lang="en-US" altLang="zh-CN" dirty="0">
              <a:solidFill>
                <a:schemeClr val="bg1"/>
              </a:solidFill>
            </a:endParaRPr>
          </a:p>
          <a:p>
            <a:pPr>
              <a:lnSpc>
                <a:spcPct val="150000"/>
              </a:lnSpc>
            </a:pPr>
            <a:r>
              <a:rPr lang="zh-CN" altLang="en-US" dirty="0">
                <a:solidFill>
                  <a:schemeClr val="bg1"/>
                </a:solidFill>
              </a:rPr>
              <a:t>评审为最近一次迭代的代码，找出其中逻辑较为复杂的模块，或者亮点</a:t>
            </a:r>
            <a:endParaRPr lang="en-US" altLang="zh-CN" dirty="0">
              <a:solidFill>
                <a:schemeClr val="bg1"/>
              </a:solidFill>
            </a:endParaRPr>
          </a:p>
          <a:p>
            <a:pPr>
              <a:lnSpc>
                <a:spcPct val="150000"/>
              </a:lnSpc>
            </a:pPr>
            <a:r>
              <a:rPr lang="zh-CN" altLang="en-US" dirty="0">
                <a:solidFill>
                  <a:schemeClr val="bg1"/>
                </a:solidFill>
              </a:rPr>
              <a:t>评审工具有</a:t>
            </a:r>
            <a:r>
              <a:rPr lang="en-US" altLang="zh-CN" dirty="0">
                <a:solidFill>
                  <a:schemeClr val="bg1"/>
                </a:solidFill>
              </a:rPr>
              <a:t>Code review tool</a:t>
            </a:r>
            <a:r>
              <a:rPr lang="zh-CN" altLang="en-US" dirty="0">
                <a:solidFill>
                  <a:schemeClr val="bg1"/>
                </a:solidFill>
              </a:rPr>
              <a:t>等</a:t>
            </a:r>
            <a:endParaRPr lang="en-US" altLang="zh-CN" dirty="0">
              <a:solidFill>
                <a:schemeClr val="bg1"/>
              </a:solidFill>
            </a:endParaRPr>
          </a:p>
          <a:p>
            <a:pPr>
              <a:lnSpc>
                <a:spcPct val="150000"/>
              </a:lnSpc>
            </a:pPr>
            <a:r>
              <a:rPr lang="en-US" altLang="zh-CN" dirty="0">
                <a:solidFill>
                  <a:schemeClr val="bg1"/>
                </a:solidFill>
              </a:rPr>
              <a:t>4</a:t>
            </a:r>
            <a:r>
              <a:rPr lang="zh-CN" altLang="en-US" dirty="0">
                <a:solidFill>
                  <a:schemeClr val="bg1"/>
                </a:solidFill>
              </a:rPr>
              <a:t>、代码评审的意义</a:t>
            </a:r>
            <a:endParaRPr lang="en-US" altLang="zh-CN" dirty="0">
              <a:solidFill>
                <a:schemeClr val="bg1"/>
              </a:solidFill>
            </a:endParaRPr>
          </a:p>
          <a:p>
            <a:pPr>
              <a:lnSpc>
                <a:spcPct val="150000"/>
              </a:lnSpc>
            </a:pPr>
            <a:r>
              <a:rPr lang="zh-CN" altLang="en-US" dirty="0">
                <a:solidFill>
                  <a:schemeClr val="bg1"/>
                </a:solidFill>
              </a:rPr>
              <a:t>提高代码质量</a:t>
            </a:r>
          </a:p>
          <a:p>
            <a:pPr>
              <a:lnSpc>
                <a:spcPct val="150000"/>
              </a:lnSpc>
            </a:pPr>
            <a:r>
              <a:rPr lang="zh-CN" altLang="en-US" dirty="0">
                <a:solidFill>
                  <a:schemeClr val="bg1"/>
                </a:solidFill>
              </a:rPr>
              <a:t>在项目的早期发现缺陷，将损失降至最低</a:t>
            </a:r>
          </a:p>
          <a:p>
            <a:pPr>
              <a:lnSpc>
                <a:spcPct val="150000"/>
              </a:lnSpc>
            </a:pPr>
            <a:r>
              <a:rPr lang="zh-CN" altLang="en-US" dirty="0">
                <a:solidFill>
                  <a:schemeClr val="bg1"/>
                </a:solidFill>
              </a:rPr>
              <a:t>评审的过程也是重新梳理思路的过程，双方都加深了对系统的理解</a:t>
            </a:r>
          </a:p>
          <a:p>
            <a:pPr>
              <a:lnSpc>
                <a:spcPct val="150000"/>
              </a:lnSpc>
            </a:pPr>
            <a:r>
              <a:rPr lang="zh-CN" altLang="en-US" dirty="0">
                <a:solidFill>
                  <a:schemeClr val="bg1"/>
                </a:solidFill>
              </a:rPr>
              <a:t>促进团队沟通、促进知识共享、共同提高</a:t>
            </a:r>
          </a:p>
          <a:p>
            <a:pPr>
              <a:lnSpc>
                <a:spcPct val="150000"/>
              </a:lnSpc>
            </a:pPr>
            <a:r>
              <a:rPr lang="zh-CN" altLang="en-US" dirty="0">
                <a:solidFill>
                  <a:schemeClr val="bg1"/>
                </a:solidFill>
              </a:rPr>
              <a:t>交叉评审</a:t>
            </a:r>
            <a:r>
              <a:rPr lang="en-US" altLang="zh-CN" dirty="0">
                <a:solidFill>
                  <a:schemeClr val="bg1"/>
                </a:solidFill>
              </a:rPr>
              <a:t>——</a:t>
            </a:r>
            <a:r>
              <a:rPr lang="zh-CN" altLang="en-US" dirty="0">
                <a:solidFill>
                  <a:schemeClr val="bg1"/>
                </a:solidFill>
              </a:rPr>
              <a:t>代码走查：团队成员互相检查代码</a:t>
            </a:r>
          </a:p>
          <a:p>
            <a:endParaRPr lang="en-US" altLang="zh-CN" dirty="0" smtClean="0">
              <a:solidFill>
                <a:schemeClr val="bg1"/>
              </a:solidFill>
            </a:endParaRPr>
          </a:p>
          <a:p>
            <a:endParaRPr lang="en-US" altLang="zh-CN" dirty="0" smtClean="0">
              <a:solidFill>
                <a:schemeClr val="bg1"/>
              </a:solidFill>
            </a:endParaRPr>
          </a:p>
        </p:txBody>
      </p:sp>
    </p:spTree>
    <p:extLst>
      <p:ext uri="{BB962C8B-B14F-4D97-AF65-F5344CB8AC3E}">
        <p14:creationId xmlns:p14="http://schemas.microsoft.com/office/powerpoint/2010/main" val="142021502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0324" y="3835939"/>
            <a:ext cx="2265405" cy="507462"/>
          </a:xfrm>
        </p:spPr>
        <p:txBody>
          <a:bodyPr/>
          <a:lstStyle/>
          <a:p>
            <a:pPr algn="ctr"/>
            <a:r>
              <a:rPr lang="zh-CN" altLang="en-US" dirty="0" smtClean="0"/>
              <a:t>代码</a:t>
            </a:r>
            <a:r>
              <a:rPr lang="en-US" altLang="zh-CN" dirty="0" smtClean="0"/>
              <a:t/>
            </a:r>
            <a:br>
              <a:rPr lang="en-US" altLang="zh-CN" dirty="0" smtClean="0"/>
            </a:br>
            <a:r>
              <a:rPr lang="zh-CN" altLang="en-US" dirty="0" smtClean="0"/>
              <a:t>评审流程</a:t>
            </a:r>
            <a:endParaRPr lang="zh-CN" altLang="en-US" dirty="0"/>
          </a:p>
        </p:txBody>
      </p:sp>
      <p:sp>
        <p:nvSpPr>
          <p:cNvPr id="3" name="文本框 2"/>
          <p:cNvSpPr txBox="1"/>
          <p:nvPr/>
        </p:nvSpPr>
        <p:spPr>
          <a:xfrm>
            <a:off x="5614988" y="2074459"/>
            <a:ext cx="928687" cy="1323439"/>
          </a:xfrm>
          <a:prstGeom prst="rect">
            <a:avLst/>
          </a:prstGeom>
          <a:noFill/>
        </p:spPr>
        <p:txBody>
          <a:bodyPr wrap="square" rtlCol="0">
            <a:spAutoFit/>
          </a:bodyPr>
          <a:lstStyle/>
          <a:p>
            <a:r>
              <a:rPr lang="en-US" altLang="zh-CN" sz="8000" b="1" dirty="0" smtClean="0">
                <a:solidFill>
                  <a:schemeClr val="bg1"/>
                </a:solidFill>
              </a:rPr>
              <a:t>B</a:t>
            </a:r>
            <a:endParaRPr lang="zh-CN" altLang="en-US" sz="8000" b="1" dirty="0">
              <a:solidFill>
                <a:schemeClr val="bg1"/>
              </a:solidFill>
            </a:endParaRPr>
          </a:p>
        </p:txBody>
      </p:sp>
    </p:spTree>
    <p:extLst>
      <p:ext uri="{BB962C8B-B14F-4D97-AF65-F5344CB8AC3E}">
        <p14:creationId xmlns:p14="http://schemas.microsoft.com/office/powerpoint/2010/main" val="19921430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43199" y="538932"/>
            <a:ext cx="2669059" cy="333375"/>
          </a:xfrm>
        </p:spPr>
        <p:txBody>
          <a:bodyPr/>
          <a:lstStyle/>
          <a:p>
            <a:endParaRPr lang="zh-CN" altLang="en-US" dirty="0"/>
          </a:p>
        </p:txBody>
      </p:sp>
      <p:sp>
        <p:nvSpPr>
          <p:cNvPr id="3" name="文本占位符 2"/>
          <p:cNvSpPr>
            <a:spLocks noGrp="1"/>
          </p:cNvSpPr>
          <p:nvPr>
            <p:ph type="body" sz="quarter" idx="11"/>
          </p:nvPr>
        </p:nvSpPr>
        <p:spPr/>
        <p:txBody>
          <a:bodyPr/>
          <a:lstStyle/>
          <a:p>
            <a:r>
              <a:rPr lang="zh-CN" altLang="en-US" dirty="0" smtClean="0"/>
              <a:t>评审流程</a:t>
            </a:r>
            <a:endParaRPr lang="zh-CN" altLang="en-US" dirty="0"/>
          </a:p>
        </p:txBody>
      </p:sp>
      <p:sp>
        <p:nvSpPr>
          <p:cNvPr id="4" name="TextBox 3"/>
          <p:cNvSpPr txBox="1"/>
          <p:nvPr/>
        </p:nvSpPr>
        <p:spPr>
          <a:xfrm>
            <a:off x="1252151" y="1293341"/>
            <a:ext cx="10157254" cy="2446824"/>
          </a:xfrm>
          <a:prstGeom prst="rect">
            <a:avLst/>
          </a:prstGeom>
          <a:noFill/>
        </p:spPr>
        <p:txBody>
          <a:bodyPr wrap="square" rtlCol="0">
            <a:spAutoFit/>
          </a:bodyPr>
          <a:lstStyle/>
          <a:p>
            <a:pPr marL="342900" indent="-342900">
              <a:lnSpc>
                <a:spcPct val="150000"/>
              </a:lnSpc>
              <a:buFont typeface="+mj-lt"/>
              <a:buAutoNum type="arabicPeriod"/>
            </a:pPr>
            <a:r>
              <a:rPr lang="zh-CN" altLang="en-US" dirty="0">
                <a:solidFill>
                  <a:schemeClr val="bg1"/>
                </a:solidFill>
              </a:rPr>
              <a:t>大概介绍一下自己功能模块的业务逻辑以</a:t>
            </a:r>
          </a:p>
          <a:p>
            <a:pPr marL="342900" indent="-342900">
              <a:lnSpc>
                <a:spcPct val="150000"/>
              </a:lnSpc>
              <a:buFont typeface="+mj-lt"/>
              <a:buAutoNum type="arabicPeriod"/>
            </a:pPr>
            <a:r>
              <a:rPr lang="zh-CN" altLang="en-US" dirty="0">
                <a:solidFill>
                  <a:schemeClr val="bg1"/>
                </a:solidFill>
              </a:rPr>
              <a:t>介绍自己认为做的过程中的代码亮点，游览代码</a:t>
            </a:r>
          </a:p>
          <a:p>
            <a:pPr marL="342900" indent="-342900">
              <a:lnSpc>
                <a:spcPct val="150000"/>
              </a:lnSpc>
              <a:buFont typeface="+mj-lt"/>
              <a:buAutoNum type="arabicPeriod"/>
            </a:pPr>
            <a:r>
              <a:rPr lang="zh-CN" altLang="en-US" dirty="0">
                <a:solidFill>
                  <a:schemeClr val="bg1"/>
                </a:solidFill>
              </a:rPr>
              <a:t>其他人员</a:t>
            </a:r>
            <a:r>
              <a:rPr lang="zh-CN" altLang="en-US" dirty="0" smtClean="0">
                <a:solidFill>
                  <a:schemeClr val="bg1"/>
                </a:solidFill>
              </a:rPr>
              <a:t>提问</a:t>
            </a:r>
            <a:endParaRPr lang="en-US" altLang="zh-CN" dirty="0" smtClean="0">
              <a:solidFill>
                <a:schemeClr val="bg1"/>
              </a:solidFill>
            </a:endParaRPr>
          </a:p>
          <a:p>
            <a:pPr marL="342900" indent="-342900">
              <a:lnSpc>
                <a:spcPct val="150000"/>
              </a:lnSpc>
              <a:buFont typeface="+mj-lt"/>
              <a:buAutoNum type="arabicPeriod"/>
            </a:pPr>
            <a:r>
              <a:rPr lang="zh-CN" altLang="en-US" dirty="0" smtClean="0">
                <a:solidFill>
                  <a:schemeClr val="bg1"/>
                </a:solidFill>
              </a:rPr>
              <a:t>记录问题并回答问题</a:t>
            </a:r>
            <a:endParaRPr lang="en-US" altLang="zh-CN" dirty="0" smtClean="0">
              <a:solidFill>
                <a:schemeClr val="bg1"/>
              </a:solidFill>
            </a:endParaRPr>
          </a:p>
          <a:p>
            <a:pPr marL="342900" indent="-342900">
              <a:lnSpc>
                <a:spcPct val="150000"/>
              </a:lnSpc>
              <a:buFont typeface="+mj-lt"/>
              <a:buAutoNum type="arabicPeriod"/>
            </a:pPr>
            <a:r>
              <a:rPr lang="zh-CN" altLang="en-US" dirty="0" smtClean="0">
                <a:solidFill>
                  <a:schemeClr val="bg1"/>
                </a:solidFill>
              </a:rPr>
              <a:t>修改或优化代码</a:t>
            </a:r>
            <a:endParaRPr lang="zh-CN" altLang="en-US" dirty="0">
              <a:solidFill>
                <a:schemeClr val="bg1"/>
              </a:solidFill>
            </a:endParaRPr>
          </a:p>
          <a:p>
            <a:endParaRPr lang="zh-CN" altLang="en-US" dirty="0"/>
          </a:p>
        </p:txBody>
      </p:sp>
    </p:spTree>
    <p:extLst>
      <p:ext uri="{BB962C8B-B14F-4D97-AF65-F5344CB8AC3E}">
        <p14:creationId xmlns:p14="http://schemas.microsoft.com/office/powerpoint/2010/main" val="337597170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60324" y="3835939"/>
            <a:ext cx="2265405" cy="507462"/>
          </a:xfrm>
        </p:spPr>
        <p:txBody>
          <a:bodyPr/>
          <a:lstStyle/>
          <a:p>
            <a:pPr algn="ctr"/>
            <a:r>
              <a:rPr lang="zh-CN" altLang="en-US" dirty="0" smtClean="0"/>
              <a:t>会员厂商</a:t>
            </a:r>
            <a:r>
              <a:rPr lang="en-US" altLang="zh-CN" dirty="0" smtClean="0"/>
              <a:t/>
            </a:r>
            <a:br>
              <a:rPr lang="en-US" altLang="zh-CN" dirty="0" smtClean="0"/>
            </a:br>
            <a:r>
              <a:rPr lang="zh-CN" altLang="en-US" dirty="0" smtClean="0"/>
              <a:t>一体化评审</a:t>
            </a:r>
            <a:endParaRPr lang="zh-CN" altLang="en-US" dirty="0"/>
          </a:p>
        </p:txBody>
      </p:sp>
      <p:sp>
        <p:nvSpPr>
          <p:cNvPr id="3" name="文本框 2"/>
          <p:cNvSpPr txBox="1"/>
          <p:nvPr/>
        </p:nvSpPr>
        <p:spPr>
          <a:xfrm>
            <a:off x="5614988" y="2074459"/>
            <a:ext cx="928687" cy="1323439"/>
          </a:xfrm>
          <a:prstGeom prst="rect">
            <a:avLst/>
          </a:prstGeom>
          <a:noFill/>
        </p:spPr>
        <p:txBody>
          <a:bodyPr wrap="square" rtlCol="0">
            <a:spAutoFit/>
          </a:bodyPr>
          <a:lstStyle/>
          <a:p>
            <a:r>
              <a:rPr lang="en-US" altLang="zh-CN" sz="8000" b="1" dirty="0" smtClean="0">
                <a:solidFill>
                  <a:schemeClr val="bg1"/>
                </a:solidFill>
              </a:rPr>
              <a:t>C</a:t>
            </a:r>
            <a:endParaRPr lang="zh-CN" altLang="en-US" sz="8000"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43200" y="538932"/>
            <a:ext cx="1856096" cy="333375"/>
          </a:xfrm>
        </p:spPr>
        <p:txBody>
          <a:bodyPr/>
          <a:lstStyle/>
          <a:p>
            <a:r>
              <a:rPr lang="zh-CN" altLang="en-US" dirty="0" smtClean="0"/>
              <a:t>活动创建</a:t>
            </a:r>
            <a:endParaRPr lang="zh-CN" altLang="en-US" dirty="0"/>
          </a:p>
        </p:txBody>
      </p:sp>
      <p:sp>
        <p:nvSpPr>
          <p:cNvPr id="3" name="文本占位符 2"/>
          <p:cNvSpPr>
            <a:spLocks noGrp="1"/>
          </p:cNvSpPr>
          <p:nvPr>
            <p:ph type="body" sz="quarter" idx="11"/>
          </p:nvPr>
        </p:nvSpPr>
        <p:spPr/>
        <p:txBody>
          <a:bodyPr/>
          <a:lstStyle/>
          <a:p>
            <a:r>
              <a:rPr lang="zh-CN" altLang="en-US" dirty="0" smtClean="0"/>
              <a:t>评审内容</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982" y="1399275"/>
            <a:ext cx="9504363"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椭圆形标注 33"/>
          <p:cNvSpPr/>
          <p:nvPr/>
        </p:nvSpPr>
        <p:spPr>
          <a:xfrm>
            <a:off x="4629663" y="3972698"/>
            <a:ext cx="3978875" cy="1861752"/>
          </a:xfrm>
          <a:prstGeom prst="wedgeEllipseCallout">
            <a:avLst>
              <a:gd name="adj1" fmla="val -84187"/>
              <a:gd name="adj2" fmla="val 337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此处是对页面中需要用到的枚举变量进行语义化定义</a:t>
            </a:r>
            <a:endParaRPr lang="zh-CN" altLang="en-US" dirty="0"/>
          </a:p>
        </p:txBody>
      </p:sp>
      <p:sp>
        <p:nvSpPr>
          <p:cNvPr id="35" name="椭圆形标注 34"/>
          <p:cNvSpPr/>
          <p:nvPr/>
        </p:nvSpPr>
        <p:spPr>
          <a:xfrm>
            <a:off x="5725297" y="1952367"/>
            <a:ext cx="2463114" cy="609600"/>
          </a:xfrm>
          <a:prstGeom prst="wedgeEllipseCallout">
            <a:avLst>
              <a:gd name="adj1" fmla="val -44548"/>
              <a:gd name="adj2" fmla="val 944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引入系统配置常量</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43200" y="538932"/>
            <a:ext cx="1856096" cy="333375"/>
          </a:xfrm>
        </p:spPr>
        <p:txBody>
          <a:bodyPr/>
          <a:lstStyle/>
          <a:p>
            <a:r>
              <a:rPr lang="zh-CN" altLang="en-US" dirty="0" smtClean="0"/>
              <a:t>活动创建</a:t>
            </a:r>
            <a:endParaRPr lang="zh-CN" altLang="en-US" dirty="0"/>
          </a:p>
        </p:txBody>
      </p:sp>
      <p:sp>
        <p:nvSpPr>
          <p:cNvPr id="3" name="文本占位符 2"/>
          <p:cNvSpPr>
            <a:spLocks noGrp="1"/>
          </p:cNvSpPr>
          <p:nvPr>
            <p:ph type="body" sz="quarter" idx="11"/>
          </p:nvPr>
        </p:nvSpPr>
        <p:spPr/>
        <p:txBody>
          <a:bodyPr/>
          <a:lstStyle/>
          <a:p>
            <a:r>
              <a:rPr lang="zh-CN" altLang="en-US" dirty="0" smtClean="0"/>
              <a:t>评审内容</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216" y="1026512"/>
            <a:ext cx="9494837" cy="538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椭圆形标注 3"/>
          <p:cNvSpPr/>
          <p:nvPr/>
        </p:nvSpPr>
        <p:spPr>
          <a:xfrm>
            <a:off x="4118919" y="4102443"/>
            <a:ext cx="2487827" cy="1227438"/>
          </a:xfrm>
          <a:prstGeom prst="wedgeEllipseCallout">
            <a:avLst>
              <a:gd name="adj1" fmla="val -64210"/>
              <a:gd name="adj2" fmla="val 705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初始化变量</a:t>
            </a:r>
            <a:endParaRPr lang="zh-CN" altLang="en-US" dirty="0"/>
          </a:p>
        </p:txBody>
      </p:sp>
      <p:sp>
        <p:nvSpPr>
          <p:cNvPr id="5" name="椭圆形标注 4"/>
          <p:cNvSpPr/>
          <p:nvPr/>
        </p:nvSpPr>
        <p:spPr>
          <a:xfrm>
            <a:off x="3739978" y="1614616"/>
            <a:ext cx="3764692" cy="659027"/>
          </a:xfrm>
          <a:prstGeom prst="wedgeEllipseCallout">
            <a:avLst>
              <a:gd name="adj1" fmla="val -62628"/>
              <a:gd name="adj2" fmla="val 712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Antd</a:t>
            </a:r>
            <a:r>
              <a:rPr lang="en-US" altLang="zh-CN" dirty="0" smtClean="0"/>
              <a:t>-design</a:t>
            </a:r>
            <a:r>
              <a:rPr lang="zh-CN" altLang="en-US" dirty="0" smtClean="0"/>
              <a:t>对不同大</a:t>
            </a:r>
            <a:r>
              <a:rPr lang="zh-CN" altLang="en-US" dirty="0"/>
              <a:t>小</a:t>
            </a:r>
            <a:r>
              <a:rPr lang="zh-CN" altLang="en-US" dirty="0" smtClean="0"/>
              <a:t>屏幕下布局控制</a:t>
            </a:r>
            <a:endParaRPr lang="zh-CN" altLang="en-US" dirty="0"/>
          </a:p>
        </p:txBody>
      </p:sp>
    </p:spTree>
    <p:extLst>
      <p:ext uri="{BB962C8B-B14F-4D97-AF65-F5344CB8AC3E}">
        <p14:creationId xmlns:p14="http://schemas.microsoft.com/office/powerpoint/2010/main" val="284466649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675</Words>
  <Application>Microsoft Office PowerPoint</Application>
  <PresentationFormat>自定义</PresentationFormat>
  <Paragraphs>99</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1_Office 主题</vt:lpstr>
      <vt:lpstr>PowerPoint 演示文稿</vt:lpstr>
      <vt:lpstr>评审概述</vt:lpstr>
      <vt:lpstr>PowerPoint 演示文稿</vt:lpstr>
      <vt:lpstr>PowerPoint 演示文稿</vt:lpstr>
      <vt:lpstr>代码 评审流程</vt:lpstr>
      <vt:lpstr>PowerPoint 演示文稿</vt:lpstr>
      <vt:lpstr>会员厂商 一体化评审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jan</cp:lastModifiedBy>
  <cp:revision>56</cp:revision>
  <dcterms:created xsi:type="dcterms:W3CDTF">2015-07-23T02:26:00Z</dcterms:created>
  <dcterms:modified xsi:type="dcterms:W3CDTF">2017-06-26T08:30:09Z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