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63" r:id="rId3"/>
    <p:sldId id="257" r:id="rId4"/>
    <p:sldId id="266" r:id="rId5"/>
    <p:sldId id="267" r:id="rId6"/>
    <p:sldId id="268" r:id="rId7"/>
    <p:sldId id="269" r:id="rId8"/>
    <p:sldId id="260" r:id="rId9"/>
    <p:sldId id="262" r:id="rId10"/>
    <p:sldId id="270" r:id="rId11"/>
    <p:sldId id="264" r:id="rId12"/>
    <p:sldId id="26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2"/>
    <p:restoredTop sz="94661"/>
  </p:normalViewPr>
  <p:slideViewPr>
    <p:cSldViewPr snapToGrid="0" snapToObjects="1">
      <p:cViewPr varScale="1">
        <p:scale>
          <a:sx n="141" d="100"/>
          <a:sy n="141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15EF2-D5AD-3940-8953-4906254CD44D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216B72-1F94-8947-9F11-A0F88CD36667}">
      <dgm:prSet phldrT="[文本]"/>
      <dgm:spPr/>
      <dgm:t>
        <a:bodyPr/>
        <a:lstStyle/>
        <a:p>
          <a:r>
            <a:rPr lang="en-US" altLang="zh-CN" dirty="0" smtClean="0"/>
            <a:t>Webpack</a:t>
          </a:r>
          <a:endParaRPr lang="zh-CN" altLang="en-US" dirty="0"/>
        </a:p>
      </dgm:t>
    </dgm:pt>
    <dgm:pt modelId="{101C98B3-A9B5-9740-97E6-BBB930AF8577}" type="parTrans" cxnId="{56941DF8-8103-5F45-9B73-DADC19800DAE}">
      <dgm:prSet/>
      <dgm:spPr/>
      <dgm:t>
        <a:bodyPr/>
        <a:lstStyle/>
        <a:p>
          <a:endParaRPr lang="zh-CN" altLang="en-US"/>
        </a:p>
      </dgm:t>
    </dgm:pt>
    <dgm:pt modelId="{8A341C95-EC08-3F45-93A0-46BB746C6A8A}" type="sibTrans" cxnId="{56941DF8-8103-5F45-9B73-DADC19800DAE}">
      <dgm:prSet/>
      <dgm:spPr/>
      <dgm:t>
        <a:bodyPr/>
        <a:lstStyle/>
        <a:p>
          <a:endParaRPr lang="zh-CN" altLang="en-US"/>
        </a:p>
      </dgm:t>
    </dgm:pt>
    <dgm:pt modelId="{34062192-05B9-DC42-A76D-B591DA4D00E8}">
      <dgm:prSet phldrT="[文本]"/>
      <dgm:spPr/>
      <dgm:t>
        <a:bodyPr/>
        <a:lstStyle/>
        <a:p>
          <a:r>
            <a:rPr lang="en-US" altLang="en-US" dirty="0" smtClean="0"/>
            <a:t>Web</a:t>
          </a:r>
          <a:r>
            <a:rPr lang="zh-CN" altLang="en-US" dirty="0" smtClean="0"/>
            <a:t> 项目的模块打包工具，通过配置</a:t>
          </a:r>
          <a:r>
            <a:rPr lang="en-US" altLang="zh-CN" dirty="0" smtClean="0"/>
            <a:t>Loader</a:t>
          </a:r>
          <a:r>
            <a:rPr lang="zh-CN" altLang="en-US" dirty="0" smtClean="0"/>
            <a:t>和</a:t>
          </a:r>
          <a:r>
            <a:rPr lang="en-US" altLang="zh-CN" dirty="0" smtClean="0"/>
            <a:t>Plugins</a:t>
          </a:r>
          <a:r>
            <a:rPr lang="zh-CN" altLang="zh-CN" dirty="0" smtClean="0"/>
            <a:t>可以将前端各种资源（</a:t>
          </a:r>
          <a:r>
            <a:rPr lang="en-US" altLang="zh-CN" dirty="0" smtClean="0"/>
            <a:t>JS</a:t>
          </a:r>
          <a:r>
            <a:rPr lang="zh-CN" altLang="en-US" dirty="0" smtClean="0"/>
            <a:t>、</a:t>
          </a:r>
          <a:r>
            <a:rPr lang="en-US" altLang="zh-CN" dirty="0" smtClean="0"/>
            <a:t>CSS</a:t>
          </a:r>
          <a:r>
            <a:rPr lang="zh-CN" altLang="zh-CN" dirty="0" smtClean="0"/>
            <a:t>）统一打包为</a:t>
          </a:r>
          <a:r>
            <a:rPr lang="en-US" altLang="zh-CN" dirty="0" smtClean="0"/>
            <a:t>.</a:t>
          </a:r>
          <a:r>
            <a:rPr lang="en-US" altLang="zh-CN" dirty="0" err="1" smtClean="0"/>
            <a:t>js</a:t>
          </a:r>
          <a:r>
            <a:rPr lang="zh-CN" altLang="zh-CN" dirty="0" smtClean="0"/>
            <a:t>文件和资源文件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61F83C67-83B4-C746-82CF-993DCA24DC81}" type="parTrans" cxnId="{074A0F60-1708-5A41-9890-3711716EB241}">
      <dgm:prSet/>
      <dgm:spPr/>
      <dgm:t>
        <a:bodyPr/>
        <a:lstStyle/>
        <a:p>
          <a:endParaRPr lang="zh-CN" altLang="en-US"/>
        </a:p>
      </dgm:t>
    </dgm:pt>
    <dgm:pt modelId="{65D9E664-601B-0946-BE7C-D0659DDAEA35}" type="sibTrans" cxnId="{074A0F60-1708-5A41-9890-3711716EB241}">
      <dgm:prSet/>
      <dgm:spPr/>
      <dgm:t>
        <a:bodyPr/>
        <a:lstStyle/>
        <a:p>
          <a:endParaRPr lang="zh-CN" altLang="en-US"/>
        </a:p>
      </dgm:t>
    </dgm:pt>
    <dgm:pt modelId="{2FA0962E-7BA5-A24F-8384-57A4332C03C9}">
      <dgm:prSet phldrT="[文本]"/>
      <dgm:spPr/>
      <dgm:t>
        <a:bodyPr/>
        <a:lstStyle/>
        <a:p>
          <a:r>
            <a:rPr lang="en-US" altLang="zh-CN" dirty="0" smtClean="0"/>
            <a:t>Babel</a:t>
          </a:r>
          <a:endParaRPr lang="zh-CN" altLang="en-US" dirty="0"/>
        </a:p>
      </dgm:t>
    </dgm:pt>
    <dgm:pt modelId="{3493625A-7E0C-F347-943B-BAE071BE91A4}" type="parTrans" cxnId="{0F23AB6F-5213-1F41-9C7F-BFBF6173F30A}">
      <dgm:prSet/>
      <dgm:spPr/>
      <dgm:t>
        <a:bodyPr/>
        <a:lstStyle/>
        <a:p>
          <a:endParaRPr lang="zh-CN" altLang="en-US"/>
        </a:p>
      </dgm:t>
    </dgm:pt>
    <dgm:pt modelId="{3BF7C914-1BE0-3049-BD92-2CFABFB6F979}" type="sibTrans" cxnId="{0F23AB6F-5213-1F41-9C7F-BFBF6173F30A}">
      <dgm:prSet/>
      <dgm:spPr/>
      <dgm:t>
        <a:bodyPr/>
        <a:lstStyle/>
        <a:p>
          <a:endParaRPr lang="zh-CN" altLang="en-US"/>
        </a:p>
      </dgm:t>
    </dgm:pt>
    <dgm:pt modelId="{56353EDA-9DF7-7045-9613-C39842E638EB}">
      <dgm:prSet phldrT="[文本]"/>
      <dgm:spPr/>
      <dgm:t>
        <a:bodyPr/>
        <a:lstStyle/>
        <a:p>
          <a:r>
            <a:rPr lang="en-US" altLang="zh-CN" dirty="0" smtClean="0"/>
            <a:t>ESLint</a:t>
          </a:r>
          <a:r>
            <a:rPr lang="zh-CN" altLang="en-US" dirty="0" smtClean="0"/>
            <a:t> </a:t>
          </a:r>
          <a:r>
            <a:rPr lang="en-US" altLang="zh-CN" dirty="0" smtClean="0"/>
            <a:t>+</a:t>
          </a:r>
          <a:r>
            <a:rPr lang="zh-CN" altLang="en-US" dirty="0" smtClean="0"/>
            <a:t> </a:t>
          </a:r>
          <a:r>
            <a:rPr lang="en-US" altLang="zh-CN" dirty="0" err="1" smtClean="0"/>
            <a:t>eslint-config-airbnb</a:t>
          </a:r>
          <a:endParaRPr lang="zh-CN" altLang="en-US" dirty="0"/>
        </a:p>
      </dgm:t>
    </dgm:pt>
    <dgm:pt modelId="{8ECEA240-2E65-3A40-AC86-4FD39ECBAB6D}" type="parTrans" cxnId="{0740A75B-5784-1142-98EF-409F9CCD59E9}">
      <dgm:prSet/>
      <dgm:spPr/>
      <dgm:t>
        <a:bodyPr/>
        <a:lstStyle/>
        <a:p>
          <a:endParaRPr lang="zh-CN" altLang="en-US"/>
        </a:p>
      </dgm:t>
    </dgm:pt>
    <dgm:pt modelId="{A0402118-0B9A-854F-B541-03526CAF5A90}" type="sibTrans" cxnId="{0740A75B-5784-1142-98EF-409F9CCD59E9}">
      <dgm:prSet/>
      <dgm:spPr/>
      <dgm:t>
        <a:bodyPr/>
        <a:lstStyle/>
        <a:p>
          <a:endParaRPr lang="zh-CN" altLang="en-US"/>
        </a:p>
      </dgm:t>
    </dgm:pt>
    <dgm:pt modelId="{5C00B6F7-B59D-B342-8D70-33DAF9223FF3}">
      <dgm:prSet phldrT="[文本]"/>
      <dgm:spPr/>
      <dgm:t>
        <a:bodyPr/>
        <a:lstStyle/>
        <a:p>
          <a:r>
            <a:rPr lang="en-US" altLang="zh-CN" dirty="0" err="1" smtClean="0"/>
            <a:t>Styleint</a:t>
          </a:r>
          <a:r>
            <a:rPr lang="en-US" altLang="zh-CN" dirty="0" smtClean="0"/>
            <a:t> + </a:t>
          </a:r>
          <a:r>
            <a:rPr lang="en-US" altLang="zh-CN" dirty="0" err="1" smtClean="0"/>
            <a:t>stylelint</a:t>
          </a:r>
          <a:r>
            <a:rPr lang="en-US" altLang="zh-CN" dirty="0" smtClean="0"/>
            <a:t>-</a:t>
          </a:r>
          <a:r>
            <a:rPr lang="en-US" altLang="zh-CN" dirty="0" err="1" smtClean="0"/>
            <a:t>config</a:t>
          </a:r>
          <a:r>
            <a:rPr lang="en-US" altLang="zh-CN" dirty="0" smtClean="0"/>
            <a:t>-standard</a:t>
          </a:r>
          <a:endParaRPr lang="zh-CN" altLang="en-US" dirty="0"/>
        </a:p>
      </dgm:t>
    </dgm:pt>
    <dgm:pt modelId="{DE18F1AF-D7B1-944C-BE8A-69AC8717723A}" type="parTrans" cxnId="{0F302DDC-71B0-BD40-9E3D-BFA1EA880424}">
      <dgm:prSet/>
      <dgm:spPr/>
      <dgm:t>
        <a:bodyPr/>
        <a:lstStyle/>
        <a:p>
          <a:endParaRPr lang="zh-CN" altLang="en-US"/>
        </a:p>
      </dgm:t>
    </dgm:pt>
    <dgm:pt modelId="{93E6AC67-7765-B74C-B1E1-02D0FF839546}" type="sibTrans" cxnId="{0F302DDC-71B0-BD40-9E3D-BFA1EA880424}">
      <dgm:prSet/>
      <dgm:spPr/>
      <dgm:t>
        <a:bodyPr/>
        <a:lstStyle/>
        <a:p>
          <a:endParaRPr lang="zh-CN" altLang="en-US"/>
        </a:p>
      </dgm:t>
    </dgm:pt>
    <dgm:pt modelId="{B54785A3-FCF8-9746-BC69-AF3A17703BB3}">
      <dgm:prSet phldrT="[文本]"/>
      <dgm:spPr/>
      <dgm:t>
        <a:bodyPr/>
        <a:lstStyle/>
        <a:p>
          <a:endParaRPr lang="zh-CN" altLang="en-US" dirty="0"/>
        </a:p>
      </dgm:t>
    </dgm:pt>
    <dgm:pt modelId="{E8E6B6C2-E6CB-5249-8CD4-458134E656A6}" type="parTrans" cxnId="{12411277-6EBF-834D-B366-E6F4920E08A3}">
      <dgm:prSet/>
      <dgm:spPr/>
      <dgm:t>
        <a:bodyPr/>
        <a:lstStyle/>
        <a:p>
          <a:endParaRPr lang="zh-CN" altLang="en-US"/>
        </a:p>
      </dgm:t>
    </dgm:pt>
    <dgm:pt modelId="{2DD6F214-019F-EC4D-8242-87EBD71DB7BC}" type="sibTrans" cxnId="{12411277-6EBF-834D-B366-E6F4920E08A3}">
      <dgm:prSet/>
      <dgm:spPr/>
      <dgm:t>
        <a:bodyPr/>
        <a:lstStyle/>
        <a:p>
          <a:endParaRPr lang="zh-CN" altLang="en-US"/>
        </a:p>
      </dgm:t>
    </dgm:pt>
    <dgm:pt modelId="{A6AC68F0-B307-5E4D-B7DB-E39B47702418}">
      <dgm:prSet phldrT="[文本]"/>
      <dgm:spPr/>
      <dgm:t>
        <a:bodyPr/>
        <a:lstStyle/>
        <a:p>
          <a:endParaRPr lang="zh-CN" altLang="en-US" dirty="0"/>
        </a:p>
      </dgm:t>
    </dgm:pt>
    <dgm:pt modelId="{ACD5081E-A184-E446-846F-502E142E2297}" type="parTrans" cxnId="{AF6ADD82-0CCD-7D41-BD06-7D46980C1731}">
      <dgm:prSet/>
      <dgm:spPr/>
      <dgm:t>
        <a:bodyPr/>
        <a:lstStyle/>
        <a:p>
          <a:endParaRPr lang="zh-CN" altLang="en-US"/>
        </a:p>
      </dgm:t>
    </dgm:pt>
    <dgm:pt modelId="{FBFF693C-013F-D540-882B-5C493A58C232}" type="sibTrans" cxnId="{AF6ADD82-0CCD-7D41-BD06-7D46980C1731}">
      <dgm:prSet/>
      <dgm:spPr/>
      <dgm:t>
        <a:bodyPr/>
        <a:lstStyle/>
        <a:p>
          <a:endParaRPr lang="zh-CN" altLang="en-US"/>
        </a:p>
      </dgm:t>
    </dgm:pt>
    <dgm:pt modelId="{9C52FF5C-FF0E-B845-8FCD-5CABCCF83E19}">
      <dgm:prSet phldrT="[文本]"/>
      <dgm:spPr/>
      <dgm:t>
        <a:bodyPr/>
        <a:lstStyle/>
        <a:p>
          <a:endParaRPr lang="zh-CN" altLang="en-US" dirty="0"/>
        </a:p>
      </dgm:t>
    </dgm:pt>
    <dgm:pt modelId="{F7189836-0535-644F-AA97-AAE615AADA24}" type="parTrans" cxnId="{D1DEC42C-CECF-A141-BCF7-197978066FCC}">
      <dgm:prSet/>
      <dgm:spPr/>
      <dgm:t>
        <a:bodyPr/>
        <a:lstStyle/>
        <a:p>
          <a:endParaRPr lang="zh-CN" altLang="en-US"/>
        </a:p>
      </dgm:t>
    </dgm:pt>
    <dgm:pt modelId="{504F51AD-52D0-ED44-8F5F-AF363AB0DFAB}" type="sibTrans" cxnId="{D1DEC42C-CECF-A141-BCF7-197978066FCC}">
      <dgm:prSet/>
      <dgm:spPr/>
      <dgm:t>
        <a:bodyPr/>
        <a:lstStyle/>
        <a:p>
          <a:endParaRPr lang="zh-CN" altLang="en-US"/>
        </a:p>
      </dgm:t>
    </dgm:pt>
    <dgm:pt modelId="{77CB1DE3-7EB7-CB40-B81F-DEF208167BD2}">
      <dgm:prSet phldrT="[文本]"/>
      <dgm:spPr/>
      <dgm:t>
        <a:bodyPr/>
        <a:lstStyle/>
        <a:p>
          <a:endParaRPr lang="zh-CN" altLang="en-US" dirty="0"/>
        </a:p>
      </dgm:t>
    </dgm:pt>
    <dgm:pt modelId="{40473304-FC04-EC49-BF0B-4978D05F3AFB}" type="parTrans" cxnId="{90461EC4-2F3E-694A-B8AA-C902A0F4993F}">
      <dgm:prSet/>
      <dgm:spPr/>
      <dgm:t>
        <a:bodyPr/>
        <a:lstStyle/>
        <a:p>
          <a:endParaRPr lang="zh-CN" altLang="en-US"/>
        </a:p>
      </dgm:t>
    </dgm:pt>
    <dgm:pt modelId="{2E0DE3A7-C20E-F148-8C9C-B08B5E9BBE0A}" type="sibTrans" cxnId="{90461EC4-2F3E-694A-B8AA-C902A0F4993F}">
      <dgm:prSet/>
      <dgm:spPr/>
      <dgm:t>
        <a:bodyPr/>
        <a:lstStyle/>
        <a:p>
          <a:endParaRPr lang="zh-CN" altLang="en-US"/>
        </a:p>
      </dgm:t>
    </dgm:pt>
    <dgm:pt modelId="{9B24EF0A-29F6-F847-B82A-67B614CB5E02}">
      <dgm:prSet phldrT="[文本]"/>
      <dgm:spPr/>
      <dgm:t>
        <a:bodyPr/>
        <a:lstStyle/>
        <a:p>
          <a:r>
            <a:rPr lang="en-US" altLang="zh-CN" dirty="0" smtClean="0"/>
            <a:t>Sass</a:t>
          </a:r>
          <a:r>
            <a:rPr lang="zh-CN" altLang="en-US" dirty="0" smtClean="0"/>
            <a:t> 文件预编译工具</a:t>
          </a:r>
          <a:endParaRPr lang="zh-CN" altLang="en-US" dirty="0"/>
        </a:p>
      </dgm:t>
    </dgm:pt>
    <dgm:pt modelId="{72EB7EE8-1C78-5947-AC08-6AA7F25444A3}" type="parTrans" cxnId="{59A64192-A9FC-1640-BFB2-7EDC38DA0525}">
      <dgm:prSet/>
      <dgm:spPr/>
      <dgm:t>
        <a:bodyPr/>
        <a:lstStyle/>
        <a:p>
          <a:endParaRPr lang="zh-CN" altLang="en-US"/>
        </a:p>
      </dgm:t>
    </dgm:pt>
    <dgm:pt modelId="{92BE2307-6776-1148-B498-2C13798C4C0D}" type="sibTrans" cxnId="{59A64192-A9FC-1640-BFB2-7EDC38DA0525}">
      <dgm:prSet/>
      <dgm:spPr/>
      <dgm:t>
        <a:bodyPr/>
        <a:lstStyle/>
        <a:p>
          <a:endParaRPr lang="zh-CN" altLang="en-US"/>
        </a:p>
      </dgm:t>
    </dgm:pt>
    <dgm:pt modelId="{4B27A810-F7C8-CE4C-ACB7-75F147472B73}">
      <dgm:prSet phldrT="[文本]"/>
      <dgm:spPr/>
      <dgm:t>
        <a:bodyPr/>
        <a:lstStyle/>
        <a:p>
          <a:r>
            <a:rPr lang="en-US" altLang="zh-CN" dirty="0" smtClean="0"/>
            <a:t>CSS</a:t>
          </a:r>
          <a:r>
            <a:rPr lang="zh-CN" altLang="en-US" dirty="0" smtClean="0"/>
            <a:t> 代码风格检查器</a:t>
          </a:r>
          <a:endParaRPr lang="zh-CN" altLang="en-US" dirty="0"/>
        </a:p>
      </dgm:t>
    </dgm:pt>
    <dgm:pt modelId="{69BF8820-0CAA-7244-BED6-A8DDC2F3A865}" type="parTrans" cxnId="{8115EFE2-F7EE-064E-B0C8-A2439BAB1217}">
      <dgm:prSet/>
      <dgm:spPr/>
      <dgm:t>
        <a:bodyPr/>
        <a:lstStyle/>
        <a:p>
          <a:endParaRPr lang="zh-CN" altLang="en-US"/>
        </a:p>
      </dgm:t>
    </dgm:pt>
    <dgm:pt modelId="{0F34CD8D-665A-B549-8CEF-F5A5BD89297F}" type="sibTrans" cxnId="{8115EFE2-F7EE-064E-B0C8-A2439BAB1217}">
      <dgm:prSet/>
      <dgm:spPr/>
      <dgm:t>
        <a:bodyPr/>
        <a:lstStyle/>
        <a:p>
          <a:endParaRPr lang="zh-CN" altLang="en-US"/>
        </a:p>
      </dgm:t>
    </dgm:pt>
    <dgm:pt modelId="{76437D88-3359-7D41-838F-70618A79B235}">
      <dgm:prSet phldrT="[文本]"/>
      <dgm:spPr/>
      <dgm:t>
        <a:bodyPr/>
        <a:lstStyle/>
        <a:p>
          <a:r>
            <a:rPr lang="en-US" altLang="zh-CN" dirty="0" err="1" smtClean="0"/>
            <a:t>Javascript</a:t>
          </a:r>
          <a:r>
            <a:rPr lang="en-US" altLang="zh-CN" dirty="0" smtClean="0"/>
            <a:t> </a:t>
          </a:r>
          <a:r>
            <a:rPr lang="zh-CN" altLang="en-US" dirty="0" smtClean="0"/>
            <a:t>代码风格检查器</a:t>
          </a:r>
          <a:endParaRPr lang="zh-CN" altLang="en-US" dirty="0"/>
        </a:p>
      </dgm:t>
    </dgm:pt>
    <dgm:pt modelId="{11490968-DC28-0B44-B42A-87738FCC590E}" type="parTrans" cxnId="{A6430E3E-F0DA-FA46-A7D5-982E3031CC75}">
      <dgm:prSet/>
      <dgm:spPr/>
      <dgm:t>
        <a:bodyPr/>
        <a:lstStyle/>
        <a:p>
          <a:endParaRPr lang="zh-CN" altLang="en-US"/>
        </a:p>
      </dgm:t>
    </dgm:pt>
    <dgm:pt modelId="{50478D4A-57B0-4B40-BAD7-82659893BBAB}" type="sibTrans" cxnId="{A6430E3E-F0DA-FA46-A7D5-982E3031CC75}">
      <dgm:prSet/>
      <dgm:spPr/>
      <dgm:t>
        <a:bodyPr/>
        <a:lstStyle/>
        <a:p>
          <a:endParaRPr lang="zh-CN" altLang="en-US"/>
        </a:p>
      </dgm:t>
    </dgm:pt>
    <dgm:pt modelId="{CF85A940-D073-5446-B2CC-ACAE55AE0D3F}">
      <dgm:prSet phldrT="[文本]"/>
      <dgm:spPr/>
      <dgm:t>
        <a:bodyPr/>
        <a:lstStyle/>
        <a:p>
          <a:r>
            <a:rPr lang="en-US" altLang="zh-CN" dirty="0" smtClean="0"/>
            <a:t>Node-sass</a:t>
          </a:r>
          <a:endParaRPr lang="zh-CN" altLang="en-US" dirty="0"/>
        </a:p>
      </dgm:t>
    </dgm:pt>
    <dgm:pt modelId="{55FD3BF7-3667-7240-8003-1E991E186436}" type="sibTrans" cxnId="{25EB5CF1-31AB-5245-8B1F-5B4EBEAFCAFB}">
      <dgm:prSet/>
      <dgm:spPr/>
      <dgm:t>
        <a:bodyPr/>
        <a:lstStyle/>
        <a:p>
          <a:endParaRPr lang="zh-CN" altLang="en-US"/>
        </a:p>
      </dgm:t>
    </dgm:pt>
    <dgm:pt modelId="{4F066AF2-700D-AE41-8FF4-8A9CDB0128E4}" type="parTrans" cxnId="{25EB5CF1-31AB-5245-8B1F-5B4EBEAFCAFB}">
      <dgm:prSet/>
      <dgm:spPr/>
      <dgm:t>
        <a:bodyPr/>
        <a:lstStyle/>
        <a:p>
          <a:endParaRPr lang="zh-CN" altLang="en-US"/>
        </a:p>
      </dgm:t>
    </dgm:pt>
    <dgm:pt modelId="{6BBA534A-7525-8441-92F0-F9C1294463C1}">
      <dgm:prSet phldrT="[文本]"/>
      <dgm:spPr/>
      <dgm:t>
        <a:bodyPr/>
        <a:lstStyle/>
        <a:p>
          <a:endParaRPr lang="zh-CN" altLang="en-US" dirty="0"/>
        </a:p>
      </dgm:t>
    </dgm:pt>
    <dgm:pt modelId="{4DFE5886-1B28-6C4B-A4E5-016B105F598B}" type="sibTrans" cxnId="{8701C9FF-2AA2-E140-9093-C58813A4FB75}">
      <dgm:prSet/>
      <dgm:spPr/>
      <dgm:t>
        <a:bodyPr/>
        <a:lstStyle/>
        <a:p>
          <a:endParaRPr lang="zh-CN" altLang="en-US"/>
        </a:p>
      </dgm:t>
    </dgm:pt>
    <dgm:pt modelId="{8A6D43B8-E152-3D4A-B9CA-24A952A812DD}" type="parTrans" cxnId="{8701C9FF-2AA2-E140-9093-C58813A4FB75}">
      <dgm:prSet/>
      <dgm:spPr/>
      <dgm:t>
        <a:bodyPr/>
        <a:lstStyle/>
        <a:p>
          <a:endParaRPr lang="zh-CN" altLang="en-US"/>
        </a:p>
      </dgm:t>
    </dgm:pt>
    <dgm:pt modelId="{448BEC7F-4FDF-984A-B306-2B390283A361}">
      <dgm:prSet phldrT="[文本]"/>
      <dgm:spPr/>
      <dgm:t>
        <a:bodyPr/>
        <a:lstStyle/>
        <a:p>
          <a:r>
            <a:rPr lang="en-US" altLang="en-US" dirty="0" smtClean="0"/>
            <a:t>ES</a:t>
          </a:r>
          <a:r>
            <a:rPr lang="en-US" altLang="zh-CN" dirty="0" smtClean="0"/>
            <a:t>6(ECMAScript 6)</a:t>
          </a:r>
          <a:r>
            <a:rPr lang="zh-CN" altLang="en-US" dirty="0" smtClean="0"/>
            <a:t> 转换编译器，可以将</a:t>
          </a:r>
          <a:r>
            <a:rPr lang="en-US" altLang="zh-CN" dirty="0" smtClean="0"/>
            <a:t>ES6</a:t>
          </a:r>
          <a:r>
            <a:rPr lang="zh-CN" altLang="en-US" dirty="0" smtClean="0"/>
            <a:t>语法编写的代码转换成</a:t>
          </a:r>
          <a:r>
            <a:rPr lang="en-US" altLang="zh-CN" dirty="0" smtClean="0"/>
            <a:t>ES5</a:t>
          </a:r>
          <a:r>
            <a:rPr lang="zh-CN" altLang="en-US" dirty="0" smtClean="0"/>
            <a:t>语法的代码。</a:t>
          </a:r>
          <a:endParaRPr lang="zh-CN" altLang="en-US" dirty="0"/>
        </a:p>
      </dgm:t>
    </dgm:pt>
    <dgm:pt modelId="{E51C8F24-0A23-5F4E-BB56-F2500DC934CA}" type="sibTrans" cxnId="{7D1BC4D6-C52E-C441-88A3-35DC6C42D4A3}">
      <dgm:prSet/>
      <dgm:spPr/>
      <dgm:t>
        <a:bodyPr/>
        <a:lstStyle/>
        <a:p>
          <a:endParaRPr lang="zh-CN" altLang="en-US"/>
        </a:p>
      </dgm:t>
    </dgm:pt>
    <dgm:pt modelId="{5D9C5E0C-8AC8-6A47-BF45-63EC13C3BE69}" type="parTrans" cxnId="{7D1BC4D6-C52E-C441-88A3-35DC6C42D4A3}">
      <dgm:prSet/>
      <dgm:spPr/>
      <dgm:t>
        <a:bodyPr/>
        <a:lstStyle/>
        <a:p>
          <a:endParaRPr lang="zh-CN" altLang="en-US"/>
        </a:p>
      </dgm:t>
    </dgm:pt>
    <dgm:pt modelId="{C1F85647-0798-554E-A4B0-DFAC7CC4234D}">
      <dgm:prSet phldrT="[文本]"/>
      <dgm:spPr/>
      <dgm:t>
        <a:bodyPr/>
        <a:lstStyle/>
        <a:p>
          <a:r>
            <a:rPr lang="en-US" altLang="zh-CN" dirty="0" smtClean="0"/>
            <a:t>Yarn</a:t>
          </a:r>
          <a:endParaRPr lang="zh-CN" altLang="en-US" dirty="0"/>
        </a:p>
      </dgm:t>
    </dgm:pt>
    <dgm:pt modelId="{CC85F14C-E373-7248-BB5C-4BE17EFF342D}" type="parTrans" cxnId="{92BF45C5-BA4E-0149-86B2-1908B791C129}">
      <dgm:prSet/>
      <dgm:spPr/>
      <dgm:t>
        <a:bodyPr/>
        <a:lstStyle/>
        <a:p>
          <a:endParaRPr lang="zh-CN" altLang="en-US"/>
        </a:p>
      </dgm:t>
    </dgm:pt>
    <dgm:pt modelId="{014885FD-7381-0E48-AF8F-11078A433FD3}" type="sibTrans" cxnId="{92BF45C5-BA4E-0149-86B2-1908B791C129}">
      <dgm:prSet/>
      <dgm:spPr/>
      <dgm:t>
        <a:bodyPr/>
        <a:lstStyle/>
        <a:p>
          <a:endParaRPr lang="zh-CN" altLang="en-US"/>
        </a:p>
      </dgm:t>
    </dgm:pt>
    <dgm:pt modelId="{AF133C6C-040B-E546-9FEF-BF435642A80A}">
      <dgm:prSet phldrT="[文本]"/>
      <dgm:spPr/>
      <dgm:t>
        <a:bodyPr/>
        <a:lstStyle/>
        <a:p>
          <a:r>
            <a:rPr lang="en-US" altLang="zh-CN" dirty="0" smtClean="0"/>
            <a:t>Facebook</a:t>
          </a:r>
          <a:r>
            <a:rPr lang="zh-CN" altLang="en-US" dirty="0" smtClean="0"/>
            <a:t>开发的 </a:t>
          </a:r>
          <a:r>
            <a:rPr lang="en-US" altLang="zh-CN" dirty="0" smtClean="0"/>
            <a:t>NPM</a:t>
          </a:r>
          <a:r>
            <a:rPr lang="zh-CN" altLang="en-US" dirty="0" smtClean="0"/>
            <a:t> 包管理工具，代替</a:t>
          </a:r>
          <a:r>
            <a:rPr lang="en-US" altLang="zh-CN" dirty="0" err="1" smtClean="0"/>
            <a:t>npm</a:t>
          </a:r>
          <a:r>
            <a:rPr lang="zh-CN" altLang="en-US" dirty="0" smtClean="0"/>
            <a:t>来安装 </a:t>
          </a:r>
          <a:r>
            <a:rPr lang="en-US" altLang="zh-CN" dirty="0" err="1" smtClean="0"/>
            <a:t>NodeJS</a:t>
          </a:r>
          <a:r>
            <a:rPr lang="zh-CN" altLang="en-US" dirty="0" smtClean="0"/>
            <a:t> 模块。</a:t>
          </a:r>
          <a:endParaRPr lang="zh-CN" altLang="en-US" dirty="0"/>
        </a:p>
      </dgm:t>
    </dgm:pt>
    <dgm:pt modelId="{27BC7CE6-04A7-514F-923B-1F1CA0A7CC7A}" type="parTrans" cxnId="{1FBC8F2D-1A90-0D40-930D-3BE80420A2FC}">
      <dgm:prSet/>
      <dgm:spPr/>
      <dgm:t>
        <a:bodyPr/>
        <a:lstStyle/>
        <a:p>
          <a:endParaRPr lang="zh-CN" altLang="en-US"/>
        </a:p>
      </dgm:t>
    </dgm:pt>
    <dgm:pt modelId="{CFF083EE-E958-5C4F-BC95-355D35B25B79}" type="sibTrans" cxnId="{1FBC8F2D-1A90-0D40-930D-3BE80420A2FC}">
      <dgm:prSet/>
      <dgm:spPr/>
      <dgm:t>
        <a:bodyPr/>
        <a:lstStyle/>
        <a:p>
          <a:endParaRPr lang="zh-CN" altLang="en-US"/>
        </a:p>
      </dgm:t>
    </dgm:pt>
    <dgm:pt modelId="{C5656A47-01FF-234B-BA3E-0CA1D1DF65F8}">
      <dgm:prSet phldrT="[文本]"/>
      <dgm:spPr/>
      <dgm:t>
        <a:bodyPr/>
        <a:lstStyle/>
        <a:p>
          <a:endParaRPr lang="zh-CN" altLang="en-US" dirty="0"/>
        </a:p>
      </dgm:t>
    </dgm:pt>
    <dgm:pt modelId="{A9161020-53EF-0140-9CC8-21D785B397F1}" type="parTrans" cxnId="{8895694F-EFEB-8A41-9ADE-134E47D82F8D}">
      <dgm:prSet/>
      <dgm:spPr/>
      <dgm:t>
        <a:bodyPr/>
        <a:lstStyle/>
        <a:p>
          <a:endParaRPr lang="zh-CN" altLang="en-US"/>
        </a:p>
      </dgm:t>
    </dgm:pt>
    <dgm:pt modelId="{C6435CBE-B731-C042-BD26-BBBAD35E08E6}" type="sibTrans" cxnId="{8895694F-EFEB-8A41-9ADE-134E47D82F8D}">
      <dgm:prSet/>
      <dgm:spPr/>
      <dgm:t>
        <a:bodyPr/>
        <a:lstStyle/>
        <a:p>
          <a:endParaRPr lang="zh-CN" altLang="en-US"/>
        </a:p>
      </dgm:t>
    </dgm:pt>
    <dgm:pt modelId="{4A40B0D7-A4C1-B346-8209-B9C4702B5565}" type="pres">
      <dgm:prSet presAssocID="{E8215EF2-D5AD-3940-8953-4906254CD4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3BC547-F9A3-0841-B378-46941E00DF12}" type="pres">
      <dgm:prSet presAssocID="{C1F85647-0798-554E-A4B0-DFAC7CC4234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125250-50CA-7F4F-8E9A-3003BC9A17BE}" type="pres">
      <dgm:prSet presAssocID="{C1F85647-0798-554E-A4B0-DFAC7CC4234D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4906B-028D-3E42-82BB-0E188C83B5AE}" type="pres">
      <dgm:prSet presAssocID="{3B216B72-1F94-8947-9F11-A0F88CD3666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7A8F3-E931-404D-9C28-4F4AC9468E1C}" type="pres">
      <dgm:prSet presAssocID="{3B216B72-1F94-8947-9F11-A0F88CD36667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CF05FC-8C9B-4440-B312-EAD049EF18AD}" type="pres">
      <dgm:prSet presAssocID="{2FA0962E-7BA5-A24F-8384-57A4332C03C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91198-76A9-C045-AE9C-BBFE63CCD191}" type="pres">
      <dgm:prSet presAssocID="{2FA0962E-7BA5-A24F-8384-57A4332C03C9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C4030F-62F6-6F44-8309-171A17F56A13}" type="pres">
      <dgm:prSet presAssocID="{CF85A940-D073-5446-B2CC-ACAE55AE0D3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C2FE2A-0D9F-7C40-9AC1-5CE2F8E7F385}" type="pres">
      <dgm:prSet presAssocID="{CF85A940-D073-5446-B2CC-ACAE55AE0D3F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450D0F-C372-104B-8BCC-8B93D759F7E3}" type="pres">
      <dgm:prSet presAssocID="{56353EDA-9DF7-7045-9613-C39842E638E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38AB2-41BE-B349-B30D-439776C0C954}" type="pres">
      <dgm:prSet presAssocID="{56353EDA-9DF7-7045-9613-C39842E638EB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D4A8A-38EC-C642-A933-F0DE6EF5C9C4}" type="pres">
      <dgm:prSet presAssocID="{5C00B6F7-B59D-B342-8D70-33DAF9223F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FED38-A8C7-5B42-8E09-F0EC9C2F4835}" type="pres">
      <dgm:prSet presAssocID="{5C00B6F7-B59D-B342-8D70-33DAF9223FF3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BF45C5-BA4E-0149-86B2-1908B791C129}" srcId="{E8215EF2-D5AD-3940-8953-4906254CD44D}" destId="{C1F85647-0798-554E-A4B0-DFAC7CC4234D}" srcOrd="0" destOrd="0" parTransId="{CC85F14C-E373-7248-BB5C-4BE17EFF342D}" sibTransId="{014885FD-7381-0E48-AF8F-11078A433FD3}"/>
    <dgm:cxn modelId="{8895694F-EFEB-8A41-9ADE-134E47D82F8D}" srcId="{C1F85647-0798-554E-A4B0-DFAC7CC4234D}" destId="{C5656A47-01FF-234B-BA3E-0CA1D1DF65F8}" srcOrd="1" destOrd="0" parTransId="{A9161020-53EF-0140-9CC8-21D785B397F1}" sibTransId="{C6435CBE-B731-C042-BD26-BBBAD35E08E6}"/>
    <dgm:cxn modelId="{C8CD67E8-E644-2E4A-8218-0997AC28FCD0}" type="presOf" srcId="{3B216B72-1F94-8947-9F11-A0F88CD36667}" destId="{3104906B-028D-3E42-82BB-0E188C83B5AE}" srcOrd="0" destOrd="0" presId="urn:microsoft.com/office/officeart/2005/8/layout/vList2"/>
    <dgm:cxn modelId="{90461EC4-2F3E-694A-B8AA-C902A0F4993F}" srcId="{3B216B72-1F94-8947-9F11-A0F88CD36667}" destId="{77CB1DE3-7EB7-CB40-B81F-DEF208167BD2}" srcOrd="1" destOrd="0" parTransId="{40473304-FC04-EC49-BF0B-4978D05F3AFB}" sibTransId="{2E0DE3A7-C20E-F148-8C9C-B08B5E9BBE0A}"/>
    <dgm:cxn modelId="{7D1BC4D6-C52E-C441-88A3-35DC6C42D4A3}" srcId="{2FA0962E-7BA5-A24F-8384-57A4332C03C9}" destId="{448BEC7F-4FDF-984A-B306-2B390283A361}" srcOrd="0" destOrd="0" parTransId="{5D9C5E0C-8AC8-6A47-BF45-63EC13C3BE69}" sibTransId="{E51C8F24-0A23-5F4E-BB56-F2500DC934CA}"/>
    <dgm:cxn modelId="{F10D632F-796A-124C-ACD7-7501212B3695}" type="presOf" srcId="{A6AC68F0-B307-5E4D-B7DB-E39B47702418}" destId="{11538AB2-41BE-B349-B30D-439776C0C954}" srcOrd="0" destOrd="1" presId="urn:microsoft.com/office/officeart/2005/8/layout/vList2"/>
    <dgm:cxn modelId="{D1DEC42C-CECF-A141-BCF7-197978066FCC}" srcId="{CF85A940-D073-5446-B2CC-ACAE55AE0D3F}" destId="{9C52FF5C-FF0E-B845-8FCD-5CABCCF83E19}" srcOrd="1" destOrd="0" parTransId="{F7189836-0535-644F-AA97-AAE615AADA24}" sibTransId="{504F51AD-52D0-ED44-8F5F-AF363AB0DFAB}"/>
    <dgm:cxn modelId="{AF6ADD82-0CCD-7D41-BD06-7D46980C1731}" srcId="{56353EDA-9DF7-7045-9613-C39842E638EB}" destId="{A6AC68F0-B307-5E4D-B7DB-E39B47702418}" srcOrd="1" destOrd="0" parTransId="{ACD5081E-A184-E446-846F-502E142E2297}" sibTransId="{FBFF693C-013F-D540-882B-5C493A58C232}"/>
    <dgm:cxn modelId="{56941DF8-8103-5F45-9B73-DADC19800DAE}" srcId="{E8215EF2-D5AD-3940-8953-4906254CD44D}" destId="{3B216B72-1F94-8947-9F11-A0F88CD36667}" srcOrd="1" destOrd="0" parTransId="{101C98B3-A9B5-9740-97E6-BBB930AF8577}" sibTransId="{8A341C95-EC08-3F45-93A0-46BB746C6A8A}"/>
    <dgm:cxn modelId="{8701C9FF-2AA2-E140-9093-C58813A4FB75}" srcId="{2FA0962E-7BA5-A24F-8384-57A4332C03C9}" destId="{6BBA534A-7525-8441-92F0-F9C1294463C1}" srcOrd="1" destOrd="0" parTransId="{8A6D43B8-E152-3D4A-B9CA-24A952A812DD}" sibTransId="{4DFE5886-1B28-6C4B-A4E5-016B105F598B}"/>
    <dgm:cxn modelId="{CB4BB773-2800-684B-B314-95F7B0186755}" type="presOf" srcId="{56353EDA-9DF7-7045-9613-C39842E638EB}" destId="{1E450D0F-C372-104B-8BCC-8B93D759F7E3}" srcOrd="0" destOrd="0" presId="urn:microsoft.com/office/officeart/2005/8/layout/vList2"/>
    <dgm:cxn modelId="{59A64192-A9FC-1640-BFB2-7EDC38DA0525}" srcId="{CF85A940-D073-5446-B2CC-ACAE55AE0D3F}" destId="{9B24EF0A-29F6-F847-B82A-67B614CB5E02}" srcOrd="0" destOrd="0" parTransId="{72EB7EE8-1C78-5947-AC08-6AA7F25444A3}" sibTransId="{92BE2307-6776-1148-B498-2C13798C4C0D}"/>
    <dgm:cxn modelId="{13C94AB9-598A-DB41-9432-A098D54DD114}" type="presOf" srcId="{6BBA534A-7525-8441-92F0-F9C1294463C1}" destId="{F1F91198-76A9-C045-AE9C-BBFE63CCD191}" srcOrd="0" destOrd="1" presId="urn:microsoft.com/office/officeart/2005/8/layout/vList2"/>
    <dgm:cxn modelId="{0F302DDC-71B0-BD40-9E3D-BFA1EA880424}" srcId="{E8215EF2-D5AD-3940-8953-4906254CD44D}" destId="{5C00B6F7-B59D-B342-8D70-33DAF9223FF3}" srcOrd="5" destOrd="0" parTransId="{DE18F1AF-D7B1-944C-BE8A-69AC8717723A}" sibTransId="{93E6AC67-7765-B74C-B1E1-02D0FF839546}"/>
    <dgm:cxn modelId="{8DFD938F-1398-C247-8A5B-D3D281BF4CEA}" type="presOf" srcId="{9C52FF5C-FF0E-B845-8FCD-5CABCCF83E19}" destId="{FFC2FE2A-0D9F-7C40-9AC1-5CE2F8E7F385}" srcOrd="0" destOrd="1" presId="urn:microsoft.com/office/officeart/2005/8/layout/vList2"/>
    <dgm:cxn modelId="{97E49F4C-8126-B54D-BFF0-9DB3D5C110D3}" type="presOf" srcId="{AF133C6C-040B-E546-9FEF-BF435642A80A}" destId="{FC125250-50CA-7F4F-8E9A-3003BC9A17BE}" srcOrd="0" destOrd="0" presId="urn:microsoft.com/office/officeart/2005/8/layout/vList2"/>
    <dgm:cxn modelId="{544B669F-5F23-3246-B270-14033B7C10FC}" type="presOf" srcId="{C5656A47-01FF-234B-BA3E-0CA1D1DF65F8}" destId="{FC125250-50CA-7F4F-8E9A-3003BC9A17BE}" srcOrd="0" destOrd="1" presId="urn:microsoft.com/office/officeart/2005/8/layout/vList2"/>
    <dgm:cxn modelId="{8115EFE2-F7EE-064E-B0C8-A2439BAB1217}" srcId="{5C00B6F7-B59D-B342-8D70-33DAF9223FF3}" destId="{4B27A810-F7C8-CE4C-ACB7-75F147472B73}" srcOrd="0" destOrd="0" parTransId="{69BF8820-0CAA-7244-BED6-A8DDC2F3A865}" sibTransId="{0F34CD8D-665A-B549-8CEF-F5A5BD89297F}"/>
    <dgm:cxn modelId="{25EB5CF1-31AB-5245-8B1F-5B4EBEAFCAFB}" srcId="{E8215EF2-D5AD-3940-8953-4906254CD44D}" destId="{CF85A940-D073-5446-B2CC-ACAE55AE0D3F}" srcOrd="3" destOrd="0" parTransId="{4F066AF2-700D-AE41-8FF4-8A9CDB0128E4}" sibTransId="{55FD3BF7-3667-7240-8003-1E991E186436}"/>
    <dgm:cxn modelId="{F7A449B6-9BCF-984E-9C64-E17449CE38C5}" type="presOf" srcId="{76437D88-3359-7D41-838F-70618A79B235}" destId="{11538AB2-41BE-B349-B30D-439776C0C954}" srcOrd="0" destOrd="0" presId="urn:microsoft.com/office/officeart/2005/8/layout/vList2"/>
    <dgm:cxn modelId="{DD4D6D7E-00F6-C240-A978-0495340927E0}" type="presOf" srcId="{E8215EF2-D5AD-3940-8953-4906254CD44D}" destId="{4A40B0D7-A4C1-B346-8209-B9C4702B5565}" srcOrd="0" destOrd="0" presId="urn:microsoft.com/office/officeart/2005/8/layout/vList2"/>
    <dgm:cxn modelId="{0740A75B-5784-1142-98EF-409F9CCD59E9}" srcId="{E8215EF2-D5AD-3940-8953-4906254CD44D}" destId="{56353EDA-9DF7-7045-9613-C39842E638EB}" srcOrd="4" destOrd="0" parTransId="{8ECEA240-2E65-3A40-AC86-4FD39ECBAB6D}" sibTransId="{A0402118-0B9A-854F-B541-03526CAF5A90}"/>
    <dgm:cxn modelId="{E34768B7-5817-F645-8B99-D8655B95EA13}" type="presOf" srcId="{34062192-05B9-DC42-A76D-B591DA4D00E8}" destId="{EC97A8F3-E931-404D-9C28-4F4AC9468E1C}" srcOrd="0" destOrd="0" presId="urn:microsoft.com/office/officeart/2005/8/layout/vList2"/>
    <dgm:cxn modelId="{1FBC8F2D-1A90-0D40-930D-3BE80420A2FC}" srcId="{C1F85647-0798-554E-A4B0-DFAC7CC4234D}" destId="{AF133C6C-040B-E546-9FEF-BF435642A80A}" srcOrd="0" destOrd="0" parTransId="{27BC7CE6-04A7-514F-923B-1F1CA0A7CC7A}" sibTransId="{CFF083EE-E958-5C4F-BC95-355D35B25B79}"/>
    <dgm:cxn modelId="{1CF8023E-4058-1842-84BA-54752FFAD1D0}" type="presOf" srcId="{9B24EF0A-29F6-F847-B82A-67B614CB5E02}" destId="{FFC2FE2A-0D9F-7C40-9AC1-5CE2F8E7F385}" srcOrd="0" destOrd="0" presId="urn:microsoft.com/office/officeart/2005/8/layout/vList2"/>
    <dgm:cxn modelId="{5B55E877-1096-0B49-B4AB-5891D97EB2A8}" type="presOf" srcId="{448BEC7F-4FDF-984A-B306-2B390283A361}" destId="{F1F91198-76A9-C045-AE9C-BBFE63CCD191}" srcOrd="0" destOrd="0" presId="urn:microsoft.com/office/officeart/2005/8/layout/vList2"/>
    <dgm:cxn modelId="{12411277-6EBF-834D-B366-E6F4920E08A3}" srcId="{5C00B6F7-B59D-B342-8D70-33DAF9223FF3}" destId="{B54785A3-FCF8-9746-BC69-AF3A17703BB3}" srcOrd="1" destOrd="0" parTransId="{E8E6B6C2-E6CB-5249-8CD4-458134E656A6}" sibTransId="{2DD6F214-019F-EC4D-8242-87EBD71DB7BC}"/>
    <dgm:cxn modelId="{074A0F60-1708-5A41-9890-3711716EB241}" srcId="{3B216B72-1F94-8947-9F11-A0F88CD36667}" destId="{34062192-05B9-DC42-A76D-B591DA4D00E8}" srcOrd="0" destOrd="0" parTransId="{61F83C67-83B4-C746-82CF-993DCA24DC81}" sibTransId="{65D9E664-601B-0946-BE7C-D0659DDAEA35}"/>
    <dgm:cxn modelId="{9A6D7F71-5790-D94B-8378-245976F46B2B}" type="presOf" srcId="{B54785A3-FCF8-9746-BC69-AF3A17703BB3}" destId="{5C8FED38-A8C7-5B42-8E09-F0EC9C2F4835}" srcOrd="0" destOrd="1" presId="urn:microsoft.com/office/officeart/2005/8/layout/vList2"/>
    <dgm:cxn modelId="{EBFA62C2-0744-1D45-B00D-9AAD21C1DBAC}" type="presOf" srcId="{2FA0962E-7BA5-A24F-8384-57A4332C03C9}" destId="{5DCF05FC-8C9B-4440-B312-EAD049EF18AD}" srcOrd="0" destOrd="0" presId="urn:microsoft.com/office/officeart/2005/8/layout/vList2"/>
    <dgm:cxn modelId="{793619C3-9073-E64A-9921-8D92D597B91B}" type="presOf" srcId="{77CB1DE3-7EB7-CB40-B81F-DEF208167BD2}" destId="{EC97A8F3-E931-404D-9C28-4F4AC9468E1C}" srcOrd="0" destOrd="1" presId="urn:microsoft.com/office/officeart/2005/8/layout/vList2"/>
    <dgm:cxn modelId="{0F23AB6F-5213-1F41-9C7F-BFBF6173F30A}" srcId="{E8215EF2-D5AD-3940-8953-4906254CD44D}" destId="{2FA0962E-7BA5-A24F-8384-57A4332C03C9}" srcOrd="2" destOrd="0" parTransId="{3493625A-7E0C-F347-943B-BAE071BE91A4}" sibTransId="{3BF7C914-1BE0-3049-BD92-2CFABFB6F979}"/>
    <dgm:cxn modelId="{DB7009D3-4C1F-7E46-9BC6-52DA1A2B60C1}" type="presOf" srcId="{C1F85647-0798-554E-A4B0-DFAC7CC4234D}" destId="{313BC547-F9A3-0841-B378-46941E00DF12}" srcOrd="0" destOrd="0" presId="urn:microsoft.com/office/officeart/2005/8/layout/vList2"/>
    <dgm:cxn modelId="{9BB2AAA0-13CD-2F45-BFE3-DB81A4F9A479}" type="presOf" srcId="{CF85A940-D073-5446-B2CC-ACAE55AE0D3F}" destId="{06C4030F-62F6-6F44-8309-171A17F56A13}" srcOrd="0" destOrd="0" presId="urn:microsoft.com/office/officeart/2005/8/layout/vList2"/>
    <dgm:cxn modelId="{FCCF235F-7297-3644-B977-722B75D07180}" type="presOf" srcId="{4B27A810-F7C8-CE4C-ACB7-75F147472B73}" destId="{5C8FED38-A8C7-5B42-8E09-F0EC9C2F4835}" srcOrd="0" destOrd="0" presId="urn:microsoft.com/office/officeart/2005/8/layout/vList2"/>
    <dgm:cxn modelId="{A6430E3E-F0DA-FA46-A7D5-982E3031CC75}" srcId="{56353EDA-9DF7-7045-9613-C39842E638EB}" destId="{76437D88-3359-7D41-838F-70618A79B235}" srcOrd="0" destOrd="0" parTransId="{11490968-DC28-0B44-B42A-87738FCC590E}" sibTransId="{50478D4A-57B0-4B40-BAD7-82659893BBAB}"/>
    <dgm:cxn modelId="{7B3A84E7-D31B-5642-99A0-6A9221392EEE}" type="presOf" srcId="{5C00B6F7-B59D-B342-8D70-33DAF9223FF3}" destId="{BDCD4A8A-38EC-C642-A933-F0DE6EF5C9C4}" srcOrd="0" destOrd="0" presId="urn:microsoft.com/office/officeart/2005/8/layout/vList2"/>
    <dgm:cxn modelId="{A97CA828-AB6F-664C-9876-EF10E37DEF6D}" type="presParOf" srcId="{4A40B0D7-A4C1-B346-8209-B9C4702B5565}" destId="{313BC547-F9A3-0841-B378-46941E00DF12}" srcOrd="0" destOrd="0" presId="urn:microsoft.com/office/officeart/2005/8/layout/vList2"/>
    <dgm:cxn modelId="{6AAFF1FF-A92D-8743-BBE5-794E64EAD8F3}" type="presParOf" srcId="{4A40B0D7-A4C1-B346-8209-B9C4702B5565}" destId="{FC125250-50CA-7F4F-8E9A-3003BC9A17BE}" srcOrd="1" destOrd="0" presId="urn:microsoft.com/office/officeart/2005/8/layout/vList2"/>
    <dgm:cxn modelId="{7235306B-6125-5F4F-B1F5-432E7114D231}" type="presParOf" srcId="{4A40B0D7-A4C1-B346-8209-B9C4702B5565}" destId="{3104906B-028D-3E42-82BB-0E188C83B5AE}" srcOrd="2" destOrd="0" presId="urn:microsoft.com/office/officeart/2005/8/layout/vList2"/>
    <dgm:cxn modelId="{4E438EFC-0721-EE46-A561-4FC509B4946F}" type="presParOf" srcId="{4A40B0D7-A4C1-B346-8209-B9C4702B5565}" destId="{EC97A8F3-E931-404D-9C28-4F4AC9468E1C}" srcOrd="3" destOrd="0" presId="urn:microsoft.com/office/officeart/2005/8/layout/vList2"/>
    <dgm:cxn modelId="{28AB59BC-14CC-C941-9042-F6A999E699FE}" type="presParOf" srcId="{4A40B0D7-A4C1-B346-8209-B9C4702B5565}" destId="{5DCF05FC-8C9B-4440-B312-EAD049EF18AD}" srcOrd="4" destOrd="0" presId="urn:microsoft.com/office/officeart/2005/8/layout/vList2"/>
    <dgm:cxn modelId="{2334DA06-79E8-B94A-9DD2-DD2A1CD95F84}" type="presParOf" srcId="{4A40B0D7-A4C1-B346-8209-B9C4702B5565}" destId="{F1F91198-76A9-C045-AE9C-BBFE63CCD191}" srcOrd="5" destOrd="0" presId="urn:microsoft.com/office/officeart/2005/8/layout/vList2"/>
    <dgm:cxn modelId="{918D3009-8246-234F-BED1-59FE748203E2}" type="presParOf" srcId="{4A40B0D7-A4C1-B346-8209-B9C4702B5565}" destId="{06C4030F-62F6-6F44-8309-171A17F56A13}" srcOrd="6" destOrd="0" presId="urn:microsoft.com/office/officeart/2005/8/layout/vList2"/>
    <dgm:cxn modelId="{59BA28B1-D83A-A245-83CD-C3E2F9DFAF2C}" type="presParOf" srcId="{4A40B0D7-A4C1-B346-8209-B9C4702B5565}" destId="{FFC2FE2A-0D9F-7C40-9AC1-5CE2F8E7F385}" srcOrd="7" destOrd="0" presId="urn:microsoft.com/office/officeart/2005/8/layout/vList2"/>
    <dgm:cxn modelId="{F062BFF6-2835-D64C-AC7F-5F0806E7FC49}" type="presParOf" srcId="{4A40B0D7-A4C1-B346-8209-B9C4702B5565}" destId="{1E450D0F-C372-104B-8BCC-8B93D759F7E3}" srcOrd="8" destOrd="0" presId="urn:microsoft.com/office/officeart/2005/8/layout/vList2"/>
    <dgm:cxn modelId="{0C842984-19B0-C240-B72B-E565CEB5B653}" type="presParOf" srcId="{4A40B0D7-A4C1-B346-8209-B9C4702B5565}" destId="{11538AB2-41BE-B349-B30D-439776C0C954}" srcOrd="9" destOrd="0" presId="urn:microsoft.com/office/officeart/2005/8/layout/vList2"/>
    <dgm:cxn modelId="{7D6705F4-20CD-CC40-9426-5496836F4A36}" type="presParOf" srcId="{4A40B0D7-A4C1-B346-8209-B9C4702B5565}" destId="{BDCD4A8A-38EC-C642-A933-F0DE6EF5C9C4}" srcOrd="10" destOrd="0" presId="urn:microsoft.com/office/officeart/2005/8/layout/vList2"/>
    <dgm:cxn modelId="{54E06974-68B3-754C-A29A-9C7CBB29C7B3}" type="presParOf" srcId="{4A40B0D7-A4C1-B346-8209-B9C4702B5565}" destId="{5C8FED38-A8C7-5B42-8E09-F0EC9C2F4835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BC547-F9A3-0841-B378-46941E00DF12}">
      <dsp:nvSpPr>
        <dsp:cNvPr id="0" name=""/>
        <dsp:cNvSpPr/>
      </dsp:nvSpPr>
      <dsp:spPr>
        <a:xfrm>
          <a:off x="0" y="6274"/>
          <a:ext cx="7543800" cy="3118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Yarn</a:t>
          </a:r>
          <a:endParaRPr lang="zh-CN" altLang="en-US" sz="1300" kern="1200" dirty="0"/>
        </a:p>
      </dsp:txBody>
      <dsp:txXfrm>
        <a:off x="15221" y="21495"/>
        <a:ext cx="7513358" cy="281363"/>
      </dsp:txXfrm>
    </dsp:sp>
    <dsp:sp modelId="{FC125250-50CA-7F4F-8E9A-3003BC9A17BE}">
      <dsp:nvSpPr>
        <dsp:cNvPr id="0" name=""/>
        <dsp:cNvSpPr/>
      </dsp:nvSpPr>
      <dsp:spPr>
        <a:xfrm>
          <a:off x="0" y="318079"/>
          <a:ext cx="7543800" cy="356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000" kern="1200" dirty="0" smtClean="0"/>
            <a:t>Facebook</a:t>
          </a:r>
          <a:r>
            <a:rPr lang="zh-CN" altLang="en-US" sz="1000" kern="1200" dirty="0" smtClean="0"/>
            <a:t>开发的 </a:t>
          </a:r>
          <a:r>
            <a:rPr lang="en-US" altLang="zh-CN" sz="1000" kern="1200" dirty="0" smtClean="0"/>
            <a:t>NPM</a:t>
          </a:r>
          <a:r>
            <a:rPr lang="zh-CN" altLang="en-US" sz="1000" kern="1200" dirty="0" smtClean="0"/>
            <a:t> 包管理工具，代替</a:t>
          </a:r>
          <a:r>
            <a:rPr lang="en-US" altLang="zh-CN" sz="1000" kern="1200" dirty="0" err="1" smtClean="0"/>
            <a:t>npm</a:t>
          </a:r>
          <a:r>
            <a:rPr lang="zh-CN" altLang="en-US" sz="1000" kern="1200" dirty="0" smtClean="0"/>
            <a:t>来安装 </a:t>
          </a:r>
          <a:r>
            <a:rPr lang="en-US" altLang="zh-CN" sz="1000" kern="1200" dirty="0" err="1" smtClean="0"/>
            <a:t>NodeJS</a:t>
          </a:r>
          <a:r>
            <a:rPr lang="zh-CN" altLang="en-US" sz="1000" kern="1200" dirty="0" smtClean="0"/>
            <a:t> 模块。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000" kern="1200" dirty="0"/>
        </a:p>
      </dsp:txBody>
      <dsp:txXfrm>
        <a:off x="0" y="318079"/>
        <a:ext cx="7543800" cy="356557"/>
      </dsp:txXfrm>
    </dsp:sp>
    <dsp:sp modelId="{3104906B-028D-3E42-82BB-0E188C83B5AE}">
      <dsp:nvSpPr>
        <dsp:cNvPr id="0" name=""/>
        <dsp:cNvSpPr/>
      </dsp:nvSpPr>
      <dsp:spPr>
        <a:xfrm>
          <a:off x="0" y="674637"/>
          <a:ext cx="7543800" cy="3118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Webpack</a:t>
          </a:r>
          <a:endParaRPr lang="zh-CN" altLang="en-US" sz="1300" kern="1200" dirty="0"/>
        </a:p>
      </dsp:txBody>
      <dsp:txXfrm>
        <a:off x="15221" y="689858"/>
        <a:ext cx="7513358" cy="281363"/>
      </dsp:txXfrm>
    </dsp:sp>
    <dsp:sp modelId="{EC97A8F3-E931-404D-9C28-4F4AC9468E1C}">
      <dsp:nvSpPr>
        <dsp:cNvPr id="0" name=""/>
        <dsp:cNvSpPr/>
      </dsp:nvSpPr>
      <dsp:spPr>
        <a:xfrm>
          <a:off x="0" y="986442"/>
          <a:ext cx="7543800" cy="356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000" kern="1200" dirty="0" smtClean="0"/>
            <a:t>Web</a:t>
          </a:r>
          <a:r>
            <a:rPr lang="zh-CN" altLang="en-US" sz="1000" kern="1200" dirty="0" smtClean="0"/>
            <a:t> 项目的模块打包工具，通过配置</a:t>
          </a:r>
          <a:r>
            <a:rPr lang="en-US" altLang="zh-CN" sz="1000" kern="1200" dirty="0" smtClean="0"/>
            <a:t>Loader</a:t>
          </a:r>
          <a:r>
            <a:rPr lang="zh-CN" altLang="en-US" sz="1000" kern="1200" dirty="0" smtClean="0"/>
            <a:t>和</a:t>
          </a:r>
          <a:r>
            <a:rPr lang="en-US" altLang="zh-CN" sz="1000" kern="1200" dirty="0" smtClean="0"/>
            <a:t>Plugins</a:t>
          </a:r>
          <a:r>
            <a:rPr lang="zh-CN" altLang="zh-CN" sz="1000" kern="1200" dirty="0" smtClean="0"/>
            <a:t>可以将前端各种资源（</a:t>
          </a:r>
          <a:r>
            <a:rPr lang="en-US" altLang="zh-CN" sz="1000" kern="1200" dirty="0" smtClean="0"/>
            <a:t>JS</a:t>
          </a:r>
          <a:r>
            <a:rPr lang="zh-CN" altLang="en-US" sz="1000" kern="1200" dirty="0" smtClean="0"/>
            <a:t>、</a:t>
          </a:r>
          <a:r>
            <a:rPr lang="en-US" altLang="zh-CN" sz="1000" kern="1200" dirty="0" smtClean="0"/>
            <a:t>CSS</a:t>
          </a:r>
          <a:r>
            <a:rPr lang="zh-CN" altLang="zh-CN" sz="1000" kern="1200" dirty="0" smtClean="0"/>
            <a:t>）统一打包为</a:t>
          </a:r>
          <a:r>
            <a:rPr lang="en-US" altLang="zh-CN" sz="1000" kern="1200" dirty="0" smtClean="0"/>
            <a:t>.</a:t>
          </a:r>
          <a:r>
            <a:rPr lang="en-US" altLang="zh-CN" sz="1000" kern="1200" dirty="0" err="1" smtClean="0"/>
            <a:t>js</a:t>
          </a:r>
          <a:r>
            <a:rPr lang="zh-CN" altLang="zh-CN" sz="1000" kern="1200" dirty="0" smtClean="0"/>
            <a:t>文件和资源文件</a:t>
          </a:r>
          <a:r>
            <a:rPr lang="zh-CN" altLang="en-US" sz="1000" kern="1200" dirty="0" smtClean="0"/>
            <a:t>。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000" kern="1200" dirty="0"/>
        </a:p>
      </dsp:txBody>
      <dsp:txXfrm>
        <a:off x="0" y="986442"/>
        <a:ext cx="7543800" cy="356557"/>
      </dsp:txXfrm>
    </dsp:sp>
    <dsp:sp modelId="{5DCF05FC-8C9B-4440-B312-EAD049EF18AD}">
      <dsp:nvSpPr>
        <dsp:cNvPr id="0" name=""/>
        <dsp:cNvSpPr/>
      </dsp:nvSpPr>
      <dsp:spPr>
        <a:xfrm>
          <a:off x="0" y="1342999"/>
          <a:ext cx="7543800" cy="3118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Babel</a:t>
          </a:r>
          <a:endParaRPr lang="zh-CN" altLang="en-US" sz="1300" kern="1200" dirty="0"/>
        </a:p>
      </dsp:txBody>
      <dsp:txXfrm>
        <a:off x="15221" y="1358220"/>
        <a:ext cx="7513358" cy="281363"/>
      </dsp:txXfrm>
    </dsp:sp>
    <dsp:sp modelId="{F1F91198-76A9-C045-AE9C-BBFE63CCD191}">
      <dsp:nvSpPr>
        <dsp:cNvPr id="0" name=""/>
        <dsp:cNvSpPr/>
      </dsp:nvSpPr>
      <dsp:spPr>
        <a:xfrm>
          <a:off x="0" y="1654804"/>
          <a:ext cx="7543800" cy="356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000" kern="1200" dirty="0" smtClean="0"/>
            <a:t>ES</a:t>
          </a:r>
          <a:r>
            <a:rPr lang="en-US" altLang="zh-CN" sz="1000" kern="1200" dirty="0" smtClean="0"/>
            <a:t>6(ECMAScript 6)</a:t>
          </a:r>
          <a:r>
            <a:rPr lang="zh-CN" altLang="en-US" sz="1000" kern="1200" dirty="0" smtClean="0"/>
            <a:t> 转换编译器，可以将</a:t>
          </a:r>
          <a:r>
            <a:rPr lang="en-US" altLang="zh-CN" sz="1000" kern="1200" dirty="0" smtClean="0"/>
            <a:t>ES6</a:t>
          </a:r>
          <a:r>
            <a:rPr lang="zh-CN" altLang="en-US" sz="1000" kern="1200" dirty="0" smtClean="0"/>
            <a:t>语法编写的代码转换成</a:t>
          </a:r>
          <a:r>
            <a:rPr lang="en-US" altLang="zh-CN" sz="1000" kern="1200" dirty="0" smtClean="0"/>
            <a:t>ES5</a:t>
          </a:r>
          <a:r>
            <a:rPr lang="zh-CN" altLang="en-US" sz="1000" kern="1200" dirty="0" smtClean="0"/>
            <a:t>语法的代码。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000" kern="1200" dirty="0"/>
        </a:p>
      </dsp:txBody>
      <dsp:txXfrm>
        <a:off x="0" y="1654804"/>
        <a:ext cx="7543800" cy="356557"/>
      </dsp:txXfrm>
    </dsp:sp>
    <dsp:sp modelId="{06C4030F-62F6-6F44-8309-171A17F56A13}">
      <dsp:nvSpPr>
        <dsp:cNvPr id="0" name=""/>
        <dsp:cNvSpPr/>
      </dsp:nvSpPr>
      <dsp:spPr>
        <a:xfrm>
          <a:off x="0" y="2011362"/>
          <a:ext cx="7543800" cy="3118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Node-sass</a:t>
          </a:r>
          <a:endParaRPr lang="zh-CN" altLang="en-US" sz="1300" kern="1200" dirty="0"/>
        </a:p>
      </dsp:txBody>
      <dsp:txXfrm>
        <a:off x="15221" y="2026583"/>
        <a:ext cx="7513358" cy="281363"/>
      </dsp:txXfrm>
    </dsp:sp>
    <dsp:sp modelId="{FFC2FE2A-0D9F-7C40-9AC1-5CE2F8E7F385}">
      <dsp:nvSpPr>
        <dsp:cNvPr id="0" name=""/>
        <dsp:cNvSpPr/>
      </dsp:nvSpPr>
      <dsp:spPr>
        <a:xfrm>
          <a:off x="0" y="2323167"/>
          <a:ext cx="7543800" cy="356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000" kern="1200" dirty="0" smtClean="0"/>
            <a:t>Sass</a:t>
          </a:r>
          <a:r>
            <a:rPr lang="zh-CN" altLang="en-US" sz="1000" kern="1200" dirty="0" smtClean="0"/>
            <a:t> 文件预编译工具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000" kern="1200" dirty="0"/>
        </a:p>
      </dsp:txBody>
      <dsp:txXfrm>
        <a:off x="0" y="2323167"/>
        <a:ext cx="7543800" cy="356557"/>
      </dsp:txXfrm>
    </dsp:sp>
    <dsp:sp modelId="{1E450D0F-C372-104B-8BCC-8B93D759F7E3}">
      <dsp:nvSpPr>
        <dsp:cNvPr id="0" name=""/>
        <dsp:cNvSpPr/>
      </dsp:nvSpPr>
      <dsp:spPr>
        <a:xfrm>
          <a:off x="0" y="2679724"/>
          <a:ext cx="7543800" cy="3118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ESLint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+</a:t>
          </a:r>
          <a:r>
            <a:rPr lang="zh-CN" altLang="en-US" sz="1300" kern="1200" dirty="0" smtClean="0"/>
            <a:t> </a:t>
          </a:r>
          <a:r>
            <a:rPr lang="en-US" altLang="zh-CN" sz="1300" kern="1200" dirty="0" err="1" smtClean="0"/>
            <a:t>eslint-config-airbnb</a:t>
          </a:r>
          <a:endParaRPr lang="zh-CN" altLang="en-US" sz="1300" kern="1200" dirty="0"/>
        </a:p>
      </dsp:txBody>
      <dsp:txXfrm>
        <a:off x="15221" y="2694945"/>
        <a:ext cx="7513358" cy="281363"/>
      </dsp:txXfrm>
    </dsp:sp>
    <dsp:sp modelId="{11538AB2-41BE-B349-B30D-439776C0C954}">
      <dsp:nvSpPr>
        <dsp:cNvPr id="0" name=""/>
        <dsp:cNvSpPr/>
      </dsp:nvSpPr>
      <dsp:spPr>
        <a:xfrm>
          <a:off x="0" y="2991530"/>
          <a:ext cx="7543800" cy="356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000" kern="1200" dirty="0" err="1" smtClean="0"/>
            <a:t>Javascript</a:t>
          </a:r>
          <a:r>
            <a:rPr lang="en-US" altLang="zh-CN" sz="1000" kern="1200" dirty="0" smtClean="0"/>
            <a:t> </a:t>
          </a:r>
          <a:r>
            <a:rPr lang="zh-CN" altLang="en-US" sz="1000" kern="1200" dirty="0" smtClean="0"/>
            <a:t>代码风格检查器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000" kern="1200" dirty="0"/>
        </a:p>
      </dsp:txBody>
      <dsp:txXfrm>
        <a:off x="0" y="2991530"/>
        <a:ext cx="7543800" cy="356557"/>
      </dsp:txXfrm>
    </dsp:sp>
    <dsp:sp modelId="{BDCD4A8A-38EC-C642-A933-F0DE6EF5C9C4}">
      <dsp:nvSpPr>
        <dsp:cNvPr id="0" name=""/>
        <dsp:cNvSpPr/>
      </dsp:nvSpPr>
      <dsp:spPr>
        <a:xfrm>
          <a:off x="0" y="3348087"/>
          <a:ext cx="7543800" cy="3118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Styleint</a:t>
          </a:r>
          <a:r>
            <a:rPr lang="en-US" altLang="zh-CN" sz="1300" kern="1200" dirty="0" smtClean="0"/>
            <a:t> + </a:t>
          </a:r>
          <a:r>
            <a:rPr lang="en-US" altLang="zh-CN" sz="1300" kern="1200" dirty="0" err="1" smtClean="0"/>
            <a:t>stylelint</a:t>
          </a:r>
          <a:r>
            <a:rPr lang="en-US" altLang="zh-CN" sz="1300" kern="1200" dirty="0" smtClean="0"/>
            <a:t>-</a:t>
          </a:r>
          <a:r>
            <a:rPr lang="en-US" altLang="zh-CN" sz="1300" kern="1200" dirty="0" err="1" smtClean="0"/>
            <a:t>config</a:t>
          </a:r>
          <a:r>
            <a:rPr lang="en-US" altLang="zh-CN" sz="1300" kern="1200" dirty="0" smtClean="0"/>
            <a:t>-standard</a:t>
          </a:r>
          <a:endParaRPr lang="zh-CN" altLang="en-US" sz="1300" kern="1200" dirty="0"/>
        </a:p>
      </dsp:txBody>
      <dsp:txXfrm>
        <a:off x="15221" y="3363308"/>
        <a:ext cx="7513358" cy="281363"/>
      </dsp:txXfrm>
    </dsp:sp>
    <dsp:sp modelId="{5C8FED38-A8C7-5B42-8E09-F0EC9C2F4835}">
      <dsp:nvSpPr>
        <dsp:cNvPr id="0" name=""/>
        <dsp:cNvSpPr/>
      </dsp:nvSpPr>
      <dsp:spPr>
        <a:xfrm>
          <a:off x="0" y="3659892"/>
          <a:ext cx="7543800" cy="356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000" kern="1200" dirty="0" smtClean="0"/>
            <a:t>CSS</a:t>
          </a:r>
          <a:r>
            <a:rPr lang="zh-CN" altLang="en-US" sz="1000" kern="1200" dirty="0" smtClean="0"/>
            <a:t> 代码风格检查器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000" kern="1200" dirty="0"/>
        </a:p>
      </dsp:txBody>
      <dsp:txXfrm>
        <a:off x="0" y="3659892"/>
        <a:ext cx="7543800" cy="356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" TargetMode="External"/><Relationship Id="rId4" Type="http://schemas.openxmlformats.org/officeDocument/2006/relationships/hyperlink" Target="https://babeljs.io/" TargetMode="External"/><Relationship Id="rId5" Type="http://schemas.openxmlformats.org/officeDocument/2006/relationships/hyperlink" Target="http://eslint.org/" TargetMode="External"/><Relationship Id="rId6" Type="http://schemas.openxmlformats.org/officeDocument/2006/relationships/hyperlink" Target="https://stylelint.io/" TargetMode="External"/><Relationship Id="rId7" Type="http://schemas.openxmlformats.org/officeDocument/2006/relationships/hyperlink" Target="https://facebook.github.io/react/" TargetMode="External"/><Relationship Id="rId8" Type="http://schemas.openxmlformats.org/officeDocument/2006/relationships/hyperlink" Target="http://redux.js.org/" TargetMode="External"/><Relationship Id="rId9" Type="http://schemas.openxmlformats.org/officeDocument/2006/relationships/hyperlink" Target="https://github.com/kriasoft/react-starter-kit" TargetMode="External"/><Relationship Id="rId10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.by-healt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26720" y="758953"/>
            <a:ext cx="10058400" cy="218019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>
                <a:latin typeface="Microsoft YaHei" charset="-122"/>
                <a:ea typeface="Microsoft YaHei" charset="-122"/>
                <a:cs typeface="Microsoft YaHei" charset="-122"/>
              </a:rPr>
              <a:t>React</a:t>
            </a:r>
            <a:r>
              <a:rPr kumimoji="1" lang="zh-CN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 同构应用开发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426720" y="3200474"/>
            <a:ext cx="10058400" cy="11430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汤臣倍健官网移动端技术分享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2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Tips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hlinkClick r:id="rId2" action="ppaction://hlinksldjump"/>
              </a:rPr>
              <a:t>同一个组件如何在</a:t>
            </a:r>
            <a:r>
              <a:rPr kumimoji="1" lang="zh-CN" altLang="en-US" dirty="0">
                <a:hlinkClick r:id="rId2" action="ppaction://hlinksldjump"/>
              </a:rPr>
              <a:t>服务端和客户端调用不同的</a:t>
            </a:r>
            <a:r>
              <a:rPr kumimoji="1" lang="zh-CN" altLang="en-US" dirty="0" smtClean="0">
                <a:hlinkClick r:id="rId2" action="ppaction://hlinksldjump"/>
              </a:rPr>
              <a:t>逻辑？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页面</a:t>
            </a:r>
            <a:r>
              <a:rPr kumimoji="1" lang="zh-CN" altLang="en-US" dirty="0"/>
              <a:t>显示</a:t>
            </a:r>
            <a:r>
              <a:rPr kumimoji="1" lang="zh-CN" altLang="en-US" dirty="0" smtClean="0"/>
              <a:t>正常，但是所有的事件绑定（</a:t>
            </a:r>
            <a:r>
              <a:rPr kumimoji="1" lang="en-US" altLang="zh-CN" dirty="0" err="1" smtClean="0"/>
              <a:t>onClick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onTouch</a:t>
            </a:r>
            <a:r>
              <a:rPr kumimoji="1" lang="zh-CN" altLang="en-US" dirty="0" smtClean="0"/>
              <a:t>）无效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98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在服务端和客户端调用不同的逻辑</a:t>
            </a:r>
            <a:endParaRPr kumimoji="1" lang="zh-CN" altLang="en-US" sz="2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128" y="1800996"/>
            <a:ext cx="5731463" cy="44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开发工具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7343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8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1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官网：</a:t>
            </a:r>
            <a:r>
              <a:rPr kumimoji="1" lang="en-US" altLang="zh-CN" sz="1600" dirty="0" smtClean="0">
                <a:hlinkClick r:id="rId2"/>
              </a:rPr>
              <a:t>http://m.by-health.com/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Webpack: </a:t>
            </a:r>
            <a:r>
              <a:rPr kumimoji="1" lang="en-US" altLang="zh-CN" sz="1600" dirty="0" smtClean="0">
                <a:hlinkClick r:id="rId3"/>
              </a:rPr>
              <a:t>https://webpack.js.org/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Babel</a:t>
            </a:r>
            <a:r>
              <a:rPr kumimoji="1" lang="en-US" altLang="zh-CN" sz="1600" dirty="0"/>
              <a:t>: </a:t>
            </a:r>
            <a:r>
              <a:rPr kumimoji="1" lang="en-US" altLang="zh-CN" sz="1600" dirty="0">
                <a:hlinkClick r:id="rId4"/>
              </a:rPr>
              <a:t>https://</a:t>
            </a:r>
            <a:r>
              <a:rPr kumimoji="1" lang="en-US" altLang="zh-CN" sz="1600" dirty="0" smtClean="0">
                <a:hlinkClick r:id="rId4"/>
              </a:rPr>
              <a:t>babeljs.io/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ESLint</a:t>
            </a:r>
            <a:r>
              <a:rPr kumimoji="1" lang="en-US" altLang="zh-CN" sz="1600" dirty="0"/>
              <a:t>: </a:t>
            </a:r>
            <a:r>
              <a:rPr kumimoji="1" lang="en-US" altLang="zh-CN" sz="1600" dirty="0">
                <a:hlinkClick r:id="rId5"/>
              </a:rPr>
              <a:t>http://eslint.org</a:t>
            </a:r>
            <a:r>
              <a:rPr kumimoji="1" lang="en-US" altLang="zh-CN" sz="1600" dirty="0" smtClean="0">
                <a:hlinkClick r:id="rId5"/>
              </a:rPr>
              <a:t>/</a:t>
            </a:r>
            <a:endParaRPr kumimoji="1" lang="en-US" altLang="zh-CN" sz="1600" dirty="0" smtClean="0"/>
          </a:p>
          <a:p>
            <a:r>
              <a:rPr kumimoji="1" lang="en-US" altLang="zh-CN" sz="1600" dirty="0" err="1" smtClean="0"/>
              <a:t>Stylelint</a:t>
            </a:r>
            <a:r>
              <a:rPr kumimoji="1" lang="en-US" altLang="zh-CN" sz="1600" dirty="0"/>
              <a:t>: </a:t>
            </a:r>
            <a:r>
              <a:rPr kumimoji="1" lang="en-US" altLang="zh-CN" sz="1600" dirty="0">
                <a:hlinkClick r:id="rId6"/>
              </a:rPr>
              <a:t>https://</a:t>
            </a:r>
            <a:r>
              <a:rPr kumimoji="1" lang="en-US" altLang="zh-CN" sz="1600" dirty="0" smtClean="0">
                <a:hlinkClick r:id="rId6"/>
              </a:rPr>
              <a:t>stylelint.io/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React: </a:t>
            </a:r>
            <a:r>
              <a:rPr lang="en-US" altLang="zh-CN" sz="1600" dirty="0">
                <a:hlinkClick r:id="rId7"/>
              </a:rPr>
              <a:t>https://facebook.github.io/react</a:t>
            </a:r>
            <a:r>
              <a:rPr lang="en-US" altLang="zh-CN" sz="1600" dirty="0" smtClean="0">
                <a:hlinkClick r:id="rId7"/>
              </a:rPr>
              <a:t>/</a:t>
            </a:r>
            <a:endParaRPr lang="en-US" altLang="zh-CN" sz="1600" dirty="0" smtClean="0"/>
          </a:p>
          <a:p>
            <a:r>
              <a:rPr kumimoji="1" lang="en-US" altLang="zh-CN" sz="1600" dirty="0"/>
              <a:t>Redux: </a:t>
            </a:r>
            <a:r>
              <a:rPr kumimoji="1" lang="en-US" altLang="zh-CN" sz="1600" dirty="0">
                <a:hlinkClick r:id="rId8"/>
              </a:rPr>
              <a:t>http://redux.js.org</a:t>
            </a:r>
            <a:r>
              <a:rPr kumimoji="1" lang="en-US" altLang="zh-CN" sz="1600" dirty="0" smtClean="0">
                <a:hlinkClick r:id="rId8"/>
              </a:rPr>
              <a:t>/</a:t>
            </a:r>
            <a:endParaRPr kumimoji="1" lang="en-US" altLang="zh-CN" sz="1600" dirty="0"/>
          </a:p>
          <a:p>
            <a:r>
              <a:rPr kumimoji="1" lang="en-US" altLang="zh-CN" sz="1600" dirty="0" smtClean="0"/>
              <a:t>React Starter Kit: </a:t>
            </a:r>
            <a:r>
              <a:rPr kumimoji="1" lang="en-US" altLang="zh-CN" sz="1600" dirty="0" smtClean="0">
                <a:hlinkClick r:id="rId9"/>
              </a:rPr>
              <a:t>https://github.com/kriasoft/react-starter-kit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Airbnb </a:t>
            </a:r>
            <a:r>
              <a:rPr kumimoji="1" lang="en-US" altLang="zh-CN" sz="1600" dirty="0"/>
              <a:t>JavaScript Style Guide: </a:t>
            </a:r>
            <a:r>
              <a:rPr kumimoji="1" lang="en-US" altLang="zh-CN" sz="1600" dirty="0">
                <a:hlinkClick r:id="rId10"/>
              </a:rPr>
              <a:t>https://github.com/airbnb/javascript</a:t>
            </a: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539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同构</a:t>
            </a:r>
            <a:r>
              <a:rPr kumimoji="1" lang="en-US" altLang="zh-CN" dirty="0"/>
              <a:t>JavaScript</a:t>
            </a:r>
            <a:r>
              <a:rPr kumimoji="1" lang="zh-CN" altLang="en-US" dirty="0" smtClean="0"/>
              <a:t>的优点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服务端和客户端可以共用代码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利于搜索引擎优化（</a:t>
            </a:r>
            <a:r>
              <a:rPr kumimoji="1" lang="en-US" altLang="zh-CN" dirty="0" smtClean="0"/>
              <a:t>SEO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缩短首屏页面加载时间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19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基础架构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806574" y="4954588"/>
            <a:ext cx="1195058" cy="9803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66" y="1846263"/>
            <a:ext cx="3335918" cy="4022725"/>
          </a:xfrm>
        </p:spPr>
      </p:pic>
    </p:spTree>
    <p:extLst>
      <p:ext uri="{BB962C8B-B14F-4D97-AF65-F5344CB8AC3E}">
        <p14:creationId xmlns:p14="http://schemas.microsoft.com/office/powerpoint/2010/main" val="4371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服务端渲染流程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62" y="84380"/>
            <a:ext cx="6726995" cy="6647007"/>
          </a:xfrm>
        </p:spPr>
      </p:pic>
    </p:spTree>
    <p:extLst>
      <p:ext uri="{BB962C8B-B14F-4D97-AF65-F5344CB8AC3E}">
        <p14:creationId xmlns:p14="http://schemas.microsoft.com/office/powerpoint/2010/main" val="10483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React </a:t>
            </a:r>
            <a:r>
              <a:rPr kumimoji="1" lang="zh-CN" altLang="en-US" sz="3600" dirty="0" smtClean="0"/>
              <a:t>同构生命周期</a:t>
            </a:r>
            <a:r>
              <a:rPr kumimoji="1" lang="zh-CN" altLang="en-US" sz="3600" dirty="0" smtClean="0"/>
              <a:t>（挂载组件）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constructor()</a:t>
            </a:r>
          </a:p>
          <a:p>
            <a:r>
              <a:rPr kumimoji="1" lang="en-US" altLang="zh-CN" dirty="0" err="1" smtClean="0"/>
              <a:t>componentWillMount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smtClean="0"/>
              <a:t>render()</a:t>
            </a:r>
          </a:p>
          <a:p>
            <a:r>
              <a:rPr kumimoji="1" lang="en-US" altLang="zh-CN" dirty="0" err="1" smtClean="0"/>
              <a:t>componentDidMount</a:t>
            </a:r>
            <a:r>
              <a:rPr kumimoji="1"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70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React </a:t>
            </a:r>
            <a:r>
              <a:rPr kumimoji="1" lang="zh-CN" altLang="en-US" sz="3600" dirty="0" smtClean="0"/>
              <a:t>同构生命周期</a:t>
            </a:r>
            <a:r>
              <a:rPr kumimoji="1" lang="zh-CN" altLang="en-US" sz="3600" dirty="0" smtClean="0"/>
              <a:t>（更新组件）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componentWillReceiveProps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shouldComponentUpdate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componentWillUpdate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smtClean="0"/>
              <a:t>render()</a:t>
            </a:r>
          </a:p>
          <a:p>
            <a:r>
              <a:rPr kumimoji="1" lang="en-US" altLang="zh-CN" dirty="0" err="1" smtClean="0"/>
              <a:t>componentDidUpdate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6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React </a:t>
            </a:r>
            <a:r>
              <a:rPr kumimoji="1" lang="zh-CN" altLang="en-US" sz="3600" dirty="0" smtClean="0"/>
              <a:t>同构生命周期</a:t>
            </a:r>
            <a:r>
              <a:rPr kumimoji="1" lang="zh-CN" altLang="en-US" sz="3600" dirty="0" smtClean="0"/>
              <a:t>（卸载组件）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componentWillUnmount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渲染方法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服务端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react-</a:t>
            </a:r>
            <a:r>
              <a:rPr kumimoji="1" lang="en-US" altLang="zh-CN" dirty="0" err="1" smtClean="0"/>
              <a:t>dom</a:t>
            </a:r>
            <a:r>
              <a:rPr kumimoji="1" lang="en-US" altLang="zh-CN" dirty="0" smtClean="0"/>
              <a:t>/server</a:t>
            </a:r>
          </a:p>
          <a:p>
            <a:pPr lvl="1"/>
            <a:r>
              <a:rPr kumimoji="1" lang="en-US" altLang="zh-CN" dirty="0" err="1" smtClean="0"/>
              <a:t>ReactDOMServer.renderToString</a:t>
            </a:r>
            <a:r>
              <a:rPr kumimoji="1" lang="en-US" altLang="zh-CN" dirty="0" smtClean="0"/>
              <a:t>(element)</a:t>
            </a:r>
          </a:p>
          <a:p>
            <a:pPr lvl="1"/>
            <a:r>
              <a:rPr lang="en-US" altLang="zh-CN" dirty="0" err="1" smtClean="0"/>
              <a:t>ReactDOMServer.renderToStaticMarkup</a:t>
            </a:r>
            <a:r>
              <a:rPr lang="en-US" altLang="zh-CN" dirty="0" smtClean="0"/>
              <a:t>(element)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客户端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react-</a:t>
            </a:r>
            <a:r>
              <a:rPr lang="en-US" altLang="zh-CN" dirty="0" err="1" smtClean="0"/>
              <a:t>dom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ReactDOM.render</a:t>
            </a:r>
            <a:r>
              <a:rPr kumimoji="1" lang="en-US" altLang="zh-CN" dirty="0" smtClean="0"/>
              <a:t>(element, </a:t>
            </a:r>
            <a:r>
              <a:rPr lang="en-US" altLang="zh-CN" dirty="0" smtClean="0"/>
              <a:t>container, [callback]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86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最简单的例子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23"/>
            <a:ext cx="9144000" cy="61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1546</TotalTime>
  <Words>302</Words>
  <Application>Microsoft Macintosh PowerPoint</Application>
  <PresentationFormat>全屏显示(4:3)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Microsoft YaHei</vt:lpstr>
      <vt:lpstr>Wingdings</vt:lpstr>
      <vt:lpstr>宋体</vt:lpstr>
      <vt:lpstr>怀旧</vt:lpstr>
      <vt:lpstr>React 同构应用开发</vt:lpstr>
      <vt:lpstr>同构JavaScript的优点</vt:lpstr>
      <vt:lpstr>基础架构</vt:lpstr>
      <vt:lpstr>服务端渲染流程</vt:lpstr>
      <vt:lpstr>React 同构生命周期（挂载组件）</vt:lpstr>
      <vt:lpstr>React 同构生命周期（更新组件）</vt:lpstr>
      <vt:lpstr>React 同构生命周期（卸载组件）</vt:lpstr>
      <vt:lpstr>React 渲染方法</vt:lpstr>
      <vt:lpstr>最简单的例子</vt:lpstr>
      <vt:lpstr>Tips：</vt:lpstr>
      <vt:lpstr>在服务端和客户端调用不同的逻辑</vt:lpstr>
      <vt:lpstr>开发工具</vt:lpstr>
      <vt:lpstr>相关资源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同构应用开发</dc:title>
  <dc:creator>Microsoft Office 用户</dc:creator>
  <cp:lastModifiedBy>Microsoft Office 用户</cp:lastModifiedBy>
  <cp:revision>56</cp:revision>
  <dcterms:created xsi:type="dcterms:W3CDTF">2017-03-31T03:21:16Z</dcterms:created>
  <dcterms:modified xsi:type="dcterms:W3CDTF">2017-04-01T06:04:42Z</dcterms:modified>
</cp:coreProperties>
</file>