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5.jpg" ContentType="image/jpeg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3"/>
  </p:notesMasterIdLst>
  <p:sldIdLst>
    <p:sldId id="256" r:id="rId2"/>
    <p:sldId id="328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74" r:id="rId12"/>
    <p:sldId id="268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1" r:id="rId29"/>
    <p:sldId id="339" r:id="rId30"/>
    <p:sldId id="292" r:id="rId31"/>
    <p:sldId id="270" r:id="rId32"/>
    <p:sldId id="293" r:id="rId33"/>
    <p:sldId id="297" r:id="rId34"/>
    <p:sldId id="296" r:id="rId35"/>
    <p:sldId id="298" r:id="rId36"/>
    <p:sldId id="299" r:id="rId37"/>
    <p:sldId id="300" r:id="rId38"/>
    <p:sldId id="302" r:id="rId39"/>
    <p:sldId id="309" r:id="rId40"/>
    <p:sldId id="301" r:id="rId41"/>
    <p:sldId id="304" r:id="rId42"/>
    <p:sldId id="305" r:id="rId43"/>
    <p:sldId id="306" r:id="rId44"/>
    <p:sldId id="307" r:id="rId45"/>
    <p:sldId id="308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20" r:id="rId57"/>
    <p:sldId id="321" r:id="rId58"/>
    <p:sldId id="322" r:id="rId59"/>
    <p:sldId id="323" r:id="rId60"/>
    <p:sldId id="326" r:id="rId61"/>
    <p:sldId id="325" r:id="rId62"/>
    <p:sldId id="324" r:id="rId63"/>
    <p:sldId id="334" r:id="rId64"/>
    <p:sldId id="335" r:id="rId65"/>
    <p:sldId id="336" r:id="rId66"/>
    <p:sldId id="337" r:id="rId67"/>
    <p:sldId id="338" r:id="rId68"/>
    <p:sldId id="344" r:id="rId69"/>
    <p:sldId id="333" r:id="rId70"/>
    <p:sldId id="327" r:id="rId71"/>
    <p:sldId id="329" r:id="rId72"/>
    <p:sldId id="330" r:id="rId73"/>
    <p:sldId id="331" r:id="rId74"/>
    <p:sldId id="340" r:id="rId75"/>
    <p:sldId id="341" r:id="rId76"/>
    <p:sldId id="345" r:id="rId77"/>
    <p:sldId id="342" r:id="rId78"/>
    <p:sldId id="347" r:id="rId79"/>
    <p:sldId id="346" r:id="rId80"/>
    <p:sldId id="350" r:id="rId81"/>
    <p:sldId id="351" r:id="rId82"/>
    <p:sldId id="352" r:id="rId83"/>
    <p:sldId id="353" r:id="rId84"/>
    <p:sldId id="354" r:id="rId85"/>
    <p:sldId id="355" r:id="rId86"/>
    <p:sldId id="356" r:id="rId87"/>
    <p:sldId id="357" r:id="rId88"/>
    <p:sldId id="358" r:id="rId89"/>
    <p:sldId id="359" r:id="rId90"/>
    <p:sldId id="360" r:id="rId91"/>
    <p:sldId id="361" r:id="rId92"/>
    <p:sldId id="362" r:id="rId93"/>
    <p:sldId id="363" r:id="rId94"/>
    <p:sldId id="364" r:id="rId95"/>
    <p:sldId id="349" r:id="rId96"/>
    <p:sldId id="365" r:id="rId97"/>
    <p:sldId id="366" r:id="rId98"/>
    <p:sldId id="367" r:id="rId99"/>
    <p:sldId id="271" r:id="rId100"/>
    <p:sldId id="368" r:id="rId101"/>
    <p:sldId id="348" r:id="rId102"/>
  </p:sldIdLst>
  <p:sldSz cx="9144000" cy="6858000" type="screen4x3"/>
  <p:notesSz cx="6388100" cy="86868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mhh" initials="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2" autoAdjust="0"/>
    <p:restoredTop sz="94760" autoAdjust="0"/>
  </p:normalViewPr>
  <p:slideViewPr>
    <p:cSldViewPr>
      <p:cViewPr varScale="1">
        <p:scale>
          <a:sx n="91" d="100"/>
          <a:sy n="91" d="100"/>
        </p:scale>
        <p:origin x="1712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notesMaster" Target="notesMasters/notesMaster1.xml"/><Relationship Id="rId104" Type="http://schemas.openxmlformats.org/officeDocument/2006/relationships/commentAuthors" Target="commentAuthors.xml"/><Relationship Id="rId105" Type="http://schemas.openxmlformats.org/officeDocument/2006/relationships/presProps" Target="presProps.xml"/><Relationship Id="rId106" Type="http://schemas.openxmlformats.org/officeDocument/2006/relationships/viewProps" Target="viewProps.xml"/><Relationship Id="rId10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768176" cy="435849"/>
          </a:xfrm>
          <a:prstGeom prst="rect">
            <a:avLst/>
          </a:prstGeom>
        </p:spPr>
        <p:txBody>
          <a:bodyPr vert="horz" lIns="86138" tIns="43069" rIns="86138" bIns="43069" rtlCol="0"/>
          <a:lstStyle>
            <a:lvl1pPr algn="l">
              <a:defRPr sz="11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618446" y="0"/>
            <a:ext cx="2768176" cy="435849"/>
          </a:xfrm>
          <a:prstGeom prst="rect">
            <a:avLst/>
          </a:prstGeom>
        </p:spPr>
        <p:txBody>
          <a:bodyPr vert="horz" lIns="86138" tIns="43069" rIns="86138" bIns="43069" rtlCol="0"/>
          <a:lstStyle>
            <a:lvl1pPr algn="r">
              <a:defRPr sz="1100"/>
            </a:lvl1pPr>
          </a:lstStyle>
          <a:p>
            <a:fld id="{2537E95A-C0E9-4D5A-80F4-6EE9C01364E5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39838" y="1085850"/>
            <a:ext cx="3908425" cy="2932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6138" tIns="43069" rIns="86138" bIns="43069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38810" y="4180522"/>
            <a:ext cx="5110480" cy="3420428"/>
          </a:xfrm>
          <a:prstGeom prst="rect">
            <a:avLst/>
          </a:prstGeom>
        </p:spPr>
        <p:txBody>
          <a:bodyPr vert="horz" lIns="86138" tIns="43069" rIns="86138" bIns="43069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2" y="8250954"/>
            <a:ext cx="2768176" cy="435848"/>
          </a:xfrm>
          <a:prstGeom prst="rect">
            <a:avLst/>
          </a:prstGeom>
        </p:spPr>
        <p:txBody>
          <a:bodyPr vert="horz" lIns="86138" tIns="43069" rIns="86138" bIns="43069" rtlCol="0" anchor="b"/>
          <a:lstStyle>
            <a:lvl1pPr algn="l">
              <a:defRPr sz="11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618446" y="8250954"/>
            <a:ext cx="2768176" cy="435848"/>
          </a:xfrm>
          <a:prstGeom prst="rect">
            <a:avLst/>
          </a:prstGeom>
        </p:spPr>
        <p:txBody>
          <a:bodyPr vert="horz" lIns="86138" tIns="43069" rIns="86138" bIns="43069" rtlCol="0" anchor="b"/>
          <a:lstStyle>
            <a:lvl1pPr algn="r">
              <a:defRPr sz="1100"/>
            </a:lvl1pPr>
          </a:lstStyle>
          <a:p>
            <a:fld id="{7AA7CEAF-2A34-42C4-948E-0A7594651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439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7CEAF-2A34-42C4-948E-0A7594651E2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198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7CEAF-2A34-42C4-948E-0A7594651E25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517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C3EF1-282F-4776-8C51-BE6BE1C9533C}" type="datetimeFigureOut">
              <a:rPr lang="zh-CN" altLang="en-US" smtClean="0"/>
              <a:pPr/>
              <a:t>2017/5/26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05DF-C1DE-4A51-AAAF-B196ACA52B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C3EF1-282F-4776-8C51-BE6BE1C9533C}" type="datetimeFigureOut">
              <a:rPr lang="zh-CN" altLang="en-US" smtClean="0"/>
              <a:pPr/>
              <a:t>2017/5/26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05DF-C1DE-4A51-AAAF-B196ACA52B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C3EF1-282F-4776-8C51-BE6BE1C9533C}" type="datetimeFigureOut">
              <a:rPr lang="zh-CN" altLang="en-US" smtClean="0"/>
              <a:pPr/>
              <a:t>2017/5/26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05DF-C1DE-4A51-AAAF-B196ACA52B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C3EF1-282F-4776-8C51-BE6BE1C9533C}" type="datetimeFigureOut">
              <a:rPr lang="zh-CN" altLang="en-US" smtClean="0"/>
              <a:pPr/>
              <a:t>2017/5/26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05DF-C1DE-4A51-AAAF-B196ACA52B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C3EF1-282F-4776-8C51-BE6BE1C9533C}" type="datetimeFigureOut">
              <a:rPr lang="zh-CN" altLang="en-US" smtClean="0"/>
              <a:pPr/>
              <a:t>2017/5/26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05DF-C1DE-4A51-AAAF-B196ACA52B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C3EF1-282F-4776-8C51-BE6BE1C9533C}" type="datetimeFigureOut">
              <a:rPr lang="zh-CN" altLang="en-US" smtClean="0"/>
              <a:pPr/>
              <a:t>2017/5/26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05DF-C1DE-4A51-AAAF-B196ACA52B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078" y="1812927"/>
            <a:ext cx="315047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C3EF1-282F-4776-8C51-BE6BE1C9533C}" type="datetimeFigureOut">
              <a:rPr lang="zh-CN" altLang="en-US" smtClean="0"/>
              <a:pPr/>
              <a:t>2017/5/26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05DF-C1DE-4A51-AAAF-B196ACA52B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C3EF1-282F-4776-8C51-BE6BE1C9533C}" type="datetimeFigureOut">
              <a:rPr lang="zh-CN" altLang="en-US" smtClean="0"/>
              <a:pPr/>
              <a:t>2017/5/26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05DF-C1DE-4A51-AAAF-B196ACA52B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C3EF1-282F-4776-8C51-BE6BE1C9533C}" type="datetimeFigureOut">
              <a:rPr lang="zh-CN" altLang="en-US" smtClean="0"/>
              <a:pPr/>
              <a:t>2017/5/26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05DF-C1DE-4A51-AAAF-B196ACA52B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C3EF1-282F-4776-8C51-BE6BE1C9533C}" type="datetimeFigureOut">
              <a:rPr lang="zh-CN" altLang="en-US" smtClean="0"/>
              <a:pPr/>
              <a:t>2017/5/26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05DF-C1DE-4A51-AAAF-B196ACA52B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C3EF1-282F-4776-8C51-BE6BE1C9533C}" type="datetimeFigureOut">
              <a:rPr lang="zh-CN" altLang="en-US" smtClean="0"/>
              <a:pPr/>
              <a:t>2017/5/26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05DF-C1DE-4A51-AAAF-B196ACA52B8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63AC3EF1-282F-4776-8C51-BE6BE1C9533C}" type="datetimeFigureOut">
              <a:rPr lang="zh-CN" altLang="en-US" smtClean="0"/>
              <a:pPr/>
              <a:t>2017/5/26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2"/>
                </a:solidFill>
              </a:defRPr>
            </a:lvl1pPr>
          </a:lstStyle>
          <a:p>
            <a:fld id="{4C5805DF-C1DE-4A51-AAAF-B196ACA52B8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61" name="Group 60"/>
          <p:cNvGrpSpPr/>
          <p:nvPr/>
        </p:nvGrpSpPr>
        <p:grpSpPr>
          <a:xfrm>
            <a:off x="-33595" y="0"/>
            <a:ext cx="9177595" cy="6857999"/>
            <a:chOff x="-33595" y="0"/>
            <a:chExt cx="9177595" cy="6857999"/>
          </a:xfrm>
        </p:grpSpPr>
        <p:grpSp>
          <p:nvGrpSpPr>
            <p:cNvPr id="62" name="Group 182"/>
            <p:cNvGrpSpPr/>
            <p:nvPr/>
          </p:nvGrpSpPr>
          <p:grpSpPr>
            <a:xfrm>
              <a:off x="-33595" y="437091"/>
              <a:ext cx="9074452" cy="6174255"/>
              <a:chOff x="-33595" y="437091"/>
              <a:chExt cx="9074452" cy="6174255"/>
            </a:xfrm>
          </p:grpSpPr>
          <p:sp>
            <p:nvSpPr>
              <p:cNvPr id="92" name="Freeform 12"/>
              <p:cNvSpPr>
                <a:spLocks noChangeAspect="1"/>
              </p:cNvSpPr>
              <p:nvPr/>
            </p:nvSpPr>
            <p:spPr bwMode="auto">
              <a:xfrm rot="8051039">
                <a:off x="-11813" y="3783436"/>
                <a:ext cx="1054883" cy="1098447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8"/>
              <p:cNvSpPr>
                <a:spLocks noChangeAspect="1"/>
              </p:cNvSpPr>
              <p:nvPr/>
            </p:nvSpPr>
            <p:spPr bwMode="auto">
              <a:xfrm rot="7569598">
                <a:off x="558950" y="196683"/>
                <a:ext cx="832668" cy="1313484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36"/>
              <p:cNvSpPr>
                <a:spLocks noChangeAspect="1"/>
              </p:cNvSpPr>
              <p:nvPr/>
            </p:nvSpPr>
            <p:spPr bwMode="auto">
              <a:xfrm rot="11849821">
                <a:off x="7750232" y="597775"/>
                <a:ext cx="1064273" cy="1063143"/>
              </a:xfrm>
              <a:custGeom>
                <a:avLst/>
                <a:gdLst/>
                <a:ahLst/>
                <a:cxnLst>
                  <a:cxn ang="0">
                    <a:pos x="1280" y="874"/>
                  </a:cxn>
                  <a:cxn ang="0">
                    <a:pos x="1142" y="974"/>
                  </a:cxn>
                  <a:cxn ang="0">
                    <a:pos x="1150" y="944"/>
                  </a:cxn>
                  <a:cxn ang="0">
                    <a:pos x="1196" y="832"/>
                  </a:cxn>
                  <a:cxn ang="0">
                    <a:pos x="1194" y="590"/>
                  </a:cxn>
                  <a:cxn ang="0">
                    <a:pos x="1152" y="368"/>
                  </a:cxn>
                  <a:cxn ang="0">
                    <a:pos x="1020" y="148"/>
                  </a:cxn>
                  <a:cxn ang="0">
                    <a:pos x="958" y="62"/>
                  </a:cxn>
                  <a:cxn ang="0">
                    <a:pos x="942" y="0"/>
                  </a:cxn>
                  <a:cxn ang="0">
                    <a:pos x="930" y="44"/>
                  </a:cxn>
                  <a:cxn ang="0">
                    <a:pos x="884" y="120"/>
                  </a:cxn>
                  <a:cxn ang="0">
                    <a:pos x="738" y="346"/>
                  </a:cxn>
                  <a:cxn ang="0">
                    <a:pos x="702" y="516"/>
                  </a:cxn>
                  <a:cxn ang="0">
                    <a:pos x="680" y="794"/>
                  </a:cxn>
                  <a:cxn ang="0">
                    <a:pos x="724" y="930"/>
                  </a:cxn>
                  <a:cxn ang="0">
                    <a:pos x="744" y="972"/>
                  </a:cxn>
                  <a:cxn ang="0">
                    <a:pos x="636" y="896"/>
                  </a:cxn>
                  <a:cxn ang="0">
                    <a:pos x="504" y="826"/>
                  </a:cxn>
                  <a:cxn ang="0">
                    <a:pos x="118" y="794"/>
                  </a:cxn>
                  <a:cxn ang="0">
                    <a:pos x="72" y="836"/>
                  </a:cxn>
                  <a:cxn ang="0">
                    <a:pos x="232" y="986"/>
                  </a:cxn>
                  <a:cxn ang="0">
                    <a:pos x="424" y="1194"/>
                  </a:cxn>
                  <a:cxn ang="0">
                    <a:pos x="608" y="1266"/>
                  </a:cxn>
                  <a:cxn ang="0">
                    <a:pos x="698" y="1248"/>
                  </a:cxn>
                  <a:cxn ang="0">
                    <a:pos x="708" y="1268"/>
                  </a:cxn>
                  <a:cxn ang="0">
                    <a:pos x="558" y="1382"/>
                  </a:cxn>
                  <a:cxn ang="0">
                    <a:pos x="416" y="1562"/>
                  </a:cxn>
                  <a:cxn ang="0">
                    <a:pos x="460" y="1634"/>
                  </a:cxn>
                  <a:cxn ang="0">
                    <a:pos x="628" y="1588"/>
                  </a:cxn>
                  <a:cxn ang="0">
                    <a:pos x="752" y="1516"/>
                  </a:cxn>
                  <a:cxn ang="0">
                    <a:pos x="784" y="1576"/>
                  </a:cxn>
                  <a:cxn ang="0">
                    <a:pos x="816" y="1560"/>
                  </a:cxn>
                  <a:cxn ang="0">
                    <a:pos x="858" y="1422"/>
                  </a:cxn>
                  <a:cxn ang="0">
                    <a:pos x="904" y="1368"/>
                  </a:cxn>
                  <a:cxn ang="0">
                    <a:pos x="878" y="1664"/>
                  </a:cxn>
                  <a:cxn ang="0">
                    <a:pos x="810" y="1824"/>
                  </a:cxn>
                  <a:cxn ang="0">
                    <a:pos x="780" y="1854"/>
                  </a:cxn>
                  <a:cxn ang="0">
                    <a:pos x="806" y="1876"/>
                  </a:cxn>
                  <a:cxn ang="0">
                    <a:pos x="874" y="1868"/>
                  </a:cxn>
                  <a:cxn ang="0">
                    <a:pos x="904" y="1856"/>
                  </a:cxn>
                  <a:cxn ang="0">
                    <a:pos x="952" y="1680"/>
                  </a:cxn>
                  <a:cxn ang="0">
                    <a:pos x="988" y="1342"/>
                  </a:cxn>
                  <a:cxn ang="0">
                    <a:pos x="1062" y="1548"/>
                  </a:cxn>
                  <a:cxn ang="0">
                    <a:pos x="1084" y="1572"/>
                  </a:cxn>
                  <a:cxn ang="0">
                    <a:pos x="1112" y="1566"/>
                  </a:cxn>
                  <a:cxn ang="0">
                    <a:pos x="1162" y="1530"/>
                  </a:cxn>
                  <a:cxn ang="0">
                    <a:pos x="1344" y="1620"/>
                  </a:cxn>
                  <a:cxn ang="0">
                    <a:pos x="1498" y="1638"/>
                  </a:cxn>
                  <a:cxn ang="0">
                    <a:pos x="1402" y="1462"/>
                  </a:cxn>
                  <a:cxn ang="0">
                    <a:pos x="1230" y="1306"/>
                  </a:cxn>
                  <a:cxn ang="0">
                    <a:pos x="1164" y="1252"/>
                  </a:cxn>
                  <a:cxn ang="0">
                    <a:pos x="1216" y="1260"/>
                  </a:cxn>
                  <a:cxn ang="0">
                    <a:pos x="1358" y="1250"/>
                  </a:cxn>
                  <a:cxn ang="0">
                    <a:pos x="1576" y="1076"/>
                  </a:cxn>
                  <a:cxn ang="0">
                    <a:pos x="1744" y="892"/>
                  </a:cxn>
                  <a:cxn ang="0">
                    <a:pos x="1880" y="802"/>
                  </a:cxn>
                  <a:cxn ang="0">
                    <a:pos x="1528" y="798"/>
                  </a:cxn>
                </a:cxnLst>
                <a:rect l="0" t="0" r="r" b="b"/>
                <a:pathLst>
                  <a:path w="1884" h="1882">
                    <a:moveTo>
                      <a:pt x="1380" y="826"/>
                    </a:moveTo>
                    <a:lnTo>
                      <a:pt x="1380" y="826"/>
                    </a:lnTo>
                    <a:lnTo>
                      <a:pt x="1364" y="830"/>
                    </a:lnTo>
                    <a:lnTo>
                      <a:pt x="1348" y="836"/>
                    </a:lnTo>
                    <a:lnTo>
                      <a:pt x="1314" y="852"/>
                    </a:lnTo>
                    <a:lnTo>
                      <a:pt x="1280" y="874"/>
                    </a:lnTo>
                    <a:lnTo>
                      <a:pt x="1248" y="896"/>
                    </a:lnTo>
                    <a:lnTo>
                      <a:pt x="1190" y="940"/>
                    </a:lnTo>
                    <a:lnTo>
                      <a:pt x="1156" y="968"/>
                    </a:lnTo>
                    <a:lnTo>
                      <a:pt x="1156" y="968"/>
                    </a:lnTo>
                    <a:lnTo>
                      <a:pt x="1148" y="972"/>
                    </a:lnTo>
                    <a:lnTo>
                      <a:pt x="1142" y="974"/>
                    </a:lnTo>
                    <a:lnTo>
                      <a:pt x="1140" y="972"/>
                    </a:lnTo>
                    <a:lnTo>
                      <a:pt x="1138" y="968"/>
                    </a:lnTo>
                    <a:lnTo>
                      <a:pt x="1138" y="960"/>
                    </a:lnTo>
                    <a:lnTo>
                      <a:pt x="1138" y="956"/>
                    </a:lnTo>
                    <a:lnTo>
                      <a:pt x="1138" y="956"/>
                    </a:lnTo>
                    <a:lnTo>
                      <a:pt x="1150" y="944"/>
                    </a:lnTo>
                    <a:lnTo>
                      <a:pt x="1160" y="930"/>
                    </a:lnTo>
                    <a:lnTo>
                      <a:pt x="1168" y="916"/>
                    </a:lnTo>
                    <a:lnTo>
                      <a:pt x="1176" y="900"/>
                    </a:lnTo>
                    <a:lnTo>
                      <a:pt x="1182" y="884"/>
                    </a:lnTo>
                    <a:lnTo>
                      <a:pt x="1188" y="868"/>
                    </a:lnTo>
                    <a:lnTo>
                      <a:pt x="1196" y="832"/>
                    </a:lnTo>
                    <a:lnTo>
                      <a:pt x="1202" y="794"/>
                    </a:lnTo>
                    <a:lnTo>
                      <a:pt x="1204" y="754"/>
                    </a:lnTo>
                    <a:lnTo>
                      <a:pt x="1204" y="712"/>
                    </a:lnTo>
                    <a:lnTo>
                      <a:pt x="1202" y="672"/>
                    </a:lnTo>
                    <a:lnTo>
                      <a:pt x="1198" y="630"/>
                    </a:lnTo>
                    <a:lnTo>
                      <a:pt x="1194" y="590"/>
                    </a:lnTo>
                    <a:lnTo>
                      <a:pt x="1182" y="516"/>
                    </a:lnTo>
                    <a:lnTo>
                      <a:pt x="1170" y="454"/>
                    </a:lnTo>
                    <a:lnTo>
                      <a:pt x="1162" y="408"/>
                    </a:lnTo>
                    <a:lnTo>
                      <a:pt x="1162" y="408"/>
                    </a:lnTo>
                    <a:lnTo>
                      <a:pt x="1160" y="388"/>
                    </a:lnTo>
                    <a:lnTo>
                      <a:pt x="1152" y="368"/>
                    </a:lnTo>
                    <a:lnTo>
                      <a:pt x="1144" y="346"/>
                    </a:lnTo>
                    <a:lnTo>
                      <a:pt x="1134" y="324"/>
                    </a:lnTo>
                    <a:lnTo>
                      <a:pt x="1108" y="276"/>
                    </a:lnTo>
                    <a:lnTo>
                      <a:pt x="1078" y="230"/>
                    </a:lnTo>
                    <a:lnTo>
                      <a:pt x="1048" y="186"/>
                    </a:lnTo>
                    <a:lnTo>
                      <a:pt x="1020" y="148"/>
                    </a:lnTo>
                    <a:lnTo>
                      <a:pt x="998" y="120"/>
                    </a:lnTo>
                    <a:lnTo>
                      <a:pt x="984" y="104"/>
                    </a:lnTo>
                    <a:lnTo>
                      <a:pt x="984" y="104"/>
                    </a:lnTo>
                    <a:lnTo>
                      <a:pt x="974" y="94"/>
                    </a:lnTo>
                    <a:lnTo>
                      <a:pt x="966" y="78"/>
                    </a:lnTo>
                    <a:lnTo>
                      <a:pt x="958" y="62"/>
                    </a:lnTo>
                    <a:lnTo>
                      <a:pt x="952" y="44"/>
                    </a:lnTo>
                    <a:lnTo>
                      <a:pt x="944" y="14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38" y="14"/>
                    </a:lnTo>
                    <a:lnTo>
                      <a:pt x="930" y="44"/>
                    </a:lnTo>
                    <a:lnTo>
                      <a:pt x="924" y="62"/>
                    </a:lnTo>
                    <a:lnTo>
                      <a:pt x="918" y="78"/>
                    </a:lnTo>
                    <a:lnTo>
                      <a:pt x="910" y="94"/>
                    </a:lnTo>
                    <a:lnTo>
                      <a:pt x="900" y="104"/>
                    </a:lnTo>
                    <a:lnTo>
                      <a:pt x="900" y="104"/>
                    </a:lnTo>
                    <a:lnTo>
                      <a:pt x="884" y="120"/>
                    </a:lnTo>
                    <a:lnTo>
                      <a:pt x="862" y="148"/>
                    </a:lnTo>
                    <a:lnTo>
                      <a:pt x="834" y="186"/>
                    </a:lnTo>
                    <a:lnTo>
                      <a:pt x="804" y="230"/>
                    </a:lnTo>
                    <a:lnTo>
                      <a:pt x="776" y="276"/>
                    </a:lnTo>
                    <a:lnTo>
                      <a:pt x="750" y="324"/>
                    </a:lnTo>
                    <a:lnTo>
                      <a:pt x="738" y="346"/>
                    </a:lnTo>
                    <a:lnTo>
                      <a:pt x="730" y="368"/>
                    </a:lnTo>
                    <a:lnTo>
                      <a:pt x="724" y="388"/>
                    </a:lnTo>
                    <a:lnTo>
                      <a:pt x="720" y="408"/>
                    </a:lnTo>
                    <a:lnTo>
                      <a:pt x="720" y="408"/>
                    </a:lnTo>
                    <a:lnTo>
                      <a:pt x="712" y="454"/>
                    </a:lnTo>
                    <a:lnTo>
                      <a:pt x="702" y="516"/>
                    </a:lnTo>
                    <a:lnTo>
                      <a:pt x="690" y="590"/>
                    </a:lnTo>
                    <a:lnTo>
                      <a:pt x="684" y="630"/>
                    </a:lnTo>
                    <a:lnTo>
                      <a:pt x="680" y="672"/>
                    </a:lnTo>
                    <a:lnTo>
                      <a:pt x="678" y="712"/>
                    </a:lnTo>
                    <a:lnTo>
                      <a:pt x="678" y="754"/>
                    </a:lnTo>
                    <a:lnTo>
                      <a:pt x="680" y="794"/>
                    </a:lnTo>
                    <a:lnTo>
                      <a:pt x="686" y="832"/>
                    </a:lnTo>
                    <a:lnTo>
                      <a:pt x="694" y="868"/>
                    </a:lnTo>
                    <a:lnTo>
                      <a:pt x="700" y="884"/>
                    </a:lnTo>
                    <a:lnTo>
                      <a:pt x="708" y="900"/>
                    </a:lnTo>
                    <a:lnTo>
                      <a:pt x="714" y="916"/>
                    </a:lnTo>
                    <a:lnTo>
                      <a:pt x="724" y="930"/>
                    </a:lnTo>
                    <a:lnTo>
                      <a:pt x="734" y="944"/>
                    </a:lnTo>
                    <a:lnTo>
                      <a:pt x="744" y="956"/>
                    </a:lnTo>
                    <a:lnTo>
                      <a:pt x="744" y="956"/>
                    </a:lnTo>
                    <a:lnTo>
                      <a:pt x="746" y="960"/>
                    </a:lnTo>
                    <a:lnTo>
                      <a:pt x="746" y="968"/>
                    </a:lnTo>
                    <a:lnTo>
                      <a:pt x="744" y="972"/>
                    </a:lnTo>
                    <a:lnTo>
                      <a:pt x="740" y="974"/>
                    </a:lnTo>
                    <a:lnTo>
                      <a:pt x="736" y="972"/>
                    </a:lnTo>
                    <a:lnTo>
                      <a:pt x="728" y="968"/>
                    </a:lnTo>
                    <a:lnTo>
                      <a:pt x="728" y="968"/>
                    </a:lnTo>
                    <a:lnTo>
                      <a:pt x="694" y="940"/>
                    </a:lnTo>
                    <a:lnTo>
                      <a:pt x="636" y="896"/>
                    </a:lnTo>
                    <a:lnTo>
                      <a:pt x="602" y="874"/>
                    </a:lnTo>
                    <a:lnTo>
                      <a:pt x="568" y="852"/>
                    </a:lnTo>
                    <a:lnTo>
                      <a:pt x="534" y="836"/>
                    </a:lnTo>
                    <a:lnTo>
                      <a:pt x="518" y="830"/>
                    </a:lnTo>
                    <a:lnTo>
                      <a:pt x="504" y="826"/>
                    </a:lnTo>
                    <a:lnTo>
                      <a:pt x="504" y="826"/>
                    </a:lnTo>
                    <a:lnTo>
                      <a:pt x="442" y="812"/>
                    </a:lnTo>
                    <a:lnTo>
                      <a:pt x="402" y="804"/>
                    </a:lnTo>
                    <a:lnTo>
                      <a:pt x="354" y="798"/>
                    </a:lnTo>
                    <a:lnTo>
                      <a:pt x="292" y="794"/>
                    </a:lnTo>
                    <a:lnTo>
                      <a:pt x="216" y="792"/>
                    </a:lnTo>
                    <a:lnTo>
                      <a:pt x="118" y="794"/>
                    </a:lnTo>
                    <a:lnTo>
                      <a:pt x="0" y="800"/>
                    </a:lnTo>
                    <a:lnTo>
                      <a:pt x="0" y="800"/>
                    </a:lnTo>
                    <a:lnTo>
                      <a:pt x="4" y="802"/>
                    </a:lnTo>
                    <a:lnTo>
                      <a:pt x="18" y="806"/>
                    </a:lnTo>
                    <a:lnTo>
                      <a:pt x="40" y="816"/>
                    </a:lnTo>
                    <a:lnTo>
                      <a:pt x="72" y="836"/>
                    </a:lnTo>
                    <a:lnTo>
                      <a:pt x="92" y="850"/>
                    </a:lnTo>
                    <a:lnTo>
                      <a:pt x="114" y="870"/>
                    </a:lnTo>
                    <a:lnTo>
                      <a:pt x="140" y="892"/>
                    </a:lnTo>
                    <a:lnTo>
                      <a:pt x="168" y="918"/>
                    </a:lnTo>
                    <a:lnTo>
                      <a:pt x="198" y="950"/>
                    </a:lnTo>
                    <a:lnTo>
                      <a:pt x="232" y="986"/>
                    </a:lnTo>
                    <a:lnTo>
                      <a:pt x="268" y="1028"/>
                    </a:lnTo>
                    <a:lnTo>
                      <a:pt x="306" y="1076"/>
                    </a:lnTo>
                    <a:lnTo>
                      <a:pt x="306" y="1076"/>
                    </a:lnTo>
                    <a:lnTo>
                      <a:pt x="348" y="1124"/>
                    </a:lnTo>
                    <a:lnTo>
                      <a:pt x="386" y="1162"/>
                    </a:lnTo>
                    <a:lnTo>
                      <a:pt x="424" y="1194"/>
                    </a:lnTo>
                    <a:lnTo>
                      <a:pt x="460" y="1218"/>
                    </a:lnTo>
                    <a:lnTo>
                      <a:pt x="494" y="1238"/>
                    </a:lnTo>
                    <a:lnTo>
                      <a:pt x="526" y="1250"/>
                    </a:lnTo>
                    <a:lnTo>
                      <a:pt x="556" y="1260"/>
                    </a:lnTo>
                    <a:lnTo>
                      <a:pt x="584" y="1264"/>
                    </a:lnTo>
                    <a:lnTo>
                      <a:pt x="608" y="1266"/>
                    </a:lnTo>
                    <a:lnTo>
                      <a:pt x="632" y="1266"/>
                    </a:lnTo>
                    <a:lnTo>
                      <a:pt x="650" y="1264"/>
                    </a:lnTo>
                    <a:lnTo>
                      <a:pt x="668" y="1260"/>
                    </a:lnTo>
                    <a:lnTo>
                      <a:pt x="690" y="1252"/>
                    </a:lnTo>
                    <a:lnTo>
                      <a:pt x="698" y="1248"/>
                    </a:lnTo>
                    <a:lnTo>
                      <a:pt x="698" y="1248"/>
                    </a:lnTo>
                    <a:lnTo>
                      <a:pt x="704" y="1248"/>
                    </a:lnTo>
                    <a:lnTo>
                      <a:pt x="716" y="1250"/>
                    </a:lnTo>
                    <a:lnTo>
                      <a:pt x="720" y="1252"/>
                    </a:lnTo>
                    <a:lnTo>
                      <a:pt x="720" y="1256"/>
                    </a:lnTo>
                    <a:lnTo>
                      <a:pt x="718" y="1260"/>
                    </a:lnTo>
                    <a:lnTo>
                      <a:pt x="708" y="1268"/>
                    </a:lnTo>
                    <a:lnTo>
                      <a:pt x="708" y="1268"/>
                    </a:lnTo>
                    <a:lnTo>
                      <a:pt x="686" y="1282"/>
                    </a:lnTo>
                    <a:lnTo>
                      <a:pt x="652" y="1306"/>
                    </a:lnTo>
                    <a:lnTo>
                      <a:pt x="608" y="1338"/>
                    </a:lnTo>
                    <a:lnTo>
                      <a:pt x="584" y="1360"/>
                    </a:lnTo>
                    <a:lnTo>
                      <a:pt x="558" y="1382"/>
                    </a:lnTo>
                    <a:lnTo>
                      <a:pt x="532" y="1406"/>
                    </a:lnTo>
                    <a:lnTo>
                      <a:pt x="506" y="1434"/>
                    </a:lnTo>
                    <a:lnTo>
                      <a:pt x="482" y="1462"/>
                    </a:lnTo>
                    <a:lnTo>
                      <a:pt x="458" y="1494"/>
                    </a:lnTo>
                    <a:lnTo>
                      <a:pt x="436" y="1526"/>
                    </a:lnTo>
                    <a:lnTo>
                      <a:pt x="416" y="1562"/>
                    </a:lnTo>
                    <a:lnTo>
                      <a:pt x="400" y="1598"/>
                    </a:lnTo>
                    <a:lnTo>
                      <a:pt x="386" y="1638"/>
                    </a:lnTo>
                    <a:lnTo>
                      <a:pt x="386" y="1638"/>
                    </a:lnTo>
                    <a:lnTo>
                      <a:pt x="396" y="1638"/>
                    </a:lnTo>
                    <a:lnTo>
                      <a:pt x="422" y="1638"/>
                    </a:lnTo>
                    <a:lnTo>
                      <a:pt x="460" y="1634"/>
                    </a:lnTo>
                    <a:lnTo>
                      <a:pt x="484" y="1632"/>
                    </a:lnTo>
                    <a:lnTo>
                      <a:pt x="510" y="1626"/>
                    </a:lnTo>
                    <a:lnTo>
                      <a:pt x="538" y="1620"/>
                    </a:lnTo>
                    <a:lnTo>
                      <a:pt x="568" y="1612"/>
                    </a:lnTo>
                    <a:lnTo>
                      <a:pt x="598" y="1602"/>
                    </a:lnTo>
                    <a:lnTo>
                      <a:pt x="628" y="1588"/>
                    </a:lnTo>
                    <a:lnTo>
                      <a:pt x="660" y="1572"/>
                    </a:lnTo>
                    <a:lnTo>
                      <a:pt x="690" y="1552"/>
                    </a:lnTo>
                    <a:lnTo>
                      <a:pt x="720" y="1530"/>
                    </a:lnTo>
                    <a:lnTo>
                      <a:pt x="750" y="1504"/>
                    </a:lnTo>
                    <a:lnTo>
                      <a:pt x="750" y="1504"/>
                    </a:lnTo>
                    <a:lnTo>
                      <a:pt x="752" y="1516"/>
                    </a:lnTo>
                    <a:lnTo>
                      <a:pt x="758" y="1542"/>
                    </a:lnTo>
                    <a:lnTo>
                      <a:pt x="764" y="1556"/>
                    </a:lnTo>
                    <a:lnTo>
                      <a:pt x="770" y="1566"/>
                    </a:lnTo>
                    <a:lnTo>
                      <a:pt x="774" y="1570"/>
                    </a:lnTo>
                    <a:lnTo>
                      <a:pt x="778" y="1574"/>
                    </a:lnTo>
                    <a:lnTo>
                      <a:pt x="784" y="1576"/>
                    </a:lnTo>
                    <a:lnTo>
                      <a:pt x="790" y="1576"/>
                    </a:lnTo>
                    <a:lnTo>
                      <a:pt x="790" y="1576"/>
                    </a:lnTo>
                    <a:lnTo>
                      <a:pt x="798" y="1572"/>
                    </a:lnTo>
                    <a:lnTo>
                      <a:pt x="806" y="1570"/>
                    </a:lnTo>
                    <a:lnTo>
                      <a:pt x="812" y="1564"/>
                    </a:lnTo>
                    <a:lnTo>
                      <a:pt x="816" y="1560"/>
                    </a:lnTo>
                    <a:lnTo>
                      <a:pt x="820" y="1552"/>
                    </a:lnTo>
                    <a:lnTo>
                      <a:pt x="820" y="1548"/>
                    </a:lnTo>
                    <a:lnTo>
                      <a:pt x="820" y="1548"/>
                    </a:lnTo>
                    <a:lnTo>
                      <a:pt x="828" y="1522"/>
                    </a:lnTo>
                    <a:lnTo>
                      <a:pt x="846" y="1458"/>
                    </a:lnTo>
                    <a:lnTo>
                      <a:pt x="858" y="1422"/>
                    </a:lnTo>
                    <a:lnTo>
                      <a:pt x="872" y="1386"/>
                    </a:lnTo>
                    <a:lnTo>
                      <a:pt x="888" y="1354"/>
                    </a:lnTo>
                    <a:lnTo>
                      <a:pt x="896" y="1340"/>
                    </a:lnTo>
                    <a:lnTo>
                      <a:pt x="904" y="1330"/>
                    </a:lnTo>
                    <a:lnTo>
                      <a:pt x="904" y="1330"/>
                    </a:lnTo>
                    <a:lnTo>
                      <a:pt x="904" y="1368"/>
                    </a:lnTo>
                    <a:lnTo>
                      <a:pt x="904" y="1428"/>
                    </a:lnTo>
                    <a:lnTo>
                      <a:pt x="900" y="1500"/>
                    </a:lnTo>
                    <a:lnTo>
                      <a:pt x="896" y="1540"/>
                    </a:lnTo>
                    <a:lnTo>
                      <a:pt x="892" y="1582"/>
                    </a:lnTo>
                    <a:lnTo>
                      <a:pt x="886" y="1622"/>
                    </a:lnTo>
                    <a:lnTo>
                      <a:pt x="878" y="1664"/>
                    </a:lnTo>
                    <a:lnTo>
                      <a:pt x="870" y="1702"/>
                    </a:lnTo>
                    <a:lnTo>
                      <a:pt x="858" y="1738"/>
                    </a:lnTo>
                    <a:lnTo>
                      <a:pt x="844" y="1772"/>
                    </a:lnTo>
                    <a:lnTo>
                      <a:pt x="828" y="1800"/>
                    </a:lnTo>
                    <a:lnTo>
                      <a:pt x="820" y="1814"/>
                    </a:lnTo>
                    <a:lnTo>
                      <a:pt x="810" y="1824"/>
                    </a:lnTo>
                    <a:lnTo>
                      <a:pt x="800" y="1834"/>
                    </a:lnTo>
                    <a:lnTo>
                      <a:pt x="788" y="1842"/>
                    </a:lnTo>
                    <a:lnTo>
                      <a:pt x="788" y="1842"/>
                    </a:lnTo>
                    <a:lnTo>
                      <a:pt x="784" y="1846"/>
                    </a:lnTo>
                    <a:lnTo>
                      <a:pt x="780" y="1850"/>
                    </a:lnTo>
                    <a:lnTo>
                      <a:pt x="780" y="1854"/>
                    </a:lnTo>
                    <a:lnTo>
                      <a:pt x="780" y="1858"/>
                    </a:lnTo>
                    <a:lnTo>
                      <a:pt x="784" y="1862"/>
                    </a:lnTo>
                    <a:lnTo>
                      <a:pt x="788" y="1866"/>
                    </a:lnTo>
                    <a:lnTo>
                      <a:pt x="788" y="1866"/>
                    </a:lnTo>
                    <a:lnTo>
                      <a:pt x="796" y="1872"/>
                    </a:lnTo>
                    <a:lnTo>
                      <a:pt x="806" y="1876"/>
                    </a:lnTo>
                    <a:lnTo>
                      <a:pt x="816" y="1880"/>
                    </a:lnTo>
                    <a:lnTo>
                      <a:pt x="828" y="1882"/>
                    </a:lnTo>
                    <a:lnTo>
                      <a:pt x="842" y="1882"/>
                    </a:lnTo>
                    <a:lnTo>
                      <a:pt x="858" y="1878"/>
                    </a:lnTo>
                    <a:lnTo>
                      <a:pt x="874" y="1868"/>
                    </a:lnTo>
                    <a:lnTo>
                      <a:pt x="874" y="1868"/>
                    </a:lnTo>
                    <a:lnTo>
                      <a:pt x="878" y="1866"/>
                    </a:lnTo>
                    <a:lnTo>
                      <a:pt x="884" y="1864"/>
                    </a:lnTo>
                    <a:lnTo>
                      <a:pt x="892" y="1864"/>
                    </a:lnTo>
                    <a:lnTo>
                      <a:pt x="896" y="1862"/>
                    </a:lnTo>
                    <a:lnTo>
                      <a:pt x="900" y="1860"/>
                    </a:lnTo>
                    <a:lnTo>
                      <a:pt x="904" y="1856"/>
                    </a:lnTo>
                    <a:lnTo>
                      <a:pt x="908" y="1850"/>
                    </a:lnTo>
                    <a:lnTo>
                      <a:pt x="908" y="1850"/>
                    </a:lnTo>
                    <a:lnTo>
                      <a:pt x="920" y="1822"/>
                    </a:lnTo>
                    <a:lnTo>
                      <a:pt x="932" y="1784"/>
                    </a:lnTo>
                    <a:lnTo>
                      <a:pt x="942" y="1738"/>
                    </a:lnTo>
                    <a:lnTo>
                      <a:pt x="952" y="1680"/>
                    </a:lnTo>
                    <a:lnTo>
                      <a:pt x="960" y="1610"/>
                    </a:lnTo>
                    <a:lnTo>
                      <a:pt x="968" y="1530"/>
                    </a:lnTo>
                    <a:lnTo>
                      <a:pt x="974" y="1436"/>
                    </a:lnTo>
                    <a:lnTo>
                      <a:pt x="980" y="1330"/>
                    </a:lnTo>
                    <a:lnTo>
                      <a:pt x="980" y="1330"/>
                    </a:lnTo>
                    <a:lnTo>
                      <a:pt x="988" y="1342"/>
                    </a:lnTo>
                    <a:lnTo>
                      <a:pt x="996" y="1356"/>
                    </a:lnTo>
                    <a:lnTo>
                      <a:pt x="1012" y="1388"/>
                    </a:lnTo>
                    <a:lnTo>
                      <a:pt x="1026" y="1424"/>
                    </a:lnTo>
                    <a:lnTo>
                      <a:pt x="1038" y="1460"/>
                    </a:lnTo>
                    <a:lnTo>
                      <a:pt x="1056" y="1522"/>
                    </a:lnTo>
                    <a:lnTo>
                      <a:pt x="1062" y="1548"/>
                    </a:lnTo>
                    <a:lnTo>
                      <a:pt x="1062" y="1548"/>
                    </a:lnTo>
                    <a:lnTo>
                      <a:pt x="1062" y="1552"/>
                    </a:lnTo>
                    <a:lnTo>
                      <a:pt x="1066" y="1560"/>
                    </a:lnTo>
                    <a:lnTo>
                      <a:pt x="1070" y="1564"/>
                    </a:lnTo>
                    <a:lnTo>
                      <a:pt x="1076" y="1570"/>
                    </a:lnTo>
                    <a:lnTo>
                      <a:pt x="1084" y="1572"/>
                    </a:lnTo>
                    <a:lnTo>
                      <a:pt x="1094" y="1576"/>
                    </a:lnTo>
                    <a:lnTo>
                      <a:pt x="1094" y="1576"/>
                    </a:lnTo>
                    <a:lnTo>
                      <a:pt x="1100" y="1576"/>
                    </a:lnTo>
                    <a:lnTo>
                      <a:pt x="1104" y="1574"/>
                    </a:lnTo>
                    <a:lnTo>
                      <a:pt x="1108" y="1570"/>
                    </a:lnTo>
                    <a:lnTo>
                      <a:pt x="1112" y="1566"/>
                    </a:lnTo>
                    <a:lnTo>
                      <a:pt x="1120" y="1556"/>
                    </a:lnTo>
                    <a:lnTo>
                      <a:pt x="1124" y="1542"/>
                    </a:lnTo>
                    <a:lnTo>
                      <a:pt x="1132" y="1516"/>
                    </a:lnTo>
                    <a:lnTo>
                      <a:pt x="1134" y="1504"/>
                    </a:lnTo>
                    <a:lnTo>
                      <a:pt x="1134" y="1504"/>
                    </a:lnTo>
                    <a:lnTo>
                      <a:pt x="1162" y="1530"/>
                    </a:lnTo>
                    <a:lnTo>
                      <a:pt x="1192" y="1552"/>
                    </a:lnTo>
                    <a:lnTo>
                      <a:pt x="1224" y="1572"/>
                    </a:lnTo>
                    <a:lnTo>
                      <a:pt x="1254" y="1588"/>
                    </a:lnTo>
                    <a:lnTo>
                      <a:pt x="1286" y="1602"/>
                    </a:lnTo>
                    <a:lnTo>
                      <a:pt x="1316" y="1612"/>
                    </a:lnTo>
                    <a:lnTo>
                      <a:pt x="1344" y="1620"/>
                    </a:lnTo>
                    <a:lnTo>
                      <a:pt x="1372" y="1626"/>
                    </a:lnTo>
                    <a:lnTo>
                      <a:pt x="1398" y="1632"/>
                    </a:lnTo>
                    <a:lnTo>
                      <a:pt x="1422" y="1634"/>
                    </a:lnTo>
                    <a:lnTo>
                      <a:pt x="1462" y="1638"/>
                    </a:lnTo>
                    <a:lnTo>
                      <a:pt x="1488" y="1638"/>
                    </a:lnTo>
                    <a:lnTo>
                      <a:pt x="1498" y="1638"/>
                    </a:lnTo>
                    <a:lnTo>
                      <a:pt x="1498" y="1638"/>
                    </a:lnTo>
                    <a:lnTo>
                      <a:pt x="1484" y="1598"/>
                    </a:lnTo>
                    <a:lnTo>
                      <a:pt x="1466" y="1562"/>
                    </a:lnTo>
                    <a:lnTo>
                      <a:pt x="1446" y="1526"/>
                    </a:lnTo>
                    <a:lnTo>
                      <a:pt x="1424" y="1494"/>
                    </a:lnTo>
                    <a:lnTo>
                      <a:pt x="1402" y="1462"/>
                    </a:lnTo>
                    <a:lnTo>
                      <a:pt x="1376" y="1434"/>
                    </a:lnTo>
                    <a:lnTo>
                      <a:pt x="1350" y="1406"/>
                    </a:lnTo>
                    <a:lnTo>
                      <a:pt x="1326" y="1382"/>
                    </a:lnTo>
                    <a:lnTo>
                      <a:pt x="1300" y="1360"/>
                    </a:lnTo>
                    <a:lnTo>
                      <a:pt x="1276" y="1338"/>
                    </a:lnTo>
                    <a:lnTo>
                      <a:pt x="1230" y="1306"/>
                    </a:lnTo>
                    <a:lnTo>
                      <a:pt x="1196" y="1282"/>
                    </a:lnTo>
                    <a:lnTo>
                      <a:pt x="1176" y="1268"/>
                    </a:lnTo>
                    <a:lnTo>
                      <a:pt x="1176" y="1268"/>
                    </a:lnTo>
                    <a:lnTo>
                      <a:pt x="1166" y="1260"/>
                    </a:lnTo>
                    <a:lnTo>
                      <a:pt x="1162" y="1256"/>
                    </a:lnTo>
                    <a:lnTo>
                      <a:pt x="1164" y="1252"/>
                    </a:lnTo>
                    <a:lnTo>
                      <a:pt x="1168" y="1250"/>
                    </a:lnTo>
                    <a:lnTo>
                      <a:pt x="1178" y="1248"/>
                    </a:lnTo>
                    <a:lnTo>
                      <a:pt x="1184" y="1248"/>
                    </a:lnTo>
                    <a:lnTo>
                      <a:pt x="1184" y="1248"/>
                    </a:lnTo>
                    <a:lnTo>
                      <a:pt x="1192" y="1252"/>
                    </a:lnTo>
                    <a:lnTo>
                      <a:pt x="1216" y="1260"/>
                    </a:lnTo>
                    <a:lnTo>
                      <a:pt x="1232" y="1264"/>
                    </a:lnTo>
                    <a:lnTo>
                      <a:pt x="1252" y="1266"/>
                    </a:lnTo>
                    <a:lnTo>
                      <a:pt x="1274" y="1266"/>
                    </a:lnTo>
                    <a:lnTo>
                      <a:pt x="1300" y="1264"/>
                    </a:lnTo>
                    <a:lnTo>
                      <a:pt x="1328" y="1260"/>
                    </a:lnTo>
                    <a:lnTo>
                      <a:pt x="1358" y="1250"/>
                    </a:lnTo>
                    <a:lnTo>
                      <a:pt x="1390" y="1238"/>
                    </a:lnTo>
                    <a:lnTo>
                      <a:pt x="1424" y="1218"/>
                    </a:lnTo>
                    <a:lnTo>
                      <a:pt x="1460" y="1194"/>
                    </a:lnTo>
                    <a:lnTo>
                      <a:pt x="1498" y="1162"/>
                    </a:lnTo>
                    <a:lnTo>
                      <a:pt x="1536" y="1124"/>
                    </a:lnTo>
                    <a:lnTo>
                      <a:pt x="1576" y="1076"/>
                    </a:lnTo>
                    <a:lnTo>
                      <a:pt x="1576" y="1076"/>
                    </a:lnTo>
                    <a:lnTo>
                      <a:pt x="1616" y="1028"/>
                    </a:lnTo>
                    <a:lnTo>
                      <a:pt x="1652" y="986"/>
                    </a:lnTo>
                    <a:lnTo>
                      <a:pt x="1684" y="950"/>
                    </a:lnTo>
                    <a:lnTo>
                      <a:pt x="1716" y="918"/>
                    </a:lnTo>
                    <a:lnTo>
                      <a:pt x="1744" y="892"/>
                    </a:lnTo>
                    <a:lnTo>
                      <a:pt x="1768" y="870"/>
                    </a:lnTo>
                    <a:lnTo>
                      <a:pt x="1790" y="850"/>
                    </a:lnTo>
                    <a:lnTo>
                      <a:pt x="1810" y="836"/>
                    </a:lnTo>
                    <a:lnTo>
                      <a:pt x="1844" y="816"/>
                    </a:lnTo>
                    <a:lnTo>
                      <a:pt x="1866" y="806"/>
                    </a:lnTo>
                    <a:lnTo>
                      <a:pt x="1880" y="802"/>
                    </a:lnTo>
                    <a:lnTo>
                      <a:pt x="1884" y="800"/>
                    </a:lnTo>
                    <a:lnTo>
                      <a:pt x="1884" y="800"/>
                    </a:lnTo>
                    <a:lnTo>
                      <a:pt x="1764" y="794"/>
                    </a:lnTo>
                    <a:lnTo>
                      <a:pt x="1668" y="792"/>
                    </a:lnTo>
                    <a:lnTo>
                      <a:pt x="1590" y="794"/>
                    </a:lnTo>
                    <a:lnTo>
                      <a:pt x="1528" y="798"/>
                    </a:lnTo>
                    <a:lnTo>
                      <a:pt x="1480" y="804"/>
                    </a:lnTo>
                    <a:lnTo>
                      <a:pt x="1442" y="812"/>
                    </a:lnTo>
                    <a:lnTo>
                      <a:pt x="1380" y="826"/>
                    </a:lnTo>
                    <a:lnTo>
                      <a:pt x="1380" y="826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32"/>
              <p:cNvSpPr>
                <a:spLocks noChangeAspect="1"/>
              </p:cNvSpPr>
              <p:nvPr/>
            </p:nvSpPr>
            <p:spPr bwMode="auto">
              <a:xfrm rot="6220444">
                <a:off x="7291403" y="1558152"/>
                <a:ext cx="570505" cy="1349733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16"/>
              <p:cNvSpPr>
                <a:spLocks noChangeAspect="1"/>
              </p:cNvSpPr>
              <p:nvPr/>
            </p:nvSpPr>
            <p:spPr bwMode="auto">
              <a:xfrm rot="6533397">
                <a:off x="7959862" y="4914145"/>
                <a:ext cx="854656" cy="1307334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0"/>
              <p:cNvSpPr>
                <a:spLocks noChangeAspect="1"/>
              </p:cNvSpPr>
              <p:nvPr/>
            </p:nvSpPr>
            <p:spPr bwMode="auto">
              <a:xfrm rot="7604267">
                <a:off x="7426592" y="5451070"/>
                <a:ext cx="795973" cy="1524580"/>
              </a:xfrm>
              <a:custGeom>
                <a:avLst/>
                <a:gdLst/>
                <a:ahLst/>
                <a:cxnLst>
                  <a:cxn ang="0">
                    <a:pos x="846" y="504"/>
                  </a:cxn>
                  <a:cxn ang="0">
                    <a:pos x="764" y="522"/>
                  </a:cxn>
                  <a:cxn ang="0">
                    <a:pos x="702" y="500"/>
                  </a:cxn>
                  <a:cxn ang="0">
                    <a:pos x="660" y="452"/>
                  </a:cxn>
                  <a:cxn ang="0">
                    <a:pos x="620" y="326"/>
                  </a:cxn>
                  <a:cxn ang="0">
                    <a:pos x="612" y="232"/>
                  </a:cxn>
                  <a:cxn ang="0">
                    <a:pos x="556" y="198"/>
                  </a:cxn>
                  <a:cxn ang="0">
                    <a:pos x="474" y="96"/>
                  </a:cxn>
                  <a:cxn ang="0">
                    <a:pos x="422" y="0"/>
                  </a:cxn>
                  <a:cxn ang="0">
                    <a:pos x="368" y="114"/>
                  </a:cxn>
                  <a:cxn ang="0">
                    <a:pos x="300" y="214"/>
                  </a:cxn>
                  <a:cxn ang="0">
                    <a:pos x="256" y="244"/>
                  </a:cxn>
                  <a:cxn ang="0">
                    <a:pos x="256" y="370"/>
                  </a:cxn>
                  <a:cxn ang="0">
                    <a:pos x="226" y="484"/>
                  </a:cxn>
                  <a:cxn ang="0">
                    <a:pos x="184" y="530"/>
                  </a:cxn>
                  <a:cxn ang="0">
                    <a:pos x="120" y="550"/>
                  </a:cxn>
                  <a:cxn ang="0">
                    <a:pos x="28" y="530"/>
                  </a:cxn>
                  <a:cxn ang="0">
                    <a:pos x="60" y="602"/>
                  </a:cxn>
                  <a:cxn ang="0">
                    <a:pos x="166" y="772"/>
                  </a:cxn>
                  <a:cxn ang="0">
                    <a:pos x="204" y="874"/>
                  </a:cxn>
                  <a:cxn ang="0">
                    <a:pos x="194" y="930"/>
                  </a:cxn>
                  <a:cxn ang="0">
                    <a:pos x="136" y="948"/>
                  </a:cxn>
                  <a:cxn ang="0">
                    <a:pos x="50" y="928"/>
                  </a:cxn>
                  <a:cxn ang="0">
                    <a:pos x="48" y="964"/>
                  </a:cxn>
                  <a:cxn ang="0">
                    <a:pos x="74" y="1006"/>
                  </a:cxn>
                  <a:cxn ang="0">
                    <a:pos x="144" y="1062"/>
                  </a:cxn>
                  <a:cxn ang="0">
                    <a:pos x="290" y="1168"/>
                  </a:cxn>
                  <a:cxn ang="0">
                    <a:pos x="418" y="1298"/>
                  </a:cxn>
                  <a:cxn ang="0">
                    <a:pos x="474" y="1394"/>
                  </a:cxn>
                  <a:cxn ang="0">
                    <a:pos x="468" y="1514"/>
                  </a:cxn>
                  <a:cxn ang="0">
                    <a:pos x="438" y="1640"/>
                  </a:cxn>
                  <a:cxn ang="0">
                    <a:pos x="398" y="1694"/>
                  </a:cxn>
                  <a:cxn ang="0">
                    <a:pos x="394" y="1704"/>
                  </a:cxn>
                  <a:cxn ang="0">
                    <a:pos x="416" y="1718"/>
                  </a:cxn>
                  <a:cxn ang="0">
                    <a:pos x="456" y="1712"/>
                  </a:cxn>
                  <a:cxn ang="0">
                    <a:pos x="472" y="1706"/>
                  </a:cxn>
                  <a:cxn ang="0">
                    <a:pos x="492" y="1662"/>
                  </a:cxn>
                  <a:cxn ang="0">
                    <a:pos x="512" y="1528"/>
                  </a:cxn>
                  <a:cxn ang="0">
                    <a:pos x="536" y="1370"/>
                  </a:cxn>
                  <a:cxn ang="0">
                    <a:pos x="594" y="1262"/>
                  </a:cxn>
                  <a:cxn ang="0">
                    <a:pos x="724" y="1116"/>
                  </a:cxn>
                  <a:cxn ang="0">
                    <a:pos x="838" y="1014"/>
                  </a:cxn>
                  <a:cxn ang="0">
                    <a:pos x="884" y="942"/>
                  </a:cxn>
                  <a:cxn ang="0">
                    <a:pos x="890" y="884"/>
                  </a:cxn>
                  <a:cxn ang="0">
                    <a:pos x="874" y="836"/>
                  </a:cxn>
                  <a:cxn ang="0">
                    <a:pos x="792" y="866"/>
                  </a:cxn>
                  <a:cxn ang="0">
                    <a:pos x="732" y="860"/>
                  </a:cxn>
                  <a:cxn ang="0">
                    <a:pos x="720" y="814"/>
                  </a:cxn>
                  <a:cxn ang="0">
                    <a:pos x="752" y="720"/>
                  </a:cxn>
                  <a:cxn ang="0">
                    <a:pos x="844" y="556"/>
                  </a:cxn>
                </a:cxnLst>
                <a:rect l="0" t="0" r="r" b="b"/>
                <a:pathLst>
                  <a:path w="898" h="1720">
                    <a:moveTo>
                      <a:pt x="898" y="476"/>
                    </a:moveTo>
                    <a:lnTo>
                      <a:pt x="898" y="476"/>
                    </a:lnTo>
                    <a:lnTo>
                      <a:pt x="872" y="492"/>
                    </a:lnTo>
                    <a:lnTo>
                      <a:pt x="846" y="504"/>
                    </a:lnTo>
                    <a:lnTo>
                      <a:pt x="824" y="512"/>
                    </a:lnTo>
                    <a:lnTo>
                      <a:pt x="802" y="518"/>
                    </a:lnTo>
                    <a:lnTo>
                      <a:pt x="782" y="520"/>
                    </a:lnTo>
                    <a:lnTo>
                      <a:pt x="764" y="522"/>
                    </a:lnTo>
                    <a:lnTo>
                      <a:pt x="746" y="520"/>
                    </a:lnTo>
                    <a:lnTo>
                      <a:pt x="730" y="514"/>
                    </a:lnTo>
                    <a:lnTo>
                      <a:pt x="716" y="508"/>
                    </a:lnTo>
                    <a:lnTo>
                      <a:pt x="702" y="500"/>
                    </a:lnTo>
                    <a:lnTo>
                      <a:pt x="690" y="490"/>
                    </a:lnTo>
                    <a:lnTo>
                      <a:pt x="680" y="480"/>
                    </a:lnTo>
                    <a:lnTo>
                      <a:pt x="670" y="466"/>
                    </a:lnTo>
                    <a:lnTo>
                      <a:pt x="660" y="452"/>
                    </a:lnTo>
                    <a:lnTo>
                      <a:pt x="646" y="422"/>
                    </a:lnTo>
                    <a:lnTo>
                      <a:pt x="634" y="390"/>
                    </a:lnTo>
                    <a:lnTo>
                      <a:pt x="626" y="358"/>
                    </a:lnTo>
                    <a:lnTo>
                      <a:pt x="620" y="326"/>
                    </a:lnTo>
                    <a:lnTo>
                      <a:pt x="616" y="296"/>
                    </a:lnTo>
                    <a:lnTo>
                      <a:pt x="612" y="250"/>
                    </a:lnTo>
                    <a:lnTo>
                      <a:pt x="612" y="232"/>
                    </a:lnTo>
                    <a:lnTo>
                      <a:pt x="612" y="232"/>
                    </a:lnTo>
                    <a:lnTo>
                      <a:pt x="598" y="228"/>
                    </a:lnTo>
                    <a:lnTo>
                      <a:pt x="584" y="222"/>
                    </a:lnTo>
                    <a:lnTo>
                      <a:pt x="570" y="210"/>
                    </a:lnTo>
                    <a:lnTo>
                      <a:pt x="556" y="198"/>
                    </a:lnTo>
                    <a:lnTo>
                      <a:pt x="540" y="184"/>
                    </a:lnTo>
                    <a:lnTo>
                      <a:pt x="526" y="168"/>
                    </a:lnTo>
                    <a:lnTo>
                      <a:pt x="498" y="132"/>
                    </a:lnTo>
                    <a:lnTo>
                      <a:pt x="474" y="96"/>
                    </a:lnTo>
                    <a:lnTo>
                      <a:pt x="452" y="62"/>
                    </a:lnTo>
                    <a:lnTo>
                      <a:pt x="424" y="14"/>
                    </a:lnTo>
                    <a:lnTo>
                      <a:pt x="424" y="14"/>
                    </a:lnTo>
                    <a:lnTo>
                      <a:pt x="422" y="0"/>
                    </a:lnTo>
                    <a:lnTo>
                      <a:pt x="422" y="0"/>
                    </a:lnTo>
                    <a:lnTo>
                      <a:pt x="406" y="34"/>
                    </a:lnTo>
                    <a:lnTo>
                      <a:pt x="390" y="70"/>
                    </a:lnTo>
                    <a:lnTo>
                      <a:pt x="368" y="114"/>
                    </a:lnTo>
                    <a:lnTo>
                      <a:pt x="342" y="156"/>
                    </a:lnTo>
                    <a:lnTo>
                      <a:pt x="328" y="178"/>
                    </a:lnTo>
                    <a:lnTo>
                      <a:pt x="314" y="196"/>
                    </a:lnTo>
                    <a:lnTo>
                      <a:pt x="300" y="214"/>
                    </a:lnTo>
                    <a:lnTo>
                      <a:pt x="286" y="228"/>
                    </a:lnTo>
                    <a:lnTo>
                      <a:pt x="270" y="238"/>
                    </a:lnTo>
                    <a:lnTo>
                      <a:pt x="256" y="244"/>
                    </a:lnTo>
                    <a:lnTo>
                      <a:pt x="256" y="244"/>
                    </a:lnTo>
                    <a:lnTo>
                      <a:pt x="258" y="262"/>
                    </a:lnTo>
                    <a:lnTo>
                      <a:pt x="260" y="308"/>
                    </a:lnTo>
                    <a:lnTo>
                      <a:pt x="260" y="338"/>
                    </a:lnTo>
                    <a:lnTo>
                      <a:pt x="256" y="370"/>
                    </a:lnTo>
                    <a:lnTo>
                      <a:pt x="252" y="404"/>
                    </a:lnTo>
                    <a:lnTo>
                      <a:pt x="244" y="438"/>
                    </a:lnTo>
                    <a:lnTo>
                      <a:pt x="234" y="468"/>
                    </a:lnTo>
                    <a:lnTo>
                      <a:pt x="226" y="484"/>
                    </a:lnTo>
                    <a:lnTo>
                      <a:pt x="218" y="496"/>
                    </a:lnTo>
                    <a:lnTo>
                      <a:pt x="208" y="510"/>
                    </a:lnTo>
                    <a:lnTo>
                      <a:pt x="198" y="520"/>
                    </a:lnTo>
                    <a:lnTo>
                      <a:pt x="184" y="530"/>
                    </a:lnTo>
                    <a:lnTo>
                      <a:pt x="172" y="538"/>
                    </a:lnTo>
                    <a:lnTo>
                      <a:pt x="156" y="544"/>
                    </a:lnTo>
                    <a:lnTo>
                      <a:pt x="140" y="548"/>
                    </a:lnTo>
                    <a:lnTo>
                      <a:pt x="120" y="550"/>
                    </a:lnTo>
                    <a:lnTo>
                      <a:pt x="100" y="550"/>
                    </a:lnTo>
                    <a:lnTo>
                      <a:pt x="78" y="546"/>
                    </a:lnTo>
                    <a:lnTo>
                      <a:pt x="54" y="540"/>
                    </a:lnTo>
                    <a:lnTo>
                      <a:pt x="28" y="530"/>
                    </a:lnTo>
                    <a:lnTo>
                      <a:pt x="0" y="518"/>
                    </a:lnTo>
                    <a:lnTo>
                      <a:pt x="0" y="518"/>
                    </a:lnTo>
                    <a:lnTo>
                      <a:pt x="18" y="542"/>
                    </a:lnTo>
                    <a:lnTo>
                      <a:pt x="60" y="602"/>
                    </a:lnTo>
                    <a:lnTo>
                      <a:pt x="88" y="640"/>
                    </a:lnTo>
                    <a:lnTo>
                      <a:pt x="116" y="682"/>
                    </a:lnTo>
                    <a:lnTo>
                      <a:pt x="142" y="728"/>
                    </a:lnTo>
                    <a:lnTo>
                      <a:pt x="166" y="772"/>
                    </a:lnTo>
                    <a:lnTo>
                      <a:pt x="186" y="816"/>
                    </a:lnTo>
                    <a:lnTo>
                      <a:pt x="194" y="836"/>
                    </a:lnTo>
                    <a:lnTo>
                      <a:pt x="200" y="856"/>
                    </a:lnTo>
                    <a:lnTo>
                      <a:pt x="204" y="874"/>
                    </a:lnTo>
                    <a:lnTo>
                      <a:pt x="206" y="892"/>
                    </a:lnTo>
                    <a:lnTo>
                      <a:pt x="204" y="906"/>
                    </a:lnTo>
                    <a:lnTo>
                      <a:pt x="202" y="920"/>
                    </a:lnTo>
                    <a:lnTo>
                      <a:pt x="194" y="930"/>
                    </a:lnTo>
                    <a:lnTo>
                      <a:pt x="186" y="940"/>
                    </a:lnTo>
                    <a:lnTo>
                      <a:pt x="172" y="946"/>
                    </a:lnTo>
                    <a:lnTo>
                      <a:pt x="156" y="948"/>
                    </a:lnTo>
                    <a:lnTo>
                      <a:pt x="136" y="948"/>
                    </a:lnTo>
                    <a:lnTo>
                      <a:pt x="112" y="946"/>
                    </a:lnTo>
                    <a:lnTo>
                      <a:pt x="82" y="940"/>
                    </a:lnTo>
                    <a:lnTo>
                      <a:pt x="50" y="928"/>
                    </a:lnTo>
                    <a:lnTo>
                      <a:pt x="50" y="928"/>
                    </a:lnTo>
                    <a:lnTo>
                      <a:pt x="48" y="932"/>
                    </a:lnTo>
                    <a:lnTo>
                      <a:pt x="46" y="938"/>
                    </a:lnTo>
                    <a:lnTo>
                      <a:pt x="44" y="948"/>
                    </a:lnTo>
                    <a:lnTo>
                      <a:pt x="48" y="964"/>
                    </a:lnTo>
                    <a:lnTo>
                      <a:pt x="52" y="972"/>
                    </a:lnTo>
                    <a:lnTo>
                      <a:pt x="56" y="982"/>
                    </a:lnTo>
                    <a:lnTo>
                      <a:pt x="64" y="994"/>
                    </a:lnTo>
                    <a:lnTo>
                      <a:pt x="74" y="1006"/>
                    </a:lnTo>
                    <a:lnTo>
                      <a:pt x="86" y="1018"/>
                    </a:lnTo>
                    <a:lnTo>
                      <a:pt x="102" y="1032"/>
                    </a:lnTo>
                    <a:lnTo>
                      <a:pt x="122" y="1046"/>
                    </a:lnTo>
                    <a:lnTo>
                      <a:pt x="144" y="1062"/>
                    </a:lnTo>
                    <a:lnTo>
                      <a:pt x="144" y="1062"/>
                    </a:lnTo>
                    <a:lnTo>
                      <a:pt x="192" y="1094"/>
                    </a:lnTo>
                    <a:lnTo>
                      <a:pt x="240" y="1130"/>
                    </a:lnTo>
                    <a:lnTo>
                      <a:pt x="290" y="1168"/>
                    </a:lnTo>
                    <a:lnTo>
                      <a:pt x="336" y="1208"/>
                    </a:lnTo>
                    <a:lnTo>
                      <a:pt x="380" y="1252"/>
                    </a:lnTo>
                    <a:lnTo>
                      <a:pt x="400" y="1274"/>
                    </a:lnTo>
                    <a:lnTo>
                      <a:pt x="418" y="1298"/>
                    </a:lnTo>
                    <a:lnTo>
                      <a:pt x="436" y="1320"/>
                    </a:lnTo>
                    <a:lnTo>
                      <a:pt x="450" y="1344"/>
                    </a:lnTo>
                    <a:lnTo>
                      <a:pt x="464" y="1370"/>
                    </a:lnTo>
                    <a:lnTo>
                      <a:pt x="474" y="1394"/>
                    </a:lnTo>
                    <a:lnTo>
                      <a:pt x="474" y="1394"/>
                    </a:lnTo>
                    <a:lnTo>
                      <a:pt x="474" y="1428"/>
                    </a:lnTo>
                    <a:lnTo>
                      <a:pt x="472" y="1470"/>
                    </a:lnTo>
                    <a:lnTo>
                      <a:pt x="468" y="1514"/>
                    </a:lnTo>
                    <a:lnTo>
                      <a:pt x="462" y="1558"/>
                    </a:lnTo>
                    <a:lnTo>
                      <a:pt x="452" y="1602"/>
                    </a:lnTo>
                    <a:lnTo>
                      <a:pt x="446" y="1622"/>
                    </a:lnTo>
                    <a:lnTo>
                      <a:pt x="438" y="1640"/>
                    </a:lnTo>
                    <a:lnTo>
                      <a:pt x="430" y="1658"/>
                    </a:lnTo>
                    <a:lnTo>
                      <a:pt x="422" y="1672"/>
                    </a:lnTo>
                    <a:lnTo>
                      <a:pt x="410" y="1686"/>
                    </a:lnTo>
                    <a:lnTo>
                      <a:pt x="398" y="1694"/>
                    </a:lnTo>
                    <a:lnTo>
                      <a:pt x="398" y="1694"/>
                    </a:lnTo>
                    <a:lnTo>
                      <a:pt x="396" y="1696"/>
                    </a:lnTo>
                    <a:lnTo>
                      <a:pt x="394" y="1700"/>
                    </a:lnTo>
                    <a:lnTo>
                      <a:pt x="394" y="1704"/>
                    </a:lnTo>
                    <a:lnTo>
                      <a:pt x="398" y="1710"/>
                    </a:lnTo>
                    <a:lnTo>
                      <a:pt x="398" y="1710"/>
                    </a:lnTo>
                    <a:lnTo>
                      <a:pt x="404" y="1714"/>
                    </a:lnTo>
                    <a:lnTo>
                      <a:pt x="416" y="1718"/>
                    </a:lnTo>
                    <a:lnTo>
                      <a:pt x="424" y="1720"/>
                    </a:lnTo>
                    <a:lnTo>
                      <a:pt x="434" y="1720"/>
                    </a:lnTo>
                    <a:lnTo>
                      <a:pt x="444" y="1718"/>
                    </a:lnTo>
                    <a:lnTo>
                      <a:pt x="456" y="1712"/>
                    </a:lnTo>
                    <a:lnTo>
                      <a:pt x="456" y="1712"/>
                    </a:lnTo>
                    <a:lnTo>
                      <a:pt x="460" y="1708"/>
                    </a:lnTo>
                    <a:lnTo>
                      <a:pt x="466" y="1708"/>
                    </a:lnTo>
                    <a:lnTo>
                      <a:pt x="472" y="1706"/>
                    </a:lnTo>
                    <a:lnTo>
                      <a:pt x="478" y="1698"/>
                    </a:lnTo>
                    <a:lnTo>
                      <a:pt x="478" y="1698"/>
                    </a:lnTo>
                    <a:lnTo>
                      <a:pt x="484" y="1684"/>
                    </a:lnTo>
                    <a:lnTo>
                      <a:pt x="492" y="1662"/>
                    </a:lnTo>
                    <a:lnTo>
                      <a:pt x="498" y="1638"/>
                    </a:lnTo>
                    <a:lnTo>
                      <a:pt x="502" y="1606"/>
                    </a:lnTo>
                    <a:lnTo>
                      <a:pt x="508" y="1570"/>
                    </a:lnTo>
                    <a:lnTo>
                      <a:pt x="512" y="1528"/>
                    </a:lnTo>
                    <a:lnTo>
                      <a:pt x="520" y="1426"/>
                    </a:lnTo>
                    <a:lnTo>
                      <a:pt x="520" y="1426"/>
                    </a:lnTo>
                    <a:lnTo>
                      <a:pt x="526" y="1398"/>
                    </a:lnTo>
                    <a:lnTo>
                      <a:pt x="536" y="1370"/>
                    </a:lnTo>
                    <a:lnTo>
                      <a:pt x="546" y="1344"/>
                    </a:lnTo>
                    <a:lnTo>
                      <a:pt x="560" y="1316"/>
                    </a:lnTo>
                    <a:lnTo>
                      <a:pt x="576" y="1290"/>
                    </a:lnTo>
                    <a:lnTo>
                      <a:pt x="594" y="1262"/>
                    </a:lnTo>
                    <a:lnTo>
                      <a:pt x="612" y="1236"/>
                    </a:lnTo>
                    <a:lnTo>
                      <a:pt x="632" y="1212"/>
                    </a:lnTo>
                    <a:lnTo>
                      <a:pt x="676" y="1162"/>
                    </a:lnTo>
                    <a:lnTo>
                      <a:pt x="724" y="1116"/>
                    </a:lnTo>
                    <a:lnTo>
                      <a:pt x="770" y="1072"/>
                    </a:lnTo>
                    <a:lnTo>
                      <a:pt x="816" y="1032"/>
                    </a:lnTo>
                    <a:lnTo>
                      <a:pt x="816" y="1032"/>
                    </a:lnTo>
                    <a:lnTo>
                      <a:pt x="838" y="1014"/>
                    </a:lnTo>
                    <a:lnTo>
                      <a:pt x="854" y="996"/>
                    </a:lnTo>
                    <a:lnTo>
                      <a:pt x="866" y="978"/>
                    </a:lnTo>
                    <a:lnTo>
                      <a:pt x="876" y="960"/>
                    </a:lnTo>
                    <a:lnTo>
                      <a:pt x="884" y="942"/>
                    </a:lnTo>
                    <a:lnTo>
                      <a:pt x="888" y="926"/>
                    </a:lnTo>
                    <a:lnTo>
                      <a:pt x="890" y="910"/>
                    </a:lnTo>
                    <a:lnTo>
                      <a:pt x="890" y="896"/>
                    </a:lnTo>
                    <a:lnTo>
                      <a:pt x="890" y="884"/>
                    </a:lnTo>
                    <a:lnTo>
                      <a:pt x="888" y="872"/>
                    </a:lnTo>
                    <a:lnTo>
                      <a:pt x="882" y="852"/>
                    </a:lnTo>
                    <a:lnTo>
                      <a:pt x="876" y="840"/>
                    </a:lnTo>
                    <a:lnTo>
                      <a:pt x="874" y="836"/>
                    </a:lnTo>
                    <a:lnTo>
                      <a:pt x="874" y="836"/>
                    </a:lnTo>
                    <a:lnTo>
                      <a:pt x="842" y="850"/>
                    </a:lnTo>
                    <a:lnTo>
                      <a:pt x="816" y="860"/>
                    </a:lnTo>
                    <a:lnTo>
                      <a:pt x="792" y="866"/>
                    </a:lnTo>
                    <a:lnTo>
                      <a:pt x="772" y="870"/>
                    </a:lnTo>
                    <a:lnTo>
                      <a:pt x="756" y="870"/>
                    </a:lnTo>
                    <a:lnTo>
                      <a:pt x="742" y="866"/>
                    </a:lnTo>
                    <a:lnTo>
                      <a:pt x="732" y="860"/>
                    </a:lnTo>
                    <a:lnTo>
                      <a:pt x="726" y="852"/>
                    </a:lnTo>
                    <a:lnTo>
                      <a:pt x="722" y="842"/>
                    </a:lnTo>
                    <a:lnTo>
                      <a:pt x="720" y="828"/>
                    </a:lnTo>
                    <a:lnTo>
                      <a:pt x="720" y="814"/>
                    </a:lnTo>
                    <a:lnTo>
                      <a:pt x="724" y="798"/>
                    </a:lnTo>
                    <a:lnTo>
                      <a:pt x="728" y="780"/>
                    </a:lnTo>
                    <a:lnTo>
                      <a:pt x="734" y="760"/>
                    </a:lnTo>
                    <a:lnTo>
                      <a:pt x="752" y="720"/>
                    </a:lnTo>
                    <a:lnTo>
                      <a:pt x="772" y="678"/>
                    </a:lnTo>
                    <a:lnTo>
                      <a:pt x="796" y="636"/>
                    </a:lnTo>
                    <a:lnTo>
                      <a:pt x="820" y="594"/>
                    </a:lnTo>
                    <a:lnTo>
                      <a:pt x="844" y="556"/>
                    </a:lnTo>
                    <a:lnTo>
                      <a:pt x="882" y="498"/>
                    </a:lnTo>
                    <a:lnTo>
                      <a:pt x="898" y="476"/>
                    </a:lnTo>
                    <a:lnTo>
                      <a:pt x="898" y="476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3" name="Group 189"/>
            <p:cNvGrpSpPr/>
            <p:nvPr/>
          </p:nvGrpSpPr>
          <p:grpSpPr>
            <a:xfrm>
              <a:off x="1" y="189385"/>
              <a:ext cx="9143999" cy="6668614"/>
              <a:chOff x="1" y="189385"/>
              <a:chExt cx="9143999" cy="6668614"/>
            </a:xfrm>
          </p:grpSpPr>
          <p:sp>
            <p:nvSpPr>
              <p:cNvPr id="82" name="Freeform 12"/>
              <p:cNvSpPr>
                <a:spLocks noChangeAspect="1"/>
              </p:cNvSpPr>
              <p:nvPr/>
            </p:nvSpPr>
            <p:spPr bwMode="auto">
              <a:xfrm rot="19954067">
                <a:off x="7722899" y="3726444"/>
                <a:ext cx="934359" cy="972946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0"/>
              <p:cNvSpPr>
                <a:spLocks noChangeAspect="1"/>
              </p:cNvSpPr>
              <p:nvPr/>
            </p:nvSpPr>
            <p:spPr bwMode="auto">
              <a:xfrm rot="12859877">
                <a:off x="6911677" y="5192992"/>
                <a:ext cx="658602" cy="1261468"/>
              </a:xfrm>
              <a:custGeom>
                <a:avLst/>
                <a:gdLst/>
                <a:ahLst/>
                <a:cxnLst>
                  <a:cxn ang="0">
                    <a:pos x="846" y="504"/>
                  </a:cxn>
                  <a:cxn ang="0">
                    <a:pos x="764" y="522"/>
                  </a:cxn>
                  <a:cxn ang="0">
                    <a:pos x="702" y="500"/>
                  </a:cxn>
                  <a:cxn ang="0">
                    <a:pos x="660" y="452"/>
                  </a:cxn>
                  <a:cxn ang="0">
                    <a:pos x="620" y="326"/>
                  </a:cxn>
                  <a:cxn ang="0">
                    <a:pos x="612" y="232"/>
                  </a:cxn>
                  <a:cxn ang="0">
                    <a:pos x="556" y="198"/>
                  </a:cxn>
                  <a:cxn ang="0">
                    <a:pos x="474" y="96"/>
                  </a:cxn>
                  <a:cxn ang="0">
                    <a:pos x="422" y="0"/>
                  </a:cxn>
                  <a:cxn ang="0">
                    <a:pos x="368" y="114"/>
                  </a:cxn>
                  <a:cxn ang="0">
                    <a:pos x="300" y="214"/>
                  </a:cxn>
                  <a:cxn ang="0">
                    <a:pos x="256" y="244"/>
                  </a:cxn>
                  <a:cxn ang="0">
                    <a:pos x="256" y="370"/>
                  </a:cxn>
                  <a:cxn ang="0">
                    <a:pos x="226" y="484"/>
                  </a:cxn>
                  <a:cxn ang="0">
                    <a:pos x="184" y="530"/>
                  </a:cxn>
                  <a:cxn ang="0">
                    <a:pos x="120" y="550"/>
                  </a:cxn>
                  <a:cxn ang="0">
                    <a:pos x="28" y="530"/>
                  </a:cxn>
                  <a:cxn ang="0">
                    <a:pos x="60" y="602"/>
                  </a:cxn>
                  <a:cxn ang="0">
                    <a:pos x="166" y="772"/>
                  </a:cxn>
                  <a:cxn ang="0">
                    <a:pos x="204" y="874"/>
                  </a:cxn>
                  <a:cxn ang="0">
                    <a:pos x="194" y="930"/>
                  </a:cxn>
                  <a:cxn ang="0">
                    <a:pos x="136" y="948"/>
                  </a:cxn>
                  <a:cxn ang="0">
                    <a:pos x="50" y="928"/>
                  </a:cxn>
                  <a:cxn ang="0">
                    <a:pos x="48" y="964"/>
                  </a:cxn>
                  <a:cxn ang="0">
                    <a:pos x="74" y="1006"/>
                  </a:cxn>
                  <a:cxn ang="0">
                    <a:pos x="144" y="1062"/>
                  </a:cxn>
                  <a:cxn ang="0">
                    <a:pos x="290" y="1168"/>
                  </a:cxn>
                  <a:cxn ang="0">
                    <a:pos x="418" y="1298"/>
                  </a:cxn>
                  <a:cxn ang="0">
                    <a:pos x="474" y="1394"/>
                  </a:cxn>
                  <a:cxn ang="0">
                    <a:pos x="468" y="1514"/>
                  </a:cxn>
                  <a:cxn ang="0">
                    <a:pos x="438" y="1640"/>
                  </a:cxn>
                  <a:cxn ang="0">
                    <a:pos x="398" y="1694"/>
                  </a:cxn>
                  <a:cxn ang="0">
                    <a:pos x="394" y="1704"/>
                  </a:cxn>
                  <a:cxn ang="0">
                    <a:pos x="416" y="1718"/>
                  </a:cxn>
                  <a:cxn ang="0">
                    <a:pos x="456" y="1712"/>
                  </a:cxn>
                  <a:cxn ang="0">
                    <a:pos x="472" y="1706"/>
                  </a:cxn>
                  <a:cxn ang="0">
                    <a:pos x="492" y="1662"/>
                  </a:cxn>
                  <a:cxn ang="0">
                    <a:pos x="512" y="1528"/>
                  </a:cxn>
                  <a:cxn ang="0">
                    <a:pos x="536" y="1370"/>
                  </a:cxn>
                  <a:cxn ang="0">
                    <a:pos x="594" y="1262"/>
                  </a:cxn>
                  <a:cxn ang="0">
                    <a:pos x="724" y="1116"/>
                  </a:cxn>
                  <a:cxn ang="0">
                    <a:pos x="838" y="1014"/>
                  </a:cxn>
                  <a:cxn ang="0">
                    <a:pos x="884" y="942"/>
                  </a:cxn>
                  <a:cxn ang="0">
                    <a:pos x="890" y="884"/>
                  </a:cxn>
                  <a:cxn ang="0">
                    <a:pos x="874" y="836"/>
                  </a:cxn>
                  <a:cxn ang="0">
                    <a:pos x="792" y="866"/>
                  </a:cxn>
                  <a:cxn ang="0">
                    <a:pos x="732" y="860"/>
                  </a:cxn>
                  <a:cxn ang="0">
                    <a:pos x="720" y="814"/>
                  </a:cxn>
                  <a:cxn ang="0">
                    <a:pos x="752" y="720"/>
                  </a:cxn>
                  <a:cxn ang="0">
                    <a:pos x="844" y="556"/>
                  </a:cxn>
                </a:cxnLst>
                <a:rect l="0" t="0" r="r" b="b"/>
                <a:pathLst>
                  <a:path w="898" h="1720">
                    <a:moveTo>
                      <a:pt x="898" y="476"/>
                    </a:moveTo>
                    <a:lnTo>
                      <a:pt x="898" y="476"/>
                    </a:lnTo>
                    <a:lnTo>
                      <a:pt x="872" y="492"/>
                    </a:lnTo>
                    <a:lnTo>
                      <a:pt x="846" y="504"/>
                    </a:lnTo>
                    <a:lnTo>
                      <a:pt x="824" y="512"/>
                    </a:lnTo>
                    <a:lnTo>
                      <a:pt x="802" y="518"/>
                    </a:lnTo>
                    <a:lnTo>
                      <a:pt x="782" y="520"/>
                    </a:lnTo>
                    <a:lnTo>
                      <a:pt x="764" y="522"/>
                    </a:lnTo>
                    <a:lnTo>
                      <a:pt x="746" y="520"/>
                    </a:lnTo>
                    <a:lnTo>
                      <a:pt x="730" y="514"/>
                    </a:lnTo>
                    <a:lnTo>
                      <a:pt x="716" y="508"/>
                    </a:lnTo>
                    <a:lnTo>
                      <a:pt x="702" y="500"/>
                    </a:lnTo>
                    <a:lnTo>
                      <a:pt x="690" y="490"/>
                    </a:lnTo>
                    <a:lnTo>
                      <a:pt x="680" y="480"/>
                    </a:lnTo>
                    <a:lnTo>
                      <a:pt x="670" y="466"/>
                    </a:lnTo>
                    <a:lnTo>
                      <a:pt x="660" y="452"/>
                    </a:lnTo>
                    <a:lnTo>
                      <a:pt x="646" y="422"/>
                    </a:lnTo>
                    <a:lnTo>
                      <a:pt x="634" y="390"/>
                    </a:lnTo>
                    <a:lnTo>
                      <a:pt x="626" y="358"/>
                    </a:lnTo>
                    <a:lnTo>
                      <a:pt x="620" y="326"/>
                    </a:lnTo>
                    <a:lnTo>
                      <a:pt x="616" y="296"/>
                    </a:lnTo>
                    <a:lnTo>
                      <a:pt x="612" y="250"/>
                    </a:lnTo>
                    <a:lnTo>
                      <a:pt x="612" y="232"/>
                    </a:lnTo>
                    <a:lnTo>
                      <a:pt x="612" y="232"/>
                    </a:lnTo>
                    <a:lnTo>
                      <a:pt x="598" y="228"/>
                    </a:lnTo>
                    <a:lnTo>
                      <a:pt x="584" y="222"/>
                    </a:lnTo>
                    <a:lnTo>
                      <a:pt x="570" y="210"/>
                    </a:lnTo>
                    <a:lnTo>
                      <a:pt x="556" y="198"/>
                    </a:lnTo>
                    <a:lnTo>
                      <a:pt x="540" y="184"/>
                    </a:lnTo>
                    <a:lnTo>
                      <a:pt x="526" y="168"/>
                    </a:lnTo>
                    <a:lnTo>
                      <a:pt x="498" y="132"/>
                    </a:lnTo>
                    <a:lnTo>
                      <a:pt x="474" y="96"/>
                    </a:lnTo>
                    <a:lnTo>
                      <a:pt x="452" y="62"/>
                    </a:lnTo>
                    <a:lnTo>
                      <a:pt x="424" y="14"/>
                    </a:lnTo>
                    <a:lnTo>
                      <a:pt x="424" y="14"/>
                    </a:lnTo>
                    <a:lnTo>
                      <a:pt x="422" y="0"/>
                    </a:lnTo>
                    <a:lnTo>
                      <a:pt x="422" y="0"/>
                    </a:lnTo>
                    <a:lnTo>
                      <a:pt x="406" y="34"/>
                    </a:lnTo>
                    <a:lnTo>
                      <a:pt x="390" y="70"/>
                    </a:lnTo>
                    <a:lnTo>
                      <a:pt x="368" y="114"/>
                    </a:lnTo>
                    <a:lnTo>
                      <a:pt x="342" y="156"/>
                    </a:lnTo>
                    <a:lnTo>
                      <a:pt x="328" y="178"/>
                    </a:lnTo>
                    <a:lnTo>
                      <a:pt x="314" y="196"/>
                    </a:lnTo>
                    <a:lnTo>
                      <a:pt x="300" y="214"/>
                    </a:lnTo>
                    <a:lnTo>
                      <a:pt x="286" y="228"/>
                    </a:lnTo>
                    <a:lnTo>
                      <a:pt x="270" y="238"/>
                    </a:lnTo>
                    <a:lnTo>
                      <a:pt x="256" y="244"/>
                    </a:lnTo>
                    <a:lnTo>
                      <a:pt x="256" y="244"/>
                    </a:lnTo>
                    <a:lnTo>
                      <a:pt x="258" y="262"/>
                    </a:lnTo>
                    <a:lnTo>
                      <a:pt x="260" y="308"/>
                    </a:lnTo>
                    <a:lnTo>
                      <a:pt x="260" y="338"/>
                    </a:lnTo>
                    <a:lnTo>
                      <a:pt x="256" y="370"/>
                    </a:lnTo>
                    <a:lnTo>
                      <a:pt x="252" y="404"/>
                    </a:lnTo>
                    <a:lnTo>
                      <a:pt x="244" y="438"/>
                    </a:lnTo>
                    <a:lnTo>
                      <a:pt x="234" y="468"/>
                    </a:lnTo>
                    <a:lnTo>
                      <a:pt x="226" y="484"/>
                    </a:lnTo>
                    <a:lnTo>
                      <a:pt x="218" y="496"/>
                    </a:lnTo>
                    <a:lnTo>
                      <a:pt x="208" y="510"/>
                    </a:lnTo>
                    <a:lnTo>
                      <a:pt x="198" y="520"/>
                    </a:lnTo>
                    <a:lnTo>
                      <a:pt x="184" y="530"/>
                    </a:lnTo>
                    <a:lnTo>
                      <a:pt x="172" y="538"/>
                    </a:lnTo>
                    <a:lnTo>
                      <a:pt x="156" y="544"/>
                    </a:lnTo>
                    <a:lnTo>
                      <a:pt x="140" y="548"/>
                    </a:lnTo>
                    <a:lnTo>
                      <a:pt x="120" y="550"/>
                    </a:lnTo>
                    <a:lnTo>
                      <a:pt x="100" y="550"/>
                    </a:lnTo>
                    <a:lnTo>
                      <a:pt x="78" y="546"/>
                    </a:lnTo>
                    <a:lnTo>
                      <a:pt x="54" y="540"/>
                    </a:lnTo>
                    <a:lnTo>
                      <a:pt x="28" y="530"/>
                    </a:lnTo>
                    <a:lnTo>
                      <a:pt x="0" y="518"/>
                    </a:lnTo>
                    <a:lnTo>
                      <a:pt x="0" y="518"/>
                    </a:lnTo>
                    <a:lnTo>
                      <a:pt x="18" y="542"/>
                    </a:lnTo>
                    <a:lnTo>
                      <a:pt x="60" y="602"/>
                    </a:lnTo>
                    <a:lnTo>
                      <a:pt x="88" y="640"/>
                    </a:lnTo>
                    <a:lnTo>
                      <a:pt x="116" y="682"/>
                    </a:lnTo>
                    <a:lnTo>
                      <a:pt x="142" y="728"/>
                    </a:lnTo>
                    <a:lnTo>
                      <a:pt x="166" y="772"/>
                    </a:lnTo>
                    <a:lnTo>
                      <a:pt x="186" y="816"/>
                    </a:lnTo>
                    <a:lnTo>
                      <a:pt x="194" y="836"/>
                    </a:lnTo>
                    <a:lnTo>
                      <a:pt x="200" y="856"/>
                    </a:lnTo>
                    <a:lnTo>
                      <a:pt x="204" y="874"/>
                    </a:lnTo>
                    <a:lnTo>
                      <a:pt x="206" y="892"/>
                    </a:lnTo>
                    <a:lnTo>
                      <a:pt x="204" y="906"/>
                    </a:lnTo>
                    <a:lnTo>
                      <a:pt x="202" y="920"/>
                    </a:lnTo>
                    <a:lnTo>
                      <a:pt x="194" y="930"/>
                    </a:lnTo>
                    <a:lnTo>
                      <a:pt x="186" y="940"/>
                    </a:lnTo>
                    <a:lnTo>
                      <a:pt x="172" y="946"/>
                    </a:lnTo>
                    <a:lnTo>
                      <a:pt x="156" y="948"/>
                    </a:lnTo>
                    <a:lnTo>
                      <a:pt x="136" y="948"/>
                    </a:lnTo>
                    <a:lnTo>
                      <a:pt x="112" y="946"/>
                    </a:lnTo>
                    <a:lnTo>
                      <a:pt x="82" y="940"/>
                    </a:lnTo>
                    <a:lnTo>
                      <a:pt x="50" y="928"/>
                    </a:lnTo>
                    <a:lnTo>
                      <a:pt x="50" y="928"/>
                    </a:lnTo>
                    <a:lnTo>
                      <a:pt x="48" y="932"/>
                    </a:lnTo>
                    <a:lnTo>
                      <a:pt x="46" y="938"/>
                    </a:lnTo>
                    <a:lnTo>
                      <a:pt x="44" y="948"/>
                    </a:lnTo>
                    <a:lnTo>
                      <a:pt x="48" y="964"/>
                    </a:lnTo>
                    <a:lnTo>
                      <a:pt x="52" y="972"/>
                    </a:lnTo>
                    <a:lnTo>
                      <a:pt x="56" y="982"/>
                    </a:lnTo>
                    <a:lnTo>
                      <a:pt x="64" y="994"/>
                    </a:lnTo>
                    <a:lnTo>
                      <a:pt x="74" y="1006"/>
                    </a:lnTo>
                    <a:lnTo>
                      <a:pt x="86" y="1018"/>
                    </a:lnTo>
                    <a:lnTo>
                      <a:pt x="102" y="1032"/>
                    </a:lnTo>
                    <a:lnTo>
                      <a:pt x="122" y="1046"/>
                    </a:lnTo>
                    <a:lnTo>
                      <a:pt x="144" y="1062"/>
                    </a:lnTo>
                    <a:lnTo>
                      <a:pt x="144" y="1062"/>
                    </a:lnTo>
                    <a:lnTo>
                      <a:pt x="192" y="1094"/>
                    </a:lnTo>
                    <a:lnTo>
                      <a:pt x="240" y="1130"/>
                    </a:lnTo>
                    <a:lnTo>
                      <a:pt x="290" y="1168"/>
                    </a:lnTo>
                    <a:lnTo>
                      <a:pt x="336" y="1208"/>
                    </a:lnTo>
                    <a:lnTo>
                      <a:pt x="380" y="1252"/>
                    </a:lnTo>
                    <a:lnTo>
                      <a:pt x="400" y="1274"/>
                    </a:lnTo>
                    <a:lnTo>
                      <a:pt x="418" y="1298"/>
                    </a:lnTo>
                    <a:lnTo>
                      <a:pt x="436" y="1320"/>
                    </a:lnTo>
                    <a:lnTo>
                      <a:pt x="450" y="1344"/>
                    </a:lnTo>
                    <a:lnTo>
                      <a:pt x="464" y="1370"/>
                    </a:lnTo>
                    <a:lnTo>
                      <a:pt x="474" y="1394"/>
                    </a:lnTo>
                    <a:lnTo>
                      <a:pt x="474" y="1394"/>
                    </a:lnTo>
                    <a:lnTo>
                      <a:pt x="474" y="1428"/>
                    </a:lnTo>
                    <a:lnTo>
                      <a:pt x="472" y="1470"/>
                    </a:lnTo>
                    <a:lnTo>
                      <a:pt x="468" y="1514"/>
                    </a:lnTo>
                    <a:lnTo>
                      <a:pt x="462" y="1558"/>
                    </a:lnTo>
                    <a:lnTo>
                      <a:pt x="452" y="1602"/>
                    </a:lnTo>
                    <a:lnTo>
                      <a:pt x="446" y="1622"/>
                    </a:lnTo>
                    <a:lnTo>
                      <a:pt x="438" y="1640"/>
                    </a:lnTo>
                    <a:lnTo>
                      <a:pt x="430" y="1658"/>
                    </a:lnTo>
                    <a:lnTo>
                      <a:pt x="422" y="1672"/>
                    </a:lnTo>
                    <a:lnTo>
                      <a:pt x="410" y="1686"/>
                    </a:lnTo>
                    <a:lnTo>
                      <a:pt x="398" y="1694"/>
                    </a:lnTo>
                    <a:lnTo>
                      <a:pt x="398" y="1694"/>
                    </a:lnTo>
                    <a:lnTo>
                      <a:pt x="396" y="1696"/>
                    </a:lnTo>
                    <a:lnTo>
                      <a:pt x="394" y="1700"/>
                    </a:lnTo>
                    <a:lnTo>
                      <a:pt x="394" y="1704"/>
                    </a:lnTo>
                    <a:lnTo>
                      <a:pt x="398" y="1710"/>
                    </a:lnTo>
                    <a:lnTo>
                      <a:pt x="398" y="1710"/>
                    </a:lnTo>
                    <a:lnTo>
                      <a:pt x="404" y="1714"/>
                    </a:lnTo>
                    <a:lnTo>
                      <a:pt x="416" y="1718"/>
                    </a:lnTo>
                    <a:lnTo>
                      <a:pt x="424" y="1720"/>
                    </a:lnTo>
                    <a:lnTo>
                      <a:pt x="434" y="1720"/>
                    </a:lnTo>
                    <a:lnTo>
                      <a:pt x="444" y="1718"/>
                    </a:lnTo>
                    <a:lnTo>
                      <a:pt x="456" y="1712"/>
                    </a:lnTo>
                    <a:lnTo>
                      <a:pt x="456" y="1712"/>
                    </a:lnTo>
                    <a:lnTo>
                      <a:pt x="460" y="1708"/>
                    </a:lnTo>
                    <a:lnTo>
                      <a:pt x="466" y="1708"/>
                    </a:lnTo>
                    <a:lnTo>
                      <a:pt x="472" y="1706"/>
                    </a:lnTo>
                    <a:lnTo>
                      <a:pt x="478" y="1698"/>
                    </a:lnTo>
                    <a:lnTo>
                      <a:pt x="478" y="1698"/>
                    </a:lnTo>
                    <a:lnTo>
                      <a:pt x="484" y="1684"/>
                    </a:lnTo>
                    <a:lnTo>
                      <a:pt x="492" y="1662"/>
                    </a:lnTo>
                    <a:lnTo>
                      <a:pt x="498" y="1638"/>
                    </a:lnTo>
                    <a:lnTo>
                      <a:pt x="502" y="1606"/>
                    </a:lnTo>
                    <a:lnTo>
                      <a:pt x="508" y="1570"/>
                    </a:lnTo>
                    <a:lnTo>
                      <a:pt x="512" y="1528"/>
                    </a:lnTo>
                    <a:lnTo>
                      <a:pt x="520" y="1426"/>
                    </a:lnTo>
                    <a:lnTo>
                      <a:pt x="520" y="1426"/>
                    </a:lnTo>
                    <a:lnTo>
                      <a:pt x="526" y="1398"/>
                    </a:lnTo>
                    <a:lnTo>
                      <a:pt x="536" y="1370"/>
                    </a:lnTo>
                    <a:lnTo>
                      <a:pt x="546" y="1344"/>
                    </a:lnTo>
                    <a:lnTo>
                      <a:pt x="560" y="1316"/>
                    </a:lnTo>
                    <a:lnTo>
                      <a:pt x="576" y="1290"/>
                    </a:lnTo>
                    <a:lnTo>
                      <a:pt x="594" y="1262"/>
                    </a:lnTo>
                    <a:lnTo>
                      <a:pt x="612" y="1236"/>
                    </a:lnTo>
                    <a:lnTo>
                      <a:pt x="632" y="1212"/>
                    </a:lnTo>
                    <a:lnTo>
                      <a:pt x="676" y="1162"/>
                    </a:lnTo>
                    <a:lnTo>
                      <a:pt x="724" y="1116"/>
                    </a:lnTo>
                    <a:lnTo>
                      <a:pt x="770" y="1072"/>
                    </a:lnTo>
                    <a:lnTo>
                      <a:pt x="816" y="1032"/>
                    </a:lnTo>
                    <a:lnTo>
                      <a:pt x="816" y="1032"/>
                    </a:lnTo>
                    <a:lnTo>
                      <a:pt x="838" y="1014"/>
                    </a:lnTo>
                    <a:lnTo>
                      <a:pt x="854" y="996"/>
                    </a:lnTo>
                    <a:lnTo>
                      <a:pt x="866" y="978"/>
                    </a:lnTo>
                    <a:lnTo>
                      <a:pt x="876" y="960"/>
                    </a:lnTo>
                    <a:lnTo>
                      <a:pt x="884" y="942"/>
                    </a:lnTo>
                    <a:lnTo>
                      <a:pt x="888" y="926"/>
                    </a:lnTo>
                    <a:lnTo>
                      <a:pt x="890" y="910"/>
                    </a:lnTo>
                    <a:lnTo>
                      <a:pt x="890" y="896"/>
                    </a:lnTo>
                    <a:lnTo>
                      <a:pt x="890" y="884"/>
                    </a:lnTo>
                    <a:lnTo>
                      <a:pt x="888" y="872"/>
                    </a:lnTo>
                    <a:lnTo>
                      <a:pt x="882" y="852"/>
                    </a:lnTo>
                    <a:lnTo>
                      <a:pt x="876" y="840"/>
                    </a:lnTo>
                    <a:lnTo>
                      <a:pt x="874" y="836"/>
                    </a:lnTo>
                    <a:lnTo>
                      <a:pt x="874" y="836"/>
                    </a:lnTo>
                    <a:lnTo>
                      <a:pt x="842" y="850"/>
                    </a:lnTo>
                    <a:lnTo>
                      <a:pt x="816" y="860"/>
                    </a:lnTo>
                    <a:lnTo>
                      <a:pt x="792" y="866"/>
                    </a:lnTo>
                    <a:lnTo>
                      <a:pt x="772" y="870"/>
                    </a:lnTo>
                    <a:lnTo>
                      <a:pt x="756" y="870"/>
                    </a:lnTo>
                    <a:lnTo>
                      <a:pt x="742" y="866"/>
                    </a:lnTo>
                    <a:lnTo>
                      <a:pt x="732" y="860"/>
                    </a:lnTo>
                    <a:lnTo>
                      <a:pt x="726" y="852"/>
                    </a:lnTo>
                    <a:lnTo>
                      <a:pt x="722" y="842"/>
                    </a:lnTo>
                    <a:lnTo>
                      <a:pt x="720" y="828"/>
                    </a:lnTo>
                    <a:lnTo>
                      <a:pt x="720" y="814"/>
                    </a:lnTo>
                    <a:lnTo>
                      <a:pt x="724" y="798"/>
                    </a:lnTo>
                    <a:lnTo>
                      <a:pt x="728" y="780"/>
                    </a:lnTo>
                    <a:lnTo>
                      <a:pt x="734" y="760"/>
                    </a:lnTo>
                    <a:lnTo>
                      <a:pt x="752" y="720"/>
                    </a:lnTo>
                    <a:lnTo>
                      <a:pt x="772" y="678"/>
                    </a:lnTo>
                    <a:lnTo>
                      <a:pt x="796" y="636"/>
                    </a:lnTo>
                    <a:lnTo>
                      <a:pt x="820" y="594"/>
                    </a:lnTo>
                    <a:lnTo>
                      <a:pt x="844" y="556"/>
                    </a:lnTo>
                    <a:lnTo>
                      <a:pt x="882" y="498"/>
                    </a:lnTo>
                    <a:lnTo>
                      <a:pt x="898" y="476"/>
                    </a:lnTo>
                    <a:lnTo>
                      <a:pt x="898" y="476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20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12"/>
              <p:cNvSpPr>
                <a:spLocks noChangeAspect="1"/>
              </p:cNvSpPr>
              <p:nvPr/>
            </p:nvSpPr>
            <p:spPr bwMode="auto">
              <a:xfrm rot="1886122">
                <a:off x="7260150" y="2458059"/>
                <a:ext cx="819391" cy="853231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16"/>
              <p:cNvSpPr>
                <a:spLocks noChangeAspect="1"/>
              </p:cNvSpPr>
              <p:nvPr/>
            </p:nvSpPr>
            <p:spPr bwMode="auto">
              <a:xfrm rot="19458545">
                <a:off x="8145717" y="189385"/>
                <a:ext cx="644376" cy="985678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254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32"/>
              <p:cNvSpPr>
                <a:spLocks noChangeAspect="1"/>
              </p:cNvSpPr>
              <p:nvPr/>
            </p:nvSpPr>
            <p:spPr bwMode="auto">
              <a:xfrm rot="16200000">
                <a:off x="7201560" y="869773"/>
                <a:ext cx="359022" cy="849390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8"/>
              <p:cNvSpPr>
                <a:spLocks noChangeAspect="1"/>
              </p:cNvSpPr>
              <p:nvPr/>
            </p:nvSpPr>
            <p:spPr bwMode="auto">
              <a:xfrm rot="2065346">
                <a:off x="782448" y="200491"/>
                <a:ext cx="753489" cy="1188586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254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39"/>
              <p:cNvSpPr>
                <a:spLocks noChangeAspect="1"/>
              </p:cNvSpPr>
              <p:nvPr/>
            </p:nvSpPr>
            <p:spPr bwMode="auto">
              <a:xfrm>
                <a:off x="8828844" y="1270466"/>
                <a:ext cx="315155" cy="776632"/>
              </a:xfrm>
              <a:custGeom>
                <a:avLst/>
                <a:gdLst>
                  <a:gd name="T0" fmla="*/ 60 w 280"/>
                  <a:gd name="T1" fmla="*/ 500 h 690"/>
                  <a:gd name="T2" fmla="*/ 70 w 280"/>
                  <a:gd name="T3" fmla="*/ 516 h 690"/>
                  <a:gd name="T4" fmla="*/ 78 w 280"/>
                  <a:gd name="T5" fmla="*/ 538 h 690"/>
                  <a:gd name="T6" fmla="*/ 82 w 280"/>
                  <a:gd name="T7" fmla="*/ 594 h 690"/>
                  <a:gd name="T8" fmla="*/ 82 w 280"/>
                  <a:gd name="T9" fmla="*/ 648 h 690"/>
                  <a:gd name="T10" fmla="*/ 78 w 280"/>
                  <a:gd name="T11" fmla="*/ 684 h 690"/>
                  <a:gd name="T12" fmla="*/ 78 w 280"/>
                  <a:gd name="T13" fmla="*/ 690 h 690"/>
                  <a:gd name="T14" fmla="*/ 110 w 280"/>
                  <a:gd name="T15" fmla="*/ 672 h 690"/>
                  <a:gd name="T16" fmla="*/ 158 w 280"/>
                  <a:gd name="T17" fmla="*/ 646 h 690"/>
                  <a:gd name="T18" fmla="*/ 210 w 280"/>
                  <a:gd name="T19" fmla="*/ 628 h 690"/>
                  <a:gd name="T20" fmla="*/ 244 w 280"/>
                  <a:gd name="T21" fmla="*/ 624 h 690"/>
                  <a:gd name="T22" fmla="*/ 252 w 280"/>
                  <a:gd name="T23" fmla="*/ 626 h 690"/>
                  <a:gd name="T24" fmla="*/ 280 w 280"/>
                  <a:gd name="T25" fmla="*/ 582 h 690"/>
                  <a:gd name="T26" fmla="*/ 280 w 280"/>
                  <a:gd name="T27" fmla="*/ 0 h 690"/>
                  <a:gd name="T28" fmla="*/ 250 w 280"/>
                  <a:gd name="T29" fmla="*/ 2 h 690"/>
                  <a:gd name="T30" fmla="*/ 216 w 280"/>
                  <a:gd name="T31" fmla="*/ 8 h 690"/>
                  <a:gd name="T32" fmla="*/ 192 w 280"/>
                  <a:gd name="T33" fmla="*/ 18 h 690"/>
                  <a:gd name="T34" fmla="*/ 174 w 280"/>
                  <a:gd name="T35" fmla="*/ 32 h 690"/>
                  <a:gd name="T36" fmla="*/ 152 w 280"/>
                  <a:gd name="T37" fmla="*/ 60 h 690"/>
                  <a:gd name="T38" fmla="*/ 146 w 280"/>
                  <a:gd name="T39" fmla="*/ 84 h 690"/>
                  <a:gd name="T40" fmla="*/ 168 w 280"/>
                  <a:gd name="T41" fmla="*/ 88 h 690"/>
                  <a:gd name="T42" fmla="*/ 202 w 280"/>
                  <a:gd name="T43" fmla="*/ 98 h 690"/>
                  <a:gd name="T44" fmla="*/ 222 w 280"/>
                  <a:gd name="T45" fmla="*/ 110 h 690"/>
                  <a:gd name="T46" fmla="*/ 230 w 280"/>
                  <a:gd name="T47" fmla="*/ 124 h 690"/>
                  <a:gd name="T48" fmla="*/ 230 w 280"/>
                  <a:gd name="T49" fmla="*/ 138 h 690"/>
                  <a:gd name="T50" fmla="*/ 220 w 280"/>
                  <a:gd name="T51" fmla="*/ 152 h 690"/>
                  <a:gd name="T52" fmla="*/ 192 w 280"/>
                  <a:gd name="T53" fmla="*/ 176 h 690"/>
                  <a:gd name="T54" fmla="*/ 142 w 280"/>
                  <a:gd name="T55" fmla="*/ 206 h 690"/>
                  <a:gd name="T56" fmla="*/ 58 w 280"/>
                  <a:gd name="T57" fmla="*/ 242 h 690"/>
                  <a:gd name="T58" fmla="*/ 0 w 280"/>
                  <a:gd name="T59" fmla="*/ 264 h 690"/>
                  <a:gd name="T60" fmla="*/ 20 w 280"/>
                  <a:gd name="T61" fmla="*/ 266 h 690"/>
                  <a:gd name="T62" fmla="*/ 52 w 280"/>
                  <a:gd name="T63" fmla="*/ 274 h 690"/>
                  <a:gd name="T64" fmla="*/ 78 w 280"/>
                  <a:gd name="T65" fmla="*/ 284 h 690"/>
                  <a:gd name="T66" fmla="*/ 96 w 280"/>
                  <a:gd name="T67" fmla="*/ 298 h 690"/>
                  <a:gd name="T68" fmla="*/ 108 w 280"/>
                  <a:gd name="T69" fmla="*/ 316 h 690"/>
                  <a:gd name="T70" fmla="*/ 116 w 280"/>
                  <a:gd name="T71" fmla="*/ 334 h 690"/>
                  <a:gd name="T72" fmla="*/ 116 w 280"/>
                  <a:gd name="T73" fmla="*/ 366 h 690"/>
                  <a:gd name="T74" fmla="*/ 108 w 280"/>
                  <a:gd name="T75" fmla="*/ 408 h 690"/>
                  <a:gd name="T76" fmla="*/ 90 w 280"/>
                  <a:gd name="T77" fmla="*/ 448 h 690"/>
                  <a:gd name="T78" fmla="*/ 66 w 280"/>
                  <a:gd name="T79" fmla="*/ 490 h 690"/>
                  <a:gd name="T80" fmla="*/ 60 w 280"/>
                  <a:gd name="T81" fmla="*/ 500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0" h="690">
                    <a:moveTo>
                      <a:pt x="60" y="500"/>
                    </a:moveTo>
                    <a:lnTo>
                      <a:pt x="60" y="500"/>
                    </a:lnTo>
                    <a:lnTo>
                      <a:pt x="66" y="506"/>
                    </a:lnTo>
                    <a:lnTo>
                      <a:pt x="70" y="516"/>
                    </a:lnTo>
                    <a:lnTo>
                      <a:pt x="74" y="526"/>
                    </a:lnTo>
                    <a:lnTo>
                      <a:pt x="78" y="538"/>
                    </a:lnTo>
                    <a:lnTo>
                      <a:pt x="82" y="566"/>
                    </a:lnTo>
                    <a:lnTo>
                      <a:pt x="82" y="594"/>
                    </a:lnTo>
                    <a:lnTo>
                      <a:pt x="82" y="622"/>
                    </a:lnTo>
                    <a:lnTo>
                      <a:pt x="82" y="648"/>
                    </a:lnTo>
                    <a:lnTo>
                      <a:pt x="78" y="684"/>
                    </a:lnTo>
                    <a:lnTo>
                      <a:pt x="78" y="684"/>
                    </a:lnTo>
                    <a:lnTo>
                      <a:pt x="76" y="690"/>
                    </a:lnTo>
                    <a:lnTo>
                      <a:pt x="78" y="690"/>
                    </a:lnTo>
                    <a:lnTo>
                      <a:pt x="78" y="690"/>
                    </a:lnTo>
                    <a:lnTo>
                      <a:pt x="110" y="672"/>
                    </a:lnTo>
                    <a:lnTo>
                      <a:pt x="132" y="658"/>
                    </a:lnTo>
                    <a:lnTo>
                      <a:pt x="158" y="646"/>
                    </a:lnTo>
                    <a:lnTo>
                      <a:pt x="184" y="636"/>
                    </a:lnTo>
                    <a:lnTo>
                      <a:pt x="210" y="628"/>
                    </a:lnTo>
                    <a:lnTo>
                      <a:pt x="234" y="624"/>
                    </a:lnTo>
                    <a:lnTo>
                      <a:pt x="244" y="624"/>
                    </a:lnTo>
                    <a:lnTo>
                      <a:pt x="252" y="626"/>
                    </a:lnTo>
                    <a:lnTo>
                      <a:pt x="252" y="626"/>
                    </a:lnTo>
                    <a:lnTo>
                      <a:pt x="260" y="612"/>
                    </a:lnTo>
                    <a:lnTo>
                      <a:pt x="280" y="582"/>
                    </a:lnTo>
                    <a:lnTo>
                      <a:pt x="280" y="0"/>
                    </a:lnTo>
                    <a:lnTo>
                      <a:pt x="280" y="0"/>
                    </a:lnTo>
                    <a:lnTo>
                      <a:pt x="250" y="2"/>
                    </a:lnTo>
                    <a:lnTo>
                      <a:pt x="250" y="2"/>
                    </a:lnTo>
                    <a:lnTo>
                      <a:pt x="232" y="4"/>
                    </a:lnTo>
                    <a:lnTo>
                      <a:pt x="216" y="8"/>
                    </a:lnTo>
                    <a:lnTo>
                      <a:pt x="204" y="12"/>
                    </a:lnTo>
                    <a:lnTo>
                      <a:pt x="192" y="18"/>
                    </a:lnTo>
                    <a:lnTo>
                      <a:pt x="182" y="24"/>
                    </a:lnTo>
                    <a:lnTo>
                      <a:pt x="174" y="32"/>
                    </a:lnTo>
                    <a:lnTo>
                      <a:pt x="160" y="46"/>
                    </a:lnTo>
                    <a:lnTo>
                      <a:pt x="152" y="60"/>
                    </a:lnTo>
                    <a:lnTo>
                      <a:pt x="148" y="72"/>
                    </a:lnTo>
                    <a:lnTo>
                      <a:pt x="146" y="84"/>
                    </a:lnTo>
                    <a:lnTo>
                      <a:pt x="146" y="84"/>
                    </a:lnTo>
                    <a:lnTo>
                      <a:pt x="168" y="88"/>
                    </a:lnTo>
                    <a:lnTo>
                      <a:pt x="186" y="94"/>
                    </a:lnTo>
                    <a:lnTo>
                      <a:pt x="202" y="98"/>
                    </a:lnTo>
                    <a:lnTo>
                      <a:pt x="214" y="104"/>
                    </a:lnTo>
                    <a:lnTo>
                      <a:pt x="222" y="110"/>
                    </a:lnTo>
                    <a:lnTo>
                      <a:pt x="228" y="116"/>
                    </a:lnTo>
                    <a:lnTo>
                      <a:pt x="230" y="124"/>
                    </a:lnTo>
                    <a:lnTo>
                      <a:pt x="230" y="130"/>
                    </a:lnTo>
                    <a:lnTo>
                      <a:pt x="230" y="138"/>
                    </a:lnTo>
                    <a:lnTo>
                      <a:pt x="226" y="146"/>
                    </a:lnTo>
                    <a:lnTo>
                      <a:pt x="220" y="152"/>
                    </a:lnTo>
                    <a:lnTo>
                      <a:pt x="212" y="160"/>
                    </a:lnTo>
                    <a:lnTo>
                      <a:pt x="192" y="176"/>
                    </a:lnTo>
                    <a:lnTo>
                      <a:pt x="168" y="190"/>
                    </a:lnTo>
                    <a:lnTo>
                      <a:pt x="142" y="206"/>
                    </a:lnTo>
                    <a:lnTo>
                      <a:pt x="114" y="218"/>
                    </a:lnTo>
                    <a:lnTo>
                      <a:pt x="58" y="242"/>
                    </a:lnTo>
                    <a:lnTo>
                      <a:pt x="16" y="258"/>
                    </a:lnTo>
                    <a:lnTo>
                      <a:pt x="0" y="264"/>
                    </a:lnTo>
                    <a:lnTo>
                      <a:pt x="0" y="264"/>
                    </a:lnTo>
                    <a:lnTo>
                      <a:pt x="20" y="266"/>
                    </a:lnTo>
                    <a:lnTo>
                      <a:pt x="38" y="270"/>
                    </a:lnTo>
                    <a:lnTo>
                      <a:pt x="52" y="274"/>
                    </a:lnTo>
                    <a:lnTo>
                      <a:pt x="66" y="278"/>
                    </a:lnTo>
                    <a:lnTo>
                      <a:pt x="78" y="284"/>
                    </a:lnTo>
                    <a:lnTo>
                      <a:pt x="88" y="290"/>
                    </a:lnTo>
                    <a:lnTo>
                      <a:pt x="96" y="298"/>
                    </a:lnTo>
                    <a:lnTo>
                      <a:pt x="104" y="306"/>
                    </a:lnTo>
                    <a:lnTo>
                      <a:pt x="108" y="316"/>
                    </a:lnTo>
                    <a:lnTo>
                      <a:pt x="112" y="324"/>
                    </a:lnTo>
                    <a:lnTo>
                      <a:pt x="116" y="334"/>
                    </a:lnTo>
                    <a:lnTo>
                      <a:pt x="116" y="344"/>
                    </a:lnTo>
                    <a:lnTo>
                      <a:pt x="116" y="366"/>
                    </a:lnTo>
                    <a:lnTo>
                      <a:pt x="114" y="386"/>
                    </a:lnTo>
                    <a:lnTo>
                      <a:pt x="108" y="408"/>
                    </a:lnTo>
                    <a:lnTo>
                      <a:pt x="100" y="428"/>
                    </a:lnTo>
                    <a:lnTo>
                      <a:pt x="90" y="448"/>
                    </a:lnTo>
                    <a:lnTo>
                      <a:pt x="82" y="464"/>
                    </a:lnTo>
                    <a:lnTo>
                      <a:pt x="66" y="490"/>
                    </a:lnTo>
                    <a:lnTo>
                      <a:pt x="60" y="500"/>
                    </a:lnTo>
                    <a:lnTo>
                      <a:pt x="60" y="50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88"/>
              <p:cNvSpPr>
                <a:spLocks noChangeAspect="1"/>
              </p:cNvSpPr>
              <p:nvPr/>
            </p:nvSpPr>
            <p:spPr bwMode="auto">
              <a:xfrm>
                <a:off x="10820" y="5117153"/>
                <a:ext cx="692706" cy="903148"/>
              </a:xfrm>
              <a:custGeom>
                <a:avLst/>
                <a:gdLst>
                  <a:gd name="T0" fmla="*/ 628 w 632"/>
                  <a:gd name="T1" fmla="*/ 772 h 824"/>
                  <a:gd name="T2" fmla="*/ 572 w 632"/>
                  <a:gd name="T3" fmla="*/ 684 h 824"/>
                  <a:gd name="T4" fmla="*/ 520 w 632"/>
                  <a:gd name="T5" fmla="*/ 616 h 824"/>
                  <a:gd name="T6" fmla="*/ 500 w 632"/>
                  <a:gd name="T7" fmla="*/ 560 h 824"/>
                  <a:gd name="T8" fmla="*/ 486 w 632"/>
                  <a:gd name="T9" fmla="*/ 432 h 824"/>
                  <a:gd name="T10" fmla="*/ 496 w 632"/>
                  <a:gd name="T11" fmla="*/ 306 h 824"/>
                  <a:gd name="T12" fmla="*/ 496 w 632"/>
                  <a:gd name="T13" fmla="*/ 272 h 824"/>
                  <a:gd name="T14" fmla="*/ 486 w 632"/>
                  <a:gd name="T15" fmla="*/ 232 h 824"/>
                  <a:gd name="T16" fmla="*/ 456 w 632"/>
                  <a:gd name="T17" fmla="*/ 196 h 824"/>
                  <a:gd name="T18" fmla="*/ 434 w 632"/>
                  <a:gd name="T19" fmla="*/ 184 h 824"/>
                  <a:gd name="T20" fmla="*/ 408 w 632"/>
                  <a:gd name="T21" fmla="*/ 236 h 824"/>
                  <a:gd name="T22" fmla="*/ 384 w 632"/>
                  <a:gd name="T23" fmla="*/ 260 h 824"/>
                  <a:gd name="T24" fmla="*/ 362 w 632"/>
                  <a:gd name="T25" fmla="*/ 256 h 824"/>
                  <a:gd name="T26" fmla="*/ 344 w 632"/>
                  <a:gd name="T27" fmla="*/ 234 h 824"/>
                  <a:gd name="T28" fmla="*/ 312 w 632"/>
                  <a:gd name="T29" fmla="*/ 154 h 824"/>
                  <a:gd name="T30" fmla="*/ 284 w 632"/>
                  <a:gd name="T31" fmla="*/ 18 h 824"/>
                  <a:gd name="T32" fmla="*/ 276 w 632"/>
                  <a:gd name="T33" fmla="*/ 18 h 824"/>
                  <a:gd name="T34" fmla="*/ 254 w 632"/>
                  <a:gd name="T35" fmla="*/ 64 h 824"/>
                  <a:gd name="T36" fmla="*/ 228 w 632"/>
                  <a:gd name="T37" fmla="*/ 90 h 824"/>
                  <a:gd name="T38" fmla="*/ 198 w 632"/>
                  <a:gd name="T39" fmla="*/ 100 h 824"/>
                  <a:gd name="T40" fmla="*/ 156 w 632"/>
                  <a:gd name="T41" fmla="*/ 96 h 824"/>
                  <a:gd name="T42" fmla="*/ 96 w 632"/>
                  <a:gd name="T43" fmla="*/ 66 h 824"/>
                  <a:gd name="T44" fmla="*/ 42 w 632"/>
                  <a:gd name="T45" fmla="*/ 18 h 824"/>
                  <a:gd name="T46" fmla="*/ 26 w 632"/>
                  <a:gd name="T47" fmla="*/ 14 h 824"/>
                  <a:gd name="T48" fmla="*/ 0 w 632"/>
                  <a:gd name="T49" fmla="*/ 456 h 824"/>
                  <a:gd name="T50" fmla="*/ 80 w 632"/>
                  <a:gd name="T51" fmla="*/ 482 h 824"/>
                  <a:gd name="T52" fmla="*/ 124 w 632"/>
                  <a:gd name="T53" fmla="*/ 506 h 824"/>
                  <a:gd name="T54" fmla="*/ 146 w 632"/>
                  <a:gd name="T55" fmla="*/ 536 h 824"/>
                  <a:gd name="T56" fmla="*/ 134 w 632"/>
                  <a:gd name="T57" fmla="*/ 568 h 824"/>
                  <a:gd name="T58" fmla="*/ 76 w 632"/>
                  <a:gd name="T59" fmla="*/ 604 h 824"/>
                  <a:gd name="T60" fmla="*/ 82 w 632"/>
                  <a:gd name="T61" fmla="*/ 616 h 824"/>
                  <a:gd name="T62" fmla="*/ 122 w 632"/>
                  <a:gd name="T63" fmla="*/ 630 h 824"/>
                  <a:gd name="T64" fmla="*/ 182 w 632"/>
                  <a:gd name="T65" fmla="*/ 626 h 824"/>
                  <a:gd name="T66" fmla="*/ 300 w 632"/>
                  <a:gd name="T67" fmla="*/ 610 h 824"/>
                  <a:gd name="T68" fmla="*/ 422 w 632"/>
                  <a:gd name="T69" fmla="*/ 616 h 824"/>
                  <a:gd name="T70" fmla="*/ 476 w 632"/>
                  <a:gd name="T71" fmla="*/ 630 h 824"/>
                  <a:gd name="T72" fmla="*/ 526 w 632"/>
                  <a:gd name="T73" fmla="*/ 674 h 824"/>
                  <a:gd name="T74" fmla="*/ 576 w 632"/>
                  <a:gd name="T75" fmla="*/ 748 h 824"/>
                  <a:gd name="T76" fmla="*/ 594 w 632"/>
                  <a:gd name="T77" fmla="*/ 796 h 824"/>
                  <a:gd name="T78" fmla="*/ 592 w 632"/>
                  <a:gd name="T79" fmla="*/ 818 h 824"/>
                  <a:gd name="T80" fmla="*/ 598 w 632"/>
                  <a:gd name="T81" fmla="*/ 824 h 824"/>
                  <a:gd name="T82" fmla="*/ 612 w 632"/>
                  <a:gd name="T83" fmla="*/ 822 h 824"/>
                  <a:gd name="T84" fmla="*/ 624 w 632"/>
                  <a:gd name="T85" fmla="*/ 808 h 824"/>
                  <a:gd name="T86" fmla="*/ 630 w 632"/>
                  <a:gd name="T87" fmla="*/ 796 h 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32" h="824">
                    <a:moveTo>
                      <a:pt x="632" y="784"/>
                    </a:moveTo>
                    <a:lnTo>
                      <a:pt x="632" y="784"/>
                    </a:lnTo>
                    <a:lnTo>
                      <a:pt x="628" y="772"/>
                    </a:lnTo>
                    <a:lnTo>
                      <a:pt x="622" y="760"/>
                    </a:lnTo>
                    <a:lnTo>
                      <a:pt x="602" y="726"/>
                    </a:lnTo>
                    <a:lnTo>
                      <a:pt x="572" y="684"/>
                    </a:lnTo>
                    <a:lnTo>
                      <a:pt x="530" y="632"/>
                    </a:lnTo>
                    <a:lnTo>
                      <a:pt x="530" y="632"/>
                    </a:lnTo>
                    <a:lnTo>
                      <a:pt x="520" y="616"/>
                    </a:lnTo>
                    <a:lnTo>
                      <a:pt x="512" y="598"/>
                    </a:lnTo>
                    <a:lnTo>
                      <a:pt x="504" y="580"/>
                    </a:lnTo>
                    <a:lnTo>
                      <a:pt x="500" y="560"/>
                    </a:lnTo>
                    <a:lnTo>
                      <a:pt x="492" y="520"/>
                    </a:lnTo>
                    <a:lnTo>
                      <a:pt x="486" y="476"/>
                    </a:lnTo>
                    <a:lnTo>
                      <a:pt x="486" y="432"/>
                    </a:lnTo>
                    <a:lnTo>
                      <a:pt x="488" y="388"/>
                    </a:lnTo>
                    <a:lnTo>
                      <a:pt x="490" y="346"/>
                    </a:lnTo>
                    <a:lnTo>
                      <a:pt x="496" y="306"/>
                    </a:lnTo>
                    <a:lnTo>
                      <a:pt x="496" y="306"/>
                    </a:lnTo>
                    <a:lnTo>
                      <a:pt x="496" y="288"/>
                    </a:lnTo>
                    <a:lnTo>
                      <a:pt x="496" y="272"/>
                    </a:lnTo>
                    <a:lnTo>
                      <a:pt x="494" y="256"/>
                    </a:lnTo>
                    <a:lnTo>
                      <a:pt x="492" y="244"/>
                    </a:lnTo>
                    <a:lnTo>
                      <a:pt x="486" y="232"/>
                    </a:lnTo>
                    <a:lnTo>
                      <a:pt x="482" y="222"/>
                    </a:lnTo>
                    <a:lnTo>
                      <a:pt x="470" y="206"/>
                    </a:lnTo>
                    <a:lnTo>
                      <a:pt x="456" y="196"/>
                    </a:lnTo>
                    <a:lnTo>
                      <a:pt x="446" y="188"/>
                    </a:lnTo>
                    <a:lnTo>
                      <a:pt x="434" y="184"/>
                    </a:lnTo>
                    <a:lnTo>
                      <a:pt x="434" y="184"/>
                    </a:lnTo>
                    <a:lnTo>
                      <a:pt x="424" y="206"/>
                    </a:lnTo>
                    <a:lnTo>
                      <a:pt x="416" y="222"/>
                    </a:lnTo>
                    <a:lnTo>
                      <a:pt x="408" y="236"/>
                    </a:lnTo>
                    <a:lnTo>
                      <a:pt x="400" y="248"/>
                    </a:lnTo>
                    <a:lnTo>
                      <a:pt x="392" y="254"/>
                    </a:lnTo>
                    <a:lnTo>
                      <a:pt x="384" y="260"/>
                    </a:lnTo>
                    <a:lnTo>
                      <a:pt x="376" y="260"/>
                    </a:lnTo>
                    <a:lnTo>
                      <a:pt x="370" y="260"/>
                    </a:lnTo>
                    <a:lnTo>
                      <a:pt x="362" y="256"/>
                    </a:lnTo>
                    <a:lnTo>
                      <a:pt x="356" y="250"/>
                    </a:lnTo>
                    <a:lnTo>
                      <a:pt x="350" y="244"/>
                    </a:lnTo>
                    <a:lnTo>
                      <a:pt x="344" y="234"/>
                    </a:lnTo>
                    <a:lnTo>
                      <a:pt x="332" y="212"/>
                    </a:lnTo>
                    <a:lnTo>
                      <a:pt x="322" y="184"/>
                    </a:lnTo>
                    <a:lnTo>
                      <a:pt x="312" y="154"/>
                    </a:lnTo>
                    <a:lnTo>
                      <a:pt x="304" y="122"/>
                    </a:lnTo>
                    <a:lnTo>
                      <a:pt x="292" y="62"/>
                    </a:lnTo>
                    <a:lnTo>
                      <a:pt x="284" y="18"/>
                    </a:lnTo>
                    <a:lnTo>
                      <a:pt x="282" y="0"/>
                    </a:lnTo>
                    <a:lnTo>
                      <a:pt x="282" y="0"/>
                    </a:lnTo>
                    <a:lnTo>
                      <a:pt x="276" y="18"/>
                    </a:lnTo>
                    <a:lnTo>
                      <a:pt x="270" y="36"/>
                    </a:lnTo>
                    <a:lnTo>
                      <a:pt x="262" y="50"/>
                    </a:lnTo>
                    <a:lnTo>
                      <a:pt x="254" y="64"/>
                    </a:lnTo>
                    <a:lnTo>
                      <a:pt x="246" y="74"/>
                    </a:lnTo>
                    <a:lnTo>
                      <a:pt x="238" y="82"/>
                    </a:lnTo>
                    <a:lnTo>
                      <a:pt x="228" y="90"/>
                    </a:lnTo>
                    <a:lnTo>
                      <a:pt x="218" y="94"/>
                    </a:lnTo>
                    <a:lnTo>
                      <a:pt x="208" y="98"/>
                    </a:lnTo>
                    <a:lnTo>
                      <a:pt x="198" y="100"/>
                    </a:lnTo>
                    <a:lnTo>
                      <a:pt x="188" y="100"/>
                    </a:lnTo>
                    <a:lnTo>
                      <a:pt x="178" y="100"/>
                    </a:lnTo>
                    <a:lnTo>
                      <a:pt x="156" y="96"/>
                    </a:lnTo>
                    <a:lnTo>
                      <a:pt x="136" y="88"/>
                    </a:lnTo>
                    <a:lnTo>
                      <a:pt x="116" y="78"/>
                    </a:lnTo>
                    <a:lnTo>
                      <a:pt x="96" y="66"/>
                    </a:lnTo>
                    <a:lnTo>
                      <a:pt x="80" y="52"/>
                    </a:lnTo>
                    <a:lnTo>
                      <a:pt x="64" y="40"/>
                    </a:lnTo>
                    <a:lnTo>
                      <a:pt x="42" y="18"/>
                    </a:lnTo>
                    <a:lnTo>
                      <a:pt x="34" y="10"/>
                    </a:lnTo>
                    <a:lnTo>
                      <a:pt x="34" y="10"/>
                    </a:lnTo>
                    <a:lnTo>
                      <a:pt x="26" y="14"/>
                    </a:lnTo>
                    <a:lnTo>
                      <a:pt x="18" y="16"/>
                    </a:lnTo>
                    <a:lnTo>
                      <a:pt x="0" y="20"/>
                    </a:lnTo>
                    <a:lnTo>
                      <a:pt x="0" y="456"/>
                    </a:lnTo>
                    <a:lnTo>
                      <a:pt x="0" y="456"/>
                    </a:lnTo>
                    <a:lnTo>
                      <a:pt x="42" y="468"/>
                    </a:lnTo>
                    <a:lnTo>
                      <a:pt x="80" y="482"/>
                    </a:lnTo>
                    <a:lnTo>
                      <a:pt x="96" y="490"/>
                    </a:lnTo>
                    <a:lnTo>
                      <a:pt x="112" y="498"/>
                    </a:lnTo>
                    <a:lnTo>
                      <a:pt x="124" y="506"/>
                    </a:lnTo>
                    <a:lnTo>
                      <a:pt x="136" y="516"/>
                    </a:lnTo>
                    <a:lnTo>
                      <a:pt x="142" y="526"/>
                    </a:lnTo>
                    <a:lnTo>
                      <a:pt x="146" y="536"/>
                    </a:lnTo>
                    <a:lnTo>
                      <a:pt x="146" y="546"/>
                    </a:lnTo>
                    <a:lnTo>
                      <a:pt x="142" y="556"/>
                    </a:lnTo>
                    <a:lnTo>
                      <a:pt x="134" y="568"/>
                    </a:lnTo>
                    <a:lnTo>
                      <a:pt x="120" y="580"/>
                    </a:lnTo>
                    <a:lnTo>
                      <a:pt x="100" y="592"/>
                    </a:lnTo>
                    <a:lnTo>
                      <a:pt x="76" y="604"/>
                    </a:lnTo>
                    <a:lnTo>
                      <a:pt x="76" y="604"/>
                    </a:lnTo>
                    <a:lnTo>
                      <a:pt x="78" y="610"/>
                    </a:lnTo>
                    <a:lnTo>
                      <a:pt x="82" y="616"/>
                    </a:lnTo>
                    <a:lnTo>
                      <a:pt x="90" y="622"/>
                    </a:lnTo>
                    <a:lnTo>
                      <a:pt x="104" y="626"/>
                    </a:lnTo>
                    <a:lnTo>
                      <a:pt x="122" y="630"/>
                    </a:lnTo>
                    <a:lnTo>
                      <a:pt x="148" y="630"/>
                    </a:lnTo>
                    <a:lnTo>
                      <a:pt x="182" y="626"/>
                    </a:lnTo>
                    <a:lnTo>
                      <a:pt x="182" y="626"/>
                    </a:lnTo>
                    <a:lnTo>
                      <a:pt x="220" y="620"/>
                    </a:lnTo>
                    <a:lnTo>
                      <a:pt x="260" y="614"/>
                    </a:lnTo>
                    <a:lnTo>
                      <a:pt x="300" y="610"/>
                    </a:lnTo>
                    <a:lnTo>
                      <a:pt x="342" y="610"/>
                    </a:lnTo>
                    <a:lnTo>
                      <a:pt x="382" y="610"/>
                    </a:lnTo>
                    <a:lnTo>
                      <a:pt x="422" y="616"/>
                    </a:lnTo>
                    <a:lnTo>
                      <a:pt x="440" y="620"/>
                    </a:lnTo>
                    <a:lnTo>
                      <a:pt x="458" y="624"/>
                    </a:lnTo>
                    <a:lnTo>
                      <a:pt x="476" y="630"/>
                    </a:lnTo>
                    <a:lnTo>
                      <a:pt x="492" y="636"/>
                    </a:lnTo>
                    <a:lnTo>
                      <a:pt x="492" y="636"/>
                    </a:lnTo>
                    <a:lnTo>
                      <a:pt x="526" y="674"/>
                    </a:lnTo>
                    <a:lnTo>
                      <a:pt x="544" y="698"/>
                    </a:lnTo>
                    <a:lnTo>
                      <a:pt x="562" y="722"/>
                    </a:lnTo>
                    <a:lnTo>
                      <a:pt x="576" y="748"/>
                    </a:lnTo>
                    <a:lnTo>
                      <a:pt x="588" y="772"/>
                    </a:lnTo>
                    <a:lnTo>
                      <a:pt x="590" y="784"/>
                    </a:lnTo>
                    <a:lnTo>
                      <a:pt x="594" y="796"/>
                    </a:lnTo>
                    <a:lnTo>
                      <a:pt x="594" y="806"/>
                    </a:lnTo>
                    <a:lnTo>
                      <a:pt x="592" y="818"/>
                    </a:lnTo>
                    <a:lnTo>
                      <a:pt x="592" y="818"/>
                    </a:lnTo>
                    <a:lnTo>
                      <a:pt x="592" y="822"/>
                    </a:lnTo>
                    <a:lnTo>
                      <a:pt x="594" y="824"/>
                    </a:lnTo>
                    <a:lnTo>
                      <a:pt x="598" y="824"/>
                    </a:lnTo>
                    <a:lnTo>
                      <a:pt x="598" y="824"/>
                    </a:lnTo>
                    <a:lnTo>
                      <a:pt x="602" y="824"/>
                    </a:lnTo>
                    <a:lnTo>
                      <a:pt x="612" y="822"/>
                    </a:lnTo>
                    <a:lnTo>
                      <a:pt x="616" y="818"/>
                    </a:lnTo>
                    <a:lnTo>
                      <a:pt x="620" y="814"/>
                    </a:lnTo>
                    <a:lnTo>
                      <a:pt x="624" y="808"/>
                    </a:lnTo>
                    <a:lnTo>
                      <a:pt x="626" y="800"/>
                    </a:lnTo>
                    <a:lnTo>
                      <a:pt x="626" y="800"/>
                    </a:lnTo>
                    <a:lnTo>
                      <a:pt x="630" y="796"/>
                    </a:lnTo>
                    <a:lnTo>
                      <a:pt x="632" y="792"/>
                    </a:lnTo>
                    <a:lnTo>
                      <a:pt x="632" y="78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47"/>
              <p:cNvSpPr>
                <a:spLocks noChangeAspect="1"/>
              </p:cNvSpPr>
              <p:nvPr/>
            </p:nvSpPr>
            <p:spPr bwMode="auto">
              <a:xfrm>
                <a:off x="1" y="2438400"/>
                <a:ext cx="453574" cy="852529"/>
              </a:xfrm>
              <a:custGeom>
                <a:avLst/>
                <a:gdLst>
                  <a:gd name="T0" fmla="*/ 194 w 382"/>
                  <a:gd name="T1" fmla="*/ 442 h 718"/>
                  <a:gd name="T2" fmla="*/ 238 w 382"/>
                  <a:gd name="T3" fmla="*/ 410 h 718"/>
                  <a:gd name="T4" fmla="*/ 264 w 382"/>
                  <a:gd name="T5" fmla="*/ 368 h 718"/>
                  <a:gd name="T6" fmla="*/ 270 w 382"/>
                  <a:gd name="T7" fmla="*/ 334 h 718"/>
                  <a:gd name="T8" fmla="*/ 292 w 382"/>
                  <a:gd name="T9" fmla="*/ 278 h 718"/>
                  <a:gd name="T10" fmla="*/ 310 w 382"/>
                  <a:gd name="T11" fmla="*/ 250 h 718"/>
                  <a:gd name="T12" fmla="*/ 248 w 382"/>
                  <a:gd name="T13" fmla="*/ 258 h 718"/>
                  <a:gd name="T14" fmla="*/ 212 w 382"/>
                  <a:gd name="T15" fmla="*/ 242 h 718"/>
                  <a:gd name="T16" fmla="*/ 194 w 382"/>
                  <a:gd name="T17" fmla="*/ 212 h 718"/>
                  <a:gd name="T18" fmla="*/ 194 w 382"/>
                  <a:gd name="T19" fmla="*/ 160 h 718"/>
                  <a:gd name="T20" fmla="*/ 200 w 382"/>
                  <a:gd name="T21" fmla="*/ 140 h 718"/>
                  <a:gd name="T22" fmla="*/ 200 w 382"/>
                  <a:gd name="T23" fmla="*/ 110 h 718"/>
                  <a:gd name="T24" fmla="*/ 184 w 382"/>
                  <a:gd name="T25" fmla="*/ 72 h 718"/>
                  <a:gd name="T26" fmla="*/ 158 w 382"/>
                  <a:gd name="T27" fmla="*/ 50 h 718"/>
                  <a:gd name="T28" fmla="*/ 80 w 382"/>
                  <a:gd name="T29" fmla="*/ 0 h 718"/>
                  <a:gd name="T30" fmla="*/ 84 w 382"/>
                  <a:gd name="T31" fmla="*/ 6 h 718"/>
                  <a:gd name="T32" fmla="*/ 96 w 382"/>
                  <a:gd name="T33" fmla="*/ 38 h 718"/>
                  <a:gd name="T34" fmla="*/ 94 w 382"/>
                  <a:gd name="T35" fmla="*/ 70 h 718"/>
                  <a:gd name="T36" fmla="*/ 80 w 382"/>
                  <a:gd name="T37" fmla="*/ 66 h 718"/>
                  <a:gd name="T38" fmla="*/ 48 w 382"/>
                  <a:gd name="T39" fmla="*/ 82 h 718"/>
                  <a:gd name="T40" fmla="*/ 34 w 382"/>
                  <a:gd name="T41" fmla="*/ 106 h 718"/>
                  <a:gd name="T42" fmla="*/ 26 w 382"/>
                  <a:gd name="T43" fmla="*/ 138 h 718"/>
                  <a:gd name="T44" fmla="*/ 24 w 382"/>
                  <a:gd name="T45" fmla="*/ 194 h 718"/>
                  <a:gd name="T46" fmla="*/ 22 w 382"/>
                  <a:gd name="T47" fmla="*/ 204 h 718"/>
                  <a:gd name="T48" fmla="*/ 20 w 382"/>
                  <a:gd name="T49" fmla="*/ 202 h 718"/>
                  <a:gd name="T50" fmla="*/ 0 w 382"/>
                  <a:gd name="T51" fmla="*/ 662 h 718"/>
                  <a:gd name="T52" fmla="*/ 30 w 382"/>
                  <a:gd name="T53" fmla="*/ 636 h 718"/>
                  <a:gd name="T54" fmla="*/ 80 w 382"/>
                  <a:gd name="T55" fmla="*/ 606 h 718"/>
                  <a:gd name="T56" fmla="*/ 108 w 382"/>
                  <a:gd name="T57" fmla="*/ 586 h 718"/>
                  <a:gd name="T58" fmla="*/ 132 w 382"/>
                  <a:gd name="T59" fmla="*/ 542 h 718"/>
                  <a:gd name="T60" fmla="*/ 144 w 382"/>
                  <a:gd name="T61" fmla="*/ 484 h 718"/>
                  <a:gd name="T62" fmla="*/ 220 w 382"/>
                  <a:gd name="T63" fmla="*/ 544 h 718"/>
                  <a:gd name="T64" fmla="*/ 300 w 382"/>
                  <a:gd name="T65" fmla="*/ 626 h 718"/>
                  <a:gd name="T66" fmla="*/ 330 w 382"/>
                  <a:gd name="T67" fmla="*/ 678 h 718"/>
                  <a:gd name="T68" fmla="*/ 336 w 382"/>
                  <a:gd name="T69" fmla="*/ 710 h 718"/>
                  <a:gd name="T70" fmla="*/ 340 w 382"/>
                  <a:gd name="T71" fmla="*/ 718 h 718"/>
                  <a:gd name="T72" fmla="*/ 352 w 382"/>
                  <a:gd name="T73" fmla="*/ 716 h 718"/>
                  <a:gd name="T74" fmla="*/ 372 w 382"/>
                  <a:gd name="T75" fmla="*/ 698 h 718"/>
                  <a:gd name="T76" fmla="*/ 376 w 382"/>
                  <a:gd name="T77" fmla="*/ 680 h 718"/>
                  <a:gd name="T78" fmla="*/ 382 w 382"/>
                  <a:gd name="T79" fmla="*/ 666 h 718"/>
                  <a:gd name="T80" fmla="*/ 372 w 382"/>
                  <a:gd name="T81" fmla="*/ 644 h 718"/>
                  <a:gd name="T82" fmla="*/ 318 w 382"/>
                  <a:gd name="T83" fmla="*/ 582 h 718"/>
                  <a:gd name="T84" fmla="*/ 170 w 382"/>
                  <a:gd name="T85" fmla="*/ 452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82" h="718">
                    <a:moveTo>
                      <a:pt x="170" y="452"/>
                    </a:moveTo>
                    <a:lnTo>
                      <a:pt x="170" y="452"/>
                    </a:lnTo>
                    <a:lnTo>
                      <a:pt x="194" y="442"/>
                    </a:lnTo>
                    <a:lnTo>
                      <a:pt x="208" y="434"/>
                    </a:lnTo>
                    <a:lnTo>
                      <a:pt x="224" y="424"/>
                    </a:lnTo>
                    <a:lnTo>
                      <a:pt x="238" y="410"/>
                    </a:lnTo>
                    <a:lnTo>
                      <a:pt x="250" y="396"/>
                    </a:lnTo>
                    <a:lnTo>
                      <a:pt x="260" y="378"/>
                    </a:lnTo>
                    <a:lnTo>
                      <a:pt x="264" y="368"/>
                    </a:lnTo>
                    <a:lnTo>
                      <a:pt x="266" y="358"/>
                    </a:lnTo>
                    <a:lnTo>
                      <a:pt x="266" y="358"/>
                    </a:lnTo>
                    <a:lnTo>
                      <a:pt x="270" y="334"/>
                    </a:lnTo>
                    <a:lnTo>
                      <a:pt x="276" y="312"/>
                    </a:lnTo>
                    <a:lnTo>
                      <a:pt x="284" y="294"/>
                    </a:lnTo>
                    <a:lnTo>
                      <a:pt x="292" y="278"/>
                    </a:lnTo>
                    <a:lnTo>
                      <a:pt x="304" y="256"/>
                    </a:lnTo>
                    <a:lnTo>
                      <a:pt x="310" y="250"/>
                    </a:lnTo>
                    <a:lnTo>
                      <a:pt x="310" y="250"/>
                    </a:lnTo>
                    <a:lnTo>
                      <a:pt x="286" y="256"/>
                    </a:lnTo>
                    <a:lnTo>
                      <a:pt x="266" y="258"/>
                    </a:lnTo>
                    <a:lnTo>
                      <a:pt x="248" y="258"/>
                    </a:lnTo>
                    <a:lnTo>
                      <a:pt x="234" y="254"/>
                    </a:lnTo>
                    <a:lnTo>
                      <a:pt x="220" y="250"/>
                    </a:lnTo>
                    <a:lnTo>
                      <a:pt x="212" y="242"/>
                    </a:lnTo>
                    <a:lnTo>
                      <a:pt x="204" y="234"/>
                    </a:lnTo>
                    <a:lnTo>
                      <a:pt x="198" y="224"/>
                    </a:lnTo>
                    <a:lnTo>
                      <a:pt x="194" y="212"/>
                    </a:lnTo>
                    <a:lnTo>
                      <a:pt x="192" y="202"/>
                    </a:lnTo>
                    <a:lnTo>
                      <a:pt x="190" y="180"/>
                    </a:lnTo>
                    <a:lnTo>
                      <a:pt x="194" y="160"/>
                    </a:lnTo>
                    <a:lnTo>
                      <a:pt x="198" y="148"/>
                    </a:lnTo>
                    <a:lnTo>
                      <a:pt x="198" y="148"/>
                    </a:lnTo>
                    <a:lnTo>
                      <a:pt x="200" y="140"/>
                    </a:lnTo>
                    <a:lnTo>
                      <a:pt x="202" y="130"/>
                    </a:lnTo>
                    <a:lnTo>
                      <a:pt x="202" y="120"/>
                    </a:lnTo>
                    <a:lnTo>
                      <a:pt x="200" y="110"/>
                    </a:lnTo>
                    <a:lnTo>
                      <a:pt x="194" y="90"/>
                    </a:lnTo>
                    <a:lnTo>
                      <a:pt x="188" y="80"/>
                    </a:lnTo>
                    <a:lnTo>
                      <a:pt x="184" y="72"/>
                    </a:lnTo>
                    <a:lnTo>
                      <a:pt x="184" y="72"/>
                    </a:lnTo>
                    <a:lnTo>
                      <a:pt x="174" y="64"/>
                    </a:lnTo>
                    <a:lnTo>
                      <a:pt x="158" y="50"/>
                    </a:lnTo>
                    <a:lnTo>
                      <a:pt x="120" y="22"/>
                    </a:lnTo>
                    <a:lnTo>
                      <a:pt x="88" y="4"/>
                    </a:lnTo>
                    <a:lnTo>
                      <a:pt x="80" y="0"/>
                    </a:lnTo>
                    <a:lnTo>
                      <a:pt x="80" y="2"/>
                    </a:lnTo>
                    <a:lnTo>
                      <a:pt x="84" y="6"/>
                    </a:lnTo>
                    <a:lnTo>
                      <a:pt x="84" y="6"/>
                    </a:lnTo>
                    <a:lnTo>
                      <a:pt x="90" y="16"/>
                    </a:lnTo>
                    <a:lnTo>
                      <a:pt x="94" y="28"/>
                    </a:lnTo>
                    <a:lnTo>
                      <a:pt x="96" y="38"/>
                    </a:lnTo>
                    <a:lnTo>
                      <a:pt x="98" y="48"/>
                    </a:lnTo>
                    <a:lnTo>
                      <a:pt x="96" y="64"/>
                    </a:lnTo>
                    <a:lnTo>
                      <a:pt x="94" y="70"/>
                    </a:lnTo>
                    <a:lnTo>
                      <a:pt x="94" y="70"/>
                    </a:lnTo>
                    <a:lnTo>
                      <a:pt x="88" y="68"/>
                    </a:lnTo>
                    <a:lnTo>
                      <a:pt x="80" y="66"/>
                    </a:lnTo>
                    <a:lnTo>
                      <a:pt x="70" y="68"/>
                    </a:lnTo>
                    <a:lnTo>
                      <a:pt x="58" y="72"/>
                    </a:lnTo>
                    <a:lnTo>
                      <a:pt x="48" y="82"/>
                    </a:lnTo>
                    <a:lnTo>
                      <a:pt x="44" y="88"/>
                    </a:lnTo>
                    <a:lnTo>
                      <a:pt x="38" y="96"/>
                    </a:lnTo>
                    <a:lnTo>
                      <a:pt x="34" y="106"/>
                    </a:lnTo>
                    <a:lnTo>
                      <a:pt x="30" y="118"/>
                    </a:lnTo>
                    <a:lnTo>
                      <a:pt x="30" y="118"/>
                    </a:lnTo>
                    <a:lnTo>
                      <a:pt x="26" y="138"/>
                    </a:lnTo>
                    <a:lnTo>
                      <a:pt x="24" y="154"/>
                    </a:lnTo>
                    <a:lnTo>
                      <a:pt x="24" y="180"/>
                    </a:lnTo>
                    <a:lnTo>
                      <a:pt x="24" y="194"/>
                    </a:lnTo>
                    <a:lnTo>
                      <a:pt x="24" y="202"/>
                    </a:lnTo>
                    <a:lnTo>
                      <a:pt x="24" y="202"/>
                    </a:lnTo>
                    <a:lnTo>
                      <a:pt x="22" y="204"/>
                    </a:lnTo>
                    <a:lnTo>
                      <a:pt x="20" y="204"/>
                    </a:lnTo>
                    <a:lnTo>
                      <a:pt x="20" y="202"/>
                    </a:lnTo>
                    <a:lnTo>
                      <a:pt x="20" y="202"/>
                    </a:lnTo>
                    <a:lnTo>
                      <a:pt x="16" y="194"/>
                    </a:lnTo>
                    <a:lnTo>
                      <a:pt x="0" y="146"/>
                    </a:lnTo>
                    <a:lnTo>
                      <a:pt x="0" y="662"/>
                    </a:lnTo>
                    <a:lnTo>
                      <a:pt x="0" y="662"/>
                    </a:lnTo>
                    <a:lnTo>
                      <a:pt x="12" y="650"/>
                    </a:lnTo>
                    <a:lnTo>
                      <a:pt x="30" y="636"/>
                    </a:lnTo>
                    <a:lnTo>
                      <a:pt x="52" y="620"/>
                    </a:lnTo>
                    <a:lnTo>
                      <a:pt x="80" y="606"/>
                    </a:lnTo>
                    <a:lnTo>
                      <a:pt x="80" y="606"/>
                    </a:lnTo>
                    <a:lnTo>
                      <a:pt x="90" y="600"/>
                    </a:lnTo>
                    <a:lnTo>
                      <a:pt x="100" y="594"/>
                    </a:lnTo>
                    <a:lnTo>
                      <a:pt x="108" y="586"/>
                    </a:lnTo>
                    <a:lnTo>
                      <a:pt x="114" y="578"/>
                    </a:lnTo>
                    <a:lnTo>
                      <a:pt x="126" y="560"/>
                    </a:lnTo>
                    <a:lnTo>
                      <a:pt x="132" y="542"/>
                    </a:lnTo>
                    <a:lnTo>
                      <a:pt x="138" y="524"/>
                    </a:lnTo>
                    <a:lnTo>
                      <a:pt x="142" y="508"/>
                    </a:lnTo>
                    <a:lnTo>
                      <a:pt x="144" y="484"/>
                    </a:lnTo>
                    <a:lnTo>
                      <a:pt x="144" y="484"/>
                    </a:lnTo>
                    <a:lnTo>
                      <a:pt x="188" y="518"/>
                    </a:lnTo>
                    <a:lnTo>
                      <a:pt x="220" y="544"/>
                    </a:lnTo>
                    <a:lnTo>
                      <a:pt x="254" y="576"/>
                    </a:lnTo>
                    <a:lnTo>
                      <a:pt x="286" y="610"/>
                    </a:lnTo>
                    <a:lnTo>
                      <a:pt x="300" y="626"/>
                    </a:lnTo>
                    <a:lnTo>
                      <a:pt x="312" y="644"/>
                    </a:lnTo>
                    <a:lnTo>
                      <a:pt x="322" y="662"/>
                    </a:lnTo>
                    <a:lnTo>
                      <a:pt x="330" y="678"/>
                    </a:lnTo>
                    <a:lnTo>
                      <a:pt x="336" y="694"/>
                    </a:lnTo>
                    <a:lnTo>
                      <a:pt x="336" y="710"/>
                    </a:lnTo>
                    <a:lnTo>
                      <a:pt x="336" y="710"/>
                    </a:lnTo>
                    <a:lnTo>
                      <a:pt x="336" y="712"/>
                    </a:lnTo>
                    <a:lnTo>
                      <a:pt x="336" y="716"/>
                    </a:lnTo>
                    <a:lnTo>
                      <a:pt x="340" y="718"/>
                    </a:lnTo>
                    <a:lnTo>
                      <a:pt x="346" y="718"/>
                    </a:lnTo>
                    <a:lnTo>
                      <a:pt x="346" y="718"/>
                    </a:lnTo>
                    <a:lnTo>
                      <a:pt x="352" y="716"/>
                    </a:lnTo>
                    <a:lnTo>
                      <a:pt x="362" y="710"/>
                    </a:lnTo>
                    <a:lnTo>
                      <a:pt x="368" y="706"/>
                    </a:lnTo>
                    <a:lnTo>
                      <a:pt x="372" y="698"/>
                    </a:lnTo>
                    <a:lnTo>
                      <a:pt x="376" y="690"/>
                    </a:lnTo>
                    <a:lnTo>
                      <a:pt x="376" y="680"/>
                    </a:lnTo>
                    <a:lnTo>
                      <a:pt x="376" y="680"/>
                    </a:lnTo>
                    <a:lnTo>
                      <a:pt x="378" y="674"/>
                    </a:lnTo>
                    <a:lnTo>
                      <a:pt x="380" y="670"/>
                    </a:lnTo>
                    <a:lnTo>
                      <a:pt x="382" y="666"/>
                    </a:lnTo>
                    <a:lnTo>
                      <a:pt x="380" y="658"/>
                    </a:lnTo>
                    <a:lnTo>
                      <a:pt x="380" y="658"/>
                    </a:lnTo>
                    <a:lnTo>
                      <a:pt x="372" y="644"/>
                    </a:lnTo>
                    <a:lnTo>
                      <a:pt x="358" y="626"/>
                    </a:lnTo>
                    <a:lnTo>
                      <a:pt x="340" y="606"/>
                    </a:lnTo>
                    <a:lnTo>
                      <a:pt x="318" y="582"/>
                    </a:lnTo>
                    <a:lnTo>
                      <a:pt x="290" y="554"/>
                    </a:lnTo>
                    <a:lnTo>
                      <a:pt x="256" y="524"/>
                    </a:lnTo>
                    <a:lnTo>
                      <a:pt x="170" y="452"/>
                    </a:lnTo>
                    <a:lnTo>
                      <a:pt x="170" y="452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3"/>
              <p:cNvSpPr>
                <a:spLocks noChangeAspect="1"/>
              </p:cNvSpPr>
              <p:nvPr/>
            </p:nvSpPr>
            <p:spPr bwMode="auto">
              <a:xfrm>
                <a:off x="8551334" y="6180666"/>
                <a:ext cx="592666" cy="677333"/>
              </a:xfrm>
              <a:custGeom>
                <a:avLst/>
                <a:gdLst>
                  <a:gd name="T0" fmla="*/ 536 w 560"/>
                  <a:gd name="T1" fmla="*/ 100 h 640"/>
                  <a:gd name="T2" fmla="*/ 496 w 560"/>
                  <a:gd name="T3" fmla="*/ 106 h 640"/>
                  <a:gd name="T4" fmla="*/ 456 w 560"/>
                  <a:gd name="T5" fmla="*/ 118 h 640"/>
                  <a:gd name="T6" fmla="*/ 438 w 560"/>
                  <a:gd name="T7" fmla="*/ 110 h 640"/>
                  <a:gd name="T8" fmla="*/ 436 w 560"/>
                  <a:gd name="T9" fmla="*/ 82 h 640"/>
                  <a:gd name="T10" fmla="*/ 428 w 560"/>
                  <a:gd name="T11" fmla="*/ 76 h 640"/>
                  <a:gd name="T12" fmla="*/ 360 w 560"/>
                  <a:gd name="T13" fmla="*/ 146 h 640"/>
                  <a:gd name="T14" fmla="*/ 328 w 560"/>
                  <a:gd name="T15" fmla="*/ 192 h 640"/>
                  <a:gd name="T16" fmla="*/ 290 w 560"/>
                  <a:gd name="T17" fmla="*/ 108 h 640"/>
                  <a:gd name="T18" fmla="*/ 274 w 560"/>
                  <a:gd name="T19" fmla="*/ 38 h 640"/>
                  <a:gd name="T20" fmla="*/ 280 w 560"/>
                  <a:gd name="T21" fmla="*/ 6 h 640"/>
                  <a:gd name="T22" fmla="*/ 280 w 560"/>
                  <a:gd name="T23" fmla="*/ 2 h 640"/>
                  <a:gd name="T24" fmla="*/ 262 w 560"/>
                  <a:gd name="T25" fmla="*/ 0 h 640"/>
                  <a:gd name="T26" fmla="*/ 248 w 560"/>
                  <a:gd name="T27" fmla="*/ 14 h 640"/>
                  <a:gd name="T28" fmla="*/ 244 w 560"/>
                  <a:gd name="T29" fmla="*/ 18 h 640"/>
                  <a:gd name="T30" fmla="*/ 240 w 560"/>
                  <a:gd name="T31" fmla="*/ 26 h 640"/>
                  <a:gd name="T32" fmla="*/ 254 w 560"/>
                  <a:gd name="T33" fmla="*/ 88 h 640"/>
                  <a:gd name="T34" fmla="*/ 304 w 560"/>
                  <a:gd name="T35" fmla="*/ 204 h 640"/>
                  <a:gd name="T36" fmla="*/ 222 w 560"/>
                  <a:gd name="T37" fmla="*/ 206 h 640"/>
                  <a:gd name="T38" fmla="*/ 136 w 560"/>
                  <a:gd name="T39" fmla="*/ 224 h 640"/>
                  <a:gd name="T40" fmla="*/ 164 w 560"/>
                  <a:gd name="T41" fmla="*/ 234 h 640"/>
                  <a:gd name="T42" fmla="*/ 178 w 560"/>
                  <a:gd name="T43" fmla="*/ 254 h 640"/>
                  <a:gd name="T44" fmla="*/ 166 w 560"/>
                  <a:gd name="T45" fmla="*/ 272 h 640"/>
                  <a:gd name="T46" fmla="*/ 122 w 560"/>
                  <a:gd name="T47" fmla="*/ 300 h 640"/>
                  <a:gd name="T48" fmla="*/ 90 w 560"/>
                  <a:gd name="T49" fmla="*/ 348 h 640"/>
                  <a:gd name="T50" fmla="*/ 22 w 560"/>
                  <a:gd name="T51" fmla="*/ 414 h 640"/>
                  <a:gd name="T52" fmla="*/ 0 w 560"/>
                  <a:gd name="T53" fmla="*/ 430 h 640"/>
                  <a:gd name="T54" fmla="*/ 102 w 560"/>
                  <a:gd name="T55" fmla="*/ 404 h 640"/>
                  <a:gd name="T56" fmla="*/ 136 w 560"/>
                  <a:gd name="T57" fmla="*/ 406 h 640"/>
                  <a:gd name="T58" fmla="*/ 152 w 560"/>
                  <a:gd name="T59" fmla="*/ 418 h 640"/>
                  <a:gd name="T60" fmla="*/ 156 w 560"/>
                  <a:gd name="T61" fmla="*/ 438 h 640"/>
                  <a:gd name="T62" fmla="*/ 138 w 560"/>
                  <a:gd name="T63" fmla="*/ 486 h 640"/>
                  <a:gd name="T64" fmla="*/ 90 w 560"/>
                  <a:gd name="T65" fmla="*/ 550 h 640"/>
                  <a:gd name="T66" fmla="*/ 126 w 560"/>
                  <a:gd name="T67" fmla="*/ 542 h 640"/>
                  <a:gd name="T68" fmla="*/ 158 w 560"/>
                  <a:gd name="T69" fmla="*/ 550 h 640"/>
                  <a:gd name="T70" fmla="*/ 170 w 560"/>
                  <a:gd name="T71" fmla="*/ 572 h 640"/>
                  <a:gd name="T72" fmla="*/ 168 w 560"/>
                  <a:gd name="T73" fmla="*/ 626 h 640"/>
                  <a:gd name="T74" fmla="*/ 186 w 560"/>
                  <a:gd name="T75" fmla="*/ 626 h 640"/>
                  <a:gd name="T76" fmla="*/ 280 w 560"/>
                  <a:gd name="T77" fmla="*/ 640 h 640"/>
                  <a:gd name="T78" fmla="*/ 310 w 560"/>
                  <a:gd name="T79" fmla="*/ 628 h 640"/>
                  <a:gd name="T80" fmla="*/ 322 w 560"/>
                  <a:gd name="T81" fmla="*/ 628 h 640"/>
                  <a:gd name="T82" fmla="*/ 330 w 560"/>
                  <a:gd name="T83" fmla="*/ 580 h 640"/>
                  <a:gd name="T84" fmla="*/ 346 w 560"/>
                  <a:gd name="T85" fmla="*/ 526 h 640"/>
                  <a:gd name="T86" fmla="*/ 354 w 560"/>
                  <a:gd name="T87" fmla="*/ 526 h 640"/>
                  <a:gd name="T88" fmla="*/ 358 w 560"/>
                  <a:gd name="T89" fmla="*/ 534 h 640"/>
                  <a:gd name="T90" fmla="*/ 364 w 560"/>
                  <a:gd name="T91" fmla="*/ 584 h 640"/>
                  <a:gd name="T92" fmla="*/ 424 w 560"/>
                  <a:gd name="T93" fmla="*/ 640 h 640"/>
                  <a:gd name="T94" fmla="*/ 438 w 560"/>
                  <a:gd name="T95" fmla="*/ 624 h 640"/>
                  <a:gd name="T96" fmla="*/ 458 w 560"/>
                  <a:gd name="T97" fmla="*/ 622 h 640"/>
                  <a:gd name="T98" fmla="*/ 474 w 560"/>
                  <a:gd name="T99" fmla="*/ 64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60" h="640">
                    <a:moveTo>
                      <a:pt x="560" y="100"/>
                    </a:moveTo>
                    <a:lnTo>
                      <a:pt x="560" y="100"/>
                    </a:lnTo>
                    <a:lnTo>
                      <a:pt x="536" y="100"/>
                    </a:lnTo>
                    <a:lnTo>
                      <a:pt x="512" y="98"/>
                    </a:lnTo>
                    <a:lnTo>
                      <a:pt x="512" y="98"/>
                    </a:lnTo>
                    <a:lnTo>
                      <a:pt x="496" y="106"/>
                    </a:lnTo>
                    <a:lnTo>
                      <a:pt x="480" y="114"/>
                    </a:lnTo>
                    <a:lnTo>
                      <a:pt x="464" y="118"/>
                    </a:lnTo>
                    <a:lnTo>
                      <a:pt x="456" y="118"/>
                    </a:lnTo>
                    <a:lnTo>
                      <a:pt x="448" y="118"/>
                    </a:lnTo>
                    <a:lnTo>
                      <a:pt x="442" y="116"/>
                    </a:lnTo>
                    <a:lnTo>
                      <a:pt x="438" y="110"/>
                    </a:lnTo>
                    <a:lnTo>
                      <a:pt x="436" y="104"/>
                    </a:lnTo>
                    <a:lnTo>
                      <a:pt x="434" y="94"/>
                    </a:lnTo>
                    <a:lnTo>
                      <a:pt x="436" y="82"/>
                    </a:lnTo>
                    <a:lnTo>
                      <a:pt x="442" y="66"/>
                    </a:lnTo>
                    <a:lnTo>
                      <a:pt x="442" y="66"/>
                    </a:lnTo>
                    <a:lnTo>
                      <a:pt x="428" y="76"/>
                    </a:lnTo>
                    <a:lnTo>
                      <a:pt x="396" y="106"/>
                    </a:lnTo>
                    <a:lnTo>
                      <a:pt x="378" y="126"/>
                    </a:lnTo>
                    <a:lnTo>
                      <a:pt x="360" y="146"/>
                    </a:lnTo>
                    <a:lnTo>
                      <a:pt x="342" y="170"/>
                    </a:lnTo>
                    <a:lnTo>
                      <a:pt x="328" y="192"/>
                    </a:lnTo>
                    <a:lnTo>
                      <a:pt x="328" y="192"/>
                    </a:lnTo>
                    <a:lnTo>
                      <a:pt x="312" y="160"/>
                    </a:lnTo>
                    <a:lnTo>
                      <a:pt x="300" y="134"/>
                    </a:lnTo>
                    <a:lnTo>
                      <a:pt x="290" y="108"/>
                    </a:lnTo>
                    <a:lnTo>
                      <a:pt x="280" y="80"/>
                    </a:lnTo>
                    <a:lnTo>
                      <a:pt x="276" y="52"/>
                    </a:lnTo>
                    <a:lnTo>
                      <a:pt x="274" y="38"/>
                    </a:lnTo>
                    <a:lnTo>
                      <a:pt x="274" y="26"/>
                    </a:lnTo>
                    <a:lnTo>
                      <a:pt x="276" y="16"/>
                    </a:lnTo>
                    <a:lnTo>
                      <a:pt x="280" y="6"/>
                    </a:lnTo>
                    <a:lnTo>
                      <a:pt x="280" y="6"/>
                    </a:lnTo>
                    <a:lnTo>
                      <a:pt x="282" y="4"/>
                    </a:lnTo>
                    <a:lnTo>
                      <a:pt x="280" y="2"/>
                    </a:lnTo>
                    <a:lnTo>
                      <a:pt x="280" y="0"/>
                    </a:lnTo>
                    <a:lnTo>
                      <a:pt x="262" y="0"/>
                    </a:lnTo>
                    <a:lnTo>
                      <a:pt x="262" y="0"/>
                    </a:lnTo>
                    <a:lnTo>
                      <a:pt x="254" y="4"/>
                    </a:lnTo>
                    <a:lnTo>
                      <a:pt x="252" y="8"/>
                    </a:lnTo>
                    <a:lnTo>
                      <a:pt x="248" y="14"/>
                    </a:lnTo>
                    <a:lnTo>
                      <a:pt x="248" y="14"/>
                    </a:lnTo>
                    <a:lnTo>
                      <a:pt x="246" y="16"/>
                    </a:lnTo>
                    <a:lnTo>
                      <a:pt x="244" y="18"/>
                    </a:lnTo>
                    <a:lnTo>
                      <a:pt x="242" y="20"/>
                    </a:lnTo>
                    <a:lnTo>
                      <a:pt x="240" y="26"/>
                    </a:lnTo>
                    <a:lnTo>
                      <a:pt x="240" y="26"/>
                    </a:lnTo>
                    <a:lnTo>
                      <a:pt x="240" y="36"/>
                    </a:lnTo>
                    <a:lnTo>
                      <a:pt x="244" y="50"/>
                    </a:lnTo>
                    <a:lnTo>
                      <a:pt x="254" y="88"/>
                    </a:lnTo>
                    <a:lnTo>
                      <a:pt x="274" y="138"/>
                    </a:lnTo>
                    <a:lnTo>
                      <a:pt x="304" y="204"/>
                    </a:lnTo>
                    <a:lnTo>
                      <a:pt x="304" y="204"/>
                    </a:lnTo>
                    <a:lnTo>
                      <a:pt x="278" y="202"/>
                    </a:lnTo>
                    <a:lnTo>
                      <a:pt x="250" y="204"/>
                    </a:lnTo>
                    <a:lnTo>
                      <a:pt x="222" y="206"/>
                    </a:lnTo>
                    <a:lnTo>
                      <a:pt x="196" y="210"/>
                    </a:lnTo>
                    <a:lnTo>
                      <a:pt x="154" y="220"/>
                    </a:lnTo>
                    <a:lnTo>
                      <a:pt x="136" y="224"/>
                    </a:lnTo>
                    <a:lnTo>
                      <a:pt x="136" y="224"/>
                    </a:lnTo>
                    <a:lnTo>
                      <a:pt x="152" y="230"/>
                    </a:lnTo>
                    <a:lnTo>
                      <a:pt x="164" y="234"/>
                    </a:lnTo>
                    <a:lnTo>
                      <a:pt x="172" y="242"/>
                    </a:lnTo>
                    <a:lnTo>
                      <a:pt x="176" y="248"/>
                    </a:lnTo>
                    <a:lnTo>
                      <a:pt x="178" y="254"/>
                    </a:lnTo>
                    <a:lnTo>
                      <a:pt x="176" y="260"/>
                    </a:lnTo>
                    <a:lnTo>
                      <a:pt x="172" y="266"/>
                    </a:lnTo>
                    <a:lnTo>
                      <a:pt x="166" y="272"/>
                    </a:lnTo>
                    <a:lnTo>
                      <a:pt x="154" y="284"/>
                    </a:lnTo>
                    <a:lnTo>
                      <a:pt x="138" y="292"/>
                    </a:lnTo>
                    <a:lnTo>
                      <a:pt x="122" y="300"/>
                    </a:lnTo>
                    <a:lnTo>
                      <a:pt x="122" y="300"/>
                    </a:lnTo>
                    <a:lnTo>
                      <a:pt x="108" y="326"/>
                    </a:lnTo>
                    <a:lnTo>
                      <a:pt x="90" y="348"/>
                    </a:lnTo>
                    <a:lnTo>
                      <a:pt x="72" y="368"/>
                    </a:lnTo>
                    <a:lnTo>
                      <a:pt x="54" y="386"/>
                    </a:lnTo>
                    <a:lnTo>
                      <a:pt x="22" y="414"/>
                    </a:lnTo>
                    <a:lnTo>
                      <a:pt x="0" y="428"/>
                    </a:lnTo>
                    <a:lnTo>
                      <a:pt x="0" y="430"/>
                    </a:lnTo>
                    <a:lnTo>
                      <a:pt x="0" y="430"/>
                    </a:lnTo>
                    <a:lnTo>
                      <a:pt x="48" y="414"/>
                    </a:lnTo>
                    <a:lnTo>
                      <a:pt x="86" y="406"/>
                    </a:lnTo>
                    <a:lnTo>
                      <a:pt x="102" y="404"/>
                    </a:lnTo>
                    <a:lnTo>
                      <a:pt x="116" y="404"/>
                    </a:lnTo>
                    <a:lnTo>
                      <a:pt x="126" y="404"/>
                    </a:lnTo>
                    <a:lnTo>
                      <a:pt x="136" y="406"/>
                    </a:lnTo>
                    <a:lnTo>
                      <a:pt x="144" y="410"/>
                    </a:lnTo>
                    <a:lnTo>
                      <a:pt x="148" y="414"/>
                    </a:lnTo>
                    <a:lnTo>
                      <a:pt x="152" y="418"/>
                    </a:lnTo>
                    <a:lnTo>
                      <a:pt x="156" y="424"/>
                    </a:lnTo>
                    <a:lnTo>
                      <a:pt x="156" y="430"/>
                    </a:lnTo>
                    <a:lnTo>
                      <a:pt x="156" y="438"/>
                    </a:lnTo>
                    <a:lnTo>
                      <a:pt x="154" y="454"/>
                    </a:lnTo>
                    <a:lnTo>
                      <a:pt x="146" y="470"/>
                    </a:lnTo>
                    <a:lnTo>
                      <a:pt x="138" y="486"/>
                    </a:lnTo>
                    <a:lnTo>
                      <a:pt x="116" y="518"/>
                    </a:lnTo>
                    <a:lnTo>
                      <a:pt x="98" y="540"/>
                    </a:lnTo>
                    <a:lnTo>
                      <a:pt x="90" y="550"/>
                    </a:lnTo>
                    <a:lnTo>
                      <a:pt x="90" y="550"/>
                    </a:lnTo>
                    <a:lnTo>
                      <a:pt x="110" y="544"/>
                    </a:lnTo>
                    <a:lnTo>
                      <a:pt x="126" y="542"/>
                    </a:lnTo>
                    <a:lnTo>
                      <a:pt x="138" y="542"/>
                    </a:lnTo>
                    <a:lnTo>
                      <a:pt x="148" y="544"/>
                    </a:lnTo>
                    <a:lnTo>
                      <a:pt x="158" y="550"/>
                    </a:lnTo>
                    <a:lnTo>
                      <a:pt x="164" y="556"/>
                    </a:lnTo>
                    <a:lnTo>
                      <a:pt x="168" y="564"/>
                    </a:lnTo>
                    <a:lnTo>
                      <a:pt x="170" y="572"/>
                    </a:lnTo>
                    <a:lnTo>
                      <a:pt x="172" y="592"/>
                    </a:lnTo>
                    <a:lnTo>
                      <a:pt x="172" y="608"/>
                    </a:lnTo>
                    <a:lnTo>
                      <a:pt x="168" y="626"/>
                    </a:lnTo>
                    <a:lnTo>
                      <a:pt x="168" y="626"/>
                    </a:lnTo>
                    <a:lnTo>
                      <a:pt x="178" y="624"/>
                    </a:lnTo>
                    <a:lnTo>
                      <a:pt x="186" y="626"/>
                    </a:lnTo>
                    <a:lnTo>
                      <a:pt x="192" y="632"/>
                    </a:lnTo>
                    <a:lnTo>
                      <a:pt x="198" y="640"/>
                    </a:lnTo>
                    <a:lnTo>
                      <a:pt x="280" y="640"/>
                    </a:lnTo>
                    <a:lnTo>
                      <a:pt x="280" y="640"/>
                    </a:lnTo>
                    <a:lnTo>
                      <a:pt x="296" y="632"/>
                    </a:lnTo>
                    <a:lnTo>
                      <a:pt x="310" y="628"/>
                    </a:lnTo>
                    <a:lnTo>
                      <a:pt x="320" y="628"/>
                    </a:lnTo>
                    <a:lnTo>
                      <a:pt x="322" y="628"/>
                    </a:lnTo>
                    <a:lnTo>
                      <a:pt x="322" y="628"/>
                    </a:lnTo>
                    <a:lnTo>
                      <a:pt x="322" y="620"/>
                    </a:lnTo>
                    <a:lnTo>
                      <a:pt x="324" y="608"/>
                    </a:lnTo>
                    <a:lnTo>
                      <a:pt x="330" y="580"/>
                    </a:lnTo>
                    <a:lnTo>
                      <a:pt x="344" y="530"/>
                    </a:lnTo>
                    <a:lnTo>
                      <a:pt x="344" y="530"/>
                    </a:lnTo>
                    <a:lnTo>
                      <a:pt x="346" y="526"/>
                    </a:lnTo>
                    <a:lnTo>
                      <a:pt x="348" y="522"/>
                    </a:lnTo>
                    <a:lnTo>
                      <a:pt x="352" y="524"/>
                    </a:lnTo>
                    <a:lnTo>
                      <a:pt x="354" y="526"/>
                    </a:lnTo>
                    <a:lnTo>
                      <a:pt x="356" y="530"/>
                    </a:lnTo>
                    <a:lnTo>
                      <a:pt x="358" y="534"/>
                    </a:lnTo>
                    <a:lnTo>
                      <a:pt x="358" y="534"/>
                    </a:lnTo>
                    <a:lnTo>
                      <a:pt x="358" y="544"/>
                    </a:lnTo>
                    <a:lnTo>
                      <a:pt x="358" y="556"/>
                    </a:lnTo>
                    <a:lnTo>
                      <a:pt x="364" y="584"/>
                    </a:lnTo>
                    <a:lnTo>
                      <a:pt x="372" y="612"/>
                    </a:lnTo>
                    <a:lnTo>
                      <a:pt x="382" y="640"/>
                    </a:lnTo>
                    <a:lnTo>
                      <a:pt x="424" y="640"/>
                    </a:lnTo>
                    <a:lnTo>
                      <a:pt x="424" y="640"/>
                    </a:lnTo>
                    <a:lnTo>
                      <a:pt x="432" y="630"/>
                    </a:lnTo>
                    <a:lnTo>
                      <a:pt x="438" y="624"/>
                    </a:lnTo>
                    <a:lnTo>
                      <a:pt x="446" y="620"/>
                    </a:lnTo>
                    <a:lnTo>
                      <a:pt x="452" y="620"/>
                    </a:lnTo>
                    <a:lnTo>
                      <a:pt x="458" y="622"/>
                    </a:lnTo>
                    <a:lnTo>
                      <a:pt x="464" y="628"/>
                    </a:lnTo>
                    <a:lnTo>
                      <a:pt x="470" y="632"/>
                    </a:lnTo>
                    <a:lnTo>
                      <a:pt x="474" y="640"/>
                    </a:lnTo>
                    <a:lnTo>
                      <a:pt x="560" y="640"/>
                    </a:lnTo>
                    <a:lnTo>
                      <a:pt x="560" y="10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4" name="Group 200"/>
            <p:cNvGrpSpPr/>
            <p:nvPr/>
          </p:nvGrpSpPr>
          <p:grpSpPr>
            <a:xfrm>
              <a:off x="-17347" y="0"/>
              <a:ext cx="9161347" cy="6857992"/>
              <a:chOff x="-17347" y="0"/>
              <a:chExt cx="9161347" cy="6857992"/>
            </a:xfrm>
          </p:grpSpPr>
          <p:sp>
            <p:nvSpPr>
              <p:cNvPr id="65" name="Freeform 16"/>
              <p:cNvSpPr>
                <a:spLocks noChangeAspect="1"/>
              </p:cNvSpPr>
              <p:nvPr/>
            </p:nvSpPr>
            <p:spPr bwMode="auto">
              <a:xfrm rot="9111631">
                <a:off x="7788433" y="1465582"/>
                <a:ext cx="1285378" cy="1966190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254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4"/>
              <p:cNvSpPr>
                <a:spLocks noChangeAspect="1"/>
              </p:cNvSpPr>
              <p:nvPr/>
            </p:nvSpPr>
            <p:spPr bwMode="auto">
              <a:xfrm rot="4324833">
                <a:off x="8243059" y="5300272"/>
                <a:ext cx="474357" cy="1154204"/>
              </a:xfrm>
              <a:custGeom>
                <a:avLst/>
                <a:gdLst/>
                <a:ahLst/>
                <a:cxnLst>
                  <a:cxn ang="0">
                    <a:pos x="152" y="0"/>
                  </a:cxn>
                  <a:cxn ang="0">
                    <a:pos x="164" y="50"/>
                  </a:cxn>
                  <a:cxn ang="0">
                    <a:pos x="164" y="102"/>
                  </a:cxn>
                  <a:cxn ang="0">
                    <a:pos x="154" y="154"/>
                  </a:cxn>
                  <a:cxn ang="0">
                    <a:pos x="138" y="206"/>
                  </a:cxn>
                  <a:cxn ang="0">
                    <a:pos x="92" y="310"/>
                  </a:cxn>
                  <a:cxn ang="0">
                    <a:pos x="48" y="404"/>
                  </a:cxn>
                  <a:cxn ang="0">
                    <a:pos x="32" y="446"/>
                  </a:cxn>
                  <a:cxn ang="0">
                    <a:pos x="10" y="528"/>
                  </a:cxn>
                  <a:cxn ang="0">
                    <a:pos x="2" y="592"/>
                  </a:cxn>
                  <a:cxn ang="0">
                    <a:pos x="0" y="634"/>
                  </a:cxn>
                  <a:cxn ang="0">
                    <a:pos x="6" y="682"/>
                  </a:cxn>
                  <a:cxn ang="0">
                    <a:pos x="24" y="762"/>
                  </a:cxn>
                  <a:cxn ang="0">
                    <a:pos x="48" y="824"/>
                  </a:cxn>
                  <a:cxn ang="0">
                    <a:pos x="80" y="872"/>
                  </a:cxn>
                  <a:cxn ang="0">
                    <a:pos x="114" y="906"/>
                  </a:cxn>
                  <a:cxn ang="0">
                    <a:pos x="152" y="928"/>
                  </a:cxn>
                  <a:cxn ang="0">
                    <a:pos x="188" y="942"/>
                  </a:cxn>
                  <a:cxn ang="0">
                    <a:pos x="236" y="950"/>
                  </a:cxn>
                  <a:cxn ang="0">
                    <a:pos x="230" y="982"/>
                  </a:cxn>
                  <a:cxn ang="0">
                    <a:pos x="210" y="1050"/>
                  </a:cxn>
                  <a:cxn ang="0">
                    <a:pos x="186" y="1114"/>
                  </a:cxn>
                  <a:cxn ang="0">
                    <a:pos x="162" y="1150"/>
                  </a:cxn>
                  <a:cxn ang="0">
                    <a:pos x="142" y="1168"/>
                  </a:cxn>
                  <a:cxn ang="0">
                    <a:pos x="132" y="1174"/>
                  </a:cxn>
                  <a:cxn ang="0">
                    <a:pos x="126" y="1178"/>
                  </a:cxn>
                  <a:cxn ang="0">
                    <a:pos x="130" y="1188"/>
                  </a:cxn>
                  <a:cxn ang="0">
                    <a:pos x="134" y="1192"/>
                  </a:cxn>
                  <a:cxn ang="0">
                    <a:pos x="154" y="1202"/>
                  </a:cxn>
                  <a:cxn ang="0">
                    <a:pos x="172" y="1202"/>
                  </a:cxn>
                  <a:cxn ang="0">
                    <a:pos x="184" y="1198"/>
                  </a:cxn>
                  <a:cxn ang="0">
                    <a:pos x="194" y="1196"/>
                  </a:cxn>
                  <a:cxn ang="0">
                    <a:pos x="206" y="1188"/>
                  </a:cxn>
                  <a:cxn ang="0">
                    <a:pos x="214" y="1174"/>
                  </a:cxn>
                  <a:cxn ang="0">
                    <a:pos x="232" y="1134"/>
                  </a:cxn>
                  <a:cxn ang="0">
                    <a:pos x="262" y="1038"/>
                  </a:cxn>
                  <a:cxn ang="0">
                    <a:pos x="282" y="946"/>
                  </a:cxn>
                  <a:cxn ang="0">
                    <a:pos x="288" y="946"/>
                  </a:cxn>
                  <a:cxn ang="0">
                    <a:pos x="334" y="912"/>
                  </a:cxn>
                  <a:cxn ang="0">
                    <a:pos x="374" y="876"/>
                  </a:cxn>
                  <a:cxn ang="0">
                    <a:pos x="408" y="840"/>
                  </a:cxn>
                  <a:cxn ang="0">
                    <a:pos x="434" y="802"/>
                  </a:cxn>
                  <a:cxn ang="0">
                    <a:pos x="456" y="764"/>
                  </a:cxn>
                  <a:cxn ang="0">
                    <a:pos x="472" y="726"/>
                  </a:cxn>
                  <a:cxn ang="0">
                    <a:pos x="490" y="648"/>
                  </a:cxn>
                  <a:cxn ang="0">
                    <a:pos x="492" y="568"/>
                  </a:cxn>
                  <a:cxn ang="0">
                    <a:pos x="478" y="490"/>
                  </a:cxn>
                  <a:cxn ang="0">
                    <a:pos x="454" y="414"/>
                  </a:cxn>
                  <a:cxn ang="0">
                    <a:pos x="420" y="340"/>
                  </a:cxn>
                  <a:cxn ang="0">
                    <a:pos x="380" y="270"/>
                  </a:cxn>
                  <a:cxn ang="0">
                    <a:pos x="336" y="206"/>
                  </a:cxn>
                  <a:cxn ang="0">
                    <a:pos x="248" y="98"/>
                  </a:cxn>
                  <a:cxn ang="0">
                    <a:pos x="180" y="26"/>
                  </a:cxn>
                  <a:cxn ang="0">
                    <a:pos x="152" y="0"/>
                  </a:cxn>
                </a:cxnLst>
                <a:rect l="0" t="0" r="r" b="b"/>
                <a:pathLst>
                  <a:path w="494" h="1202">
                    <a:moveTo>
                      <a:pt x="152" y="0"/>
                    </a:moveTo>
                    <a:lnTo>
                      <a:pt x="152" y="0"/>
                    </a:lnTo>
                    <a:lnTo>
                      <a:pt x="160" y="26"/>
                    </a:lnTo>
                    <a:lnTo>
                      <a:pt x="164" y="50"/>
                    </a:lnTo>
                    <a:lnTo>
                      <a:pt x="166" y="76"/>
                    </a:lnTo>
                    <a:lnTo>
                      <a:pt x="164" y="102"/>
                    </a:lnTo>
                    <a:lnTo>
                      <a:pt x="160" y="128"/>
                    </a:lnTo>
                    <a:lnTo>
                      <a:pt x="154" y="154"/>
                    </a:lnTo>
                    <a:lnTo>
                      <a:pt x="148" y="180"/>
                    </a:lnTo>
                    <a:lnTo>
                      <a:pt x="138" y="206"/>
                    </a:lnTo>
                    <a:lnTo>
                      <a:pt x="116" y="258"/>
                    </a:lnTo>
                    <a:lnTo>
                      <a:pt x="92" y="310"/>
                    </a:lnTo>
                    <a:lnTo>
                      <a:pt x="70" y="358"/>
                    </a:lnTo>
                    <a:lnTo>
                      <a:pt x="48" y="404"/>
                    </a:lnTo>
                    <a:lnTo>
                      <a:pt x="48" y="404"/>
                    </a:lnTo>
                    <a:lnTo>
                      <a:pt x="32" y="446"/>
                    </a:lnTo>
                    <a:lnTo>
                      <a:pt x="18" y="488"/>
                    </a:lnTo>
                    <a:lnTo>
                      <a:pt x="10" y="528"/>
                    </a:lnTo>
                    <a:lnTo>
                      <a:pt x="4" y="562"/>
                    </a:lnTo>
                    <a:lnTo>
                      <a:pt x="2" y="592"/>
                    </a:lnTo>
                    <a:lnTo>
                      <a:pt x="0" y="614"/>
                    </a:lnTo>
                    <a:lnTo>
                      <a:pt x="0" y="634"/>
                    </a:lnTo>
                    <a:lnTo>
                      <a:pt x="0" y="634"/>
                    </a:lnTo>
                    <a:lnTo>
                      <a:pt x="6" y="682"/>
                    </a:lnTo>
                    <a:lnTo>
                      <a:pt x="14" y="724"/>
                    </a:lnTo>
                    <a:lnTo>
                      <a:pt x="24" y="762"/>
                    </a:lnTo>
                    <a:lnTo>
                      <a:pt x="36" y="796"/>
                    </a:lnTo>
                    <a:lnTo>
                      <a:pt x="48" y="824"/>
                    </a:lnTo>
                    <a:lnTo>
                      <a:pt x="64" y="850"/>
                    </a:lnTo>
                    <a:lnTo>
                      <a:pt x="80" y="872"/>
                    </a:lnTo>
                    <a:lnTo>
                      <a:pt x="96" y="890"/>
                    </a:lnTo>
                    <a:lnTo>
                      <a:pt x="114" y="906"/>
                    </a:lnTo>
                    <a:lnTo>
                      <a:pt x="132" y="918"/>
                    </a:lnTo>
                    <a:lnTo>
                      <a:pt x="152" y="928"/>
                    </a:lnTo>
                    <a:lnTo>
                      <a:pt x="170" y="936"/>
                    </a:lnTo>
                    <a:lnTo>
                      <a:pt x="188" y="942"/>
                    </a:lnTo>
                    <a:lnTo>
                      <a:pt x="204" y="946"/>
                    </a:lnTo>
                    <a:lnTo>
                      <a:pt x="236" y="950"/>
                    </a:lnTo>
                    <a:lnTo>
                      <a:pt x="236" y="950"/>
                    </a:lnTo>
                    <a:lnTo>
                      <a:pt x="230" y="982"/>
                    </a:lnTo>
                    <a:lnTo>
                      <a:pt x="220" y="1016"/>
                    </a:lnTo>
                    <a:lnTo>
                      <a:pt x="210" y="1050"/>
                    </a:lnTo>
                    <a:lnTo>
                      <a:pt x="200" y="1082"/>
                    </a:lnTo>
                    <a:lnTo>
                      <a:pt x="186" y="1114"/>
                    </a:lnTo>
                    <a:lnTo>
                      <a:pt x="170" y="1140"/>
                    </a:lnTo>
                    <a:lnTo>
                      <a:pt x="162" y="1150"/>
                    </a:lnTo>
                    <a:lnTo>
                      <a:pt x="152" y="1160"/>
                    </a:lnTo>
                    <a:lnTo>
                      <a:pt x="142" y="1168"/>
                    </a:lnTo>
                    <a:lnTo>
                      <a:pt x="132" y="1174"/>
                    </a:lnTo>
                    <a:lnTo>
                      <a:pt x="132" y="1174"/>
                    </a:lnTo>
                    <a:lnTo>
                      <a:pt x="130" y="1176"/>
                    </a:lnTo>
                    <a:lnTo>
                      <a:pt x="126" y="1178"/>
                    </a:lnTo>
                    <a:lnTo>
                      <a:pt x="126" y="1182"/>
                    </a:lnTo>
                    <a:lnTo>
                      <a:pt x="130" y="1188"/>
                    </a:lnTo>
                    <a:lnTo>
                      <a:pt x="130" y="1188"/>
                    </a:lnTo>
                    <a:lnTo>
                      <a:pt x="134" y="1192"/>
                    </a:lnTo>
                    <a:lnTo>
                      <a:pt x="146" y="1200"/>
                    </a:lnTo>
                    <a:lnTo>
                      <a:pt x="154" y="1202"/>
                    </a:lnTo>
                    <a:lnTo>
                      <a:pt x="162" y="1202"/>
                    </a:lnTo>
                    <a:lnTo>
                      <a:pt x="172" y="1202"/>
                    </a:lnTo>
                    <a:lnTo>
                      <a:pt x="184" y="1198"/>
                    </a:lnTo>
                    <a:lnTo>
                      <a:pt x="184" y="1198"/>
                    </a:lnTo>
                    <a:lnTo>
                      <a:pt x="190" y="1196"/>
                    </a:lnTo>
                    <a:lnTo>
                      <a:pt x="194" y="1196"/>
                    </a:lnTo>
                    <a:lnTo>
                      <a:pt x="200" y="1194"/>
                    </a:lnTo>
                    <a:lnTo>
                      <a:pt x="206" y="1188"/>
                    </a:lnTo>
                    <a:lnTo>
                      <a:pt x="206" y="1188"/>
                    </a:lnTo>
                    <a:lnTo>
                      <a:pt x="214" y="1174"/>
                    </a:lnTo>
                    <a:lnTo>
                      <a:pt x="224" y="1156"/>
                    </a:lnTo>
                    <a:lnTo>
                      <a:pt x="232" y="1134"/>
                    </a:lnTo>
                    <a:lnTo>
                      <a:pt x="242" y="1108"/>
                    </a:lnTo>
                    <a:lnTo>
                      <a:pt x="262" y="1038"/>
                    </a:lnTo>
                    <a:lnTo>
                      <a:pt x="282" y="946"/>
                    </a:lnTo>
                    <a:lnTo>
                      <a:pt x="282" y="946"/>
                    </a:lnTo>
                    <a:lnTo>
                      <a:pt x="288" y="946"/>
                    </a:lnTo>
                    <a:lnTo>
                      <a:pt x="288" y="946"/>
                    </a:lnTo>
                    <a:lnTo>
                      <a:pt x="312" y="928"/>
                    </a:lnTo>
                    <a:lnTo>
                      <a:pt x="334" y="912"/>
                    </a:lnTo>
                    <a:lnTo>
                      <a:pt x="354" y="894"/>
                    </a:lnTo>
                    <a:lnTo>
                      <a:pt x="374" y="876"/>
                    </a:lnTo>
                    <a:lnTo>
                      <a:pt x="392" y="858"/>
                    </a:lnTo>
                    <a:lnTo>
                      <a:pt x="408" y="840"/>
                    </a:lnTo>
                    <a:lnTo>
                      <a:pt x="422" y="822"/>
                    </a:lnTo>
                    <a:lnTo>
                      <a:pt x="434" y="802"/>
                    </a:lnTo>
                    <a:lnTo>
                      <a:pt x="446" y="784"/>
                    </a:lnTo>
                    <a:lnTo>
                      <a:pt x="456" y="764"/>
                    </a:lnTo>
                    <a:lnTo>
                      <a:pt x="466" y="746"/>
                    </a:lnTo>
                    <a:lnTo>
                      <a:pt x="472" y="726"/>
                    </a:lnTo>
                    <a:lnTo>
                      <a:pt x="484" y="688"/>
                    </a:lnTo>
                    <a:lnTo>
                      <a:pt x="490" y="648"/>
                    </a:lnTo>
                    <a:lnTo>
                      <a:pt x="494" y="608"/>
                    </a:lnTo>
                    <a:lnTo>
                      <a:pt x="492" y="568"/>
                    </a:lnTo>
                    <a:lnTo>
                      <a:pt x="486" y="530"/>
                    </a:lnTo>
                    <a:lnTo>
                      <a:pt x="478" y="490"/>
                    </a:lnTo>
                    <a:lnTo>
                      <a:pt x="468" y="452"/>
                    </a:lnTo>
                    <a:lnTo>
                      <a:pt x="454" y="414"/>
                    </a:lnTo>
                    <a:lnTo>
                      <a:pt x="438" y="376"/>
                    </a:lnTo>
                    <a:lnTo>
                      <a:pt x="420" y="340"/>
                    </a:lnTo>
                    <a:lnTo>
                      <a:pt x="400" y="304"/>
                    </a:lnTo>
                    <a:lnTo>
                      <a:pt x="380" y="270"/>
                    </a:lnTo>
                    <a:lnTo>
                      <a:pt x="358" y="238"/>
                    </a:lnTo>
                    <a:lnTo>
                      <a:pt x="336" y="206"/>
                    </a:lnTo>
                    <a:lnTo>
                      <a:pt x="290" y="148"/>
                    </a:lnTo>
                    <a:lnTo>
                      <a:pt x="248" y="98"/>
                    </a:lnTo>
                    <a:lnTo>
                      <a:pt x="210" y="58"/>
                    </a:lnTo>
                    <a:lnTo>
                      <a:pt x="180" y="26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8"/>
              <p:cNvSpPr>
                <a:spLocks noChangeAspect="1"/>
              </p:cNvSpPr>
              <p:nvPr/>
            </p:nvSpPr>
            <p:spPr bwMode="auto">
              <a:xfrm rot="19659348">
                <a:off x="7187072" y="3993953"/>
                <a:ext cx="942538" cy="1486797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32"/>
              <p:cNvSpPr>
                <a:spLocks noChangeAspect="1"/>
              </p:cNvSpPr>
              <p:nvPr/>
            </p:nvSpPr>
            <p:spPr bwMode="auto">
              <a:xfrm rot="1177916">
                <a:off x="7823628" y="381725"/>
                <a:ext cx="511311" cy="1209688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12"/>
              <p:cNvSpPr>
                <a:spLocks noChangeAspect="1"/>
              </p:cNvSpPr>
              <p:nvPr/>
            </p:nvSpPr>
            <p:spPr bwMode="auto">
              <a:xfrm rot="7111237">
                <a:off x="8078228" y="3447288"/>
                <a:ext cx="969106" cy="1009128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13588" y="6104914"/>
                <a:ext cx="482600" cy="753078"/>
              </a:xfrm>
              <a:custGeom>
                <a:avLst/>
                <a:gdLst>
                  <a:gd name="T0" fmla="*/ 424 w 424"/>
                  <a:gd name="T1" fmla="*/ 24 h 640"/>
                  <a:gd name="T2" fmla="*/ 424 w 424"/>
                  <a:gd name="T3" fmla="*/ 24 h 640"/>
                  <a:gd name="T4" fmla="*/ 420 w 424"/>
                  <a:gd name="T5" fmla="*/ 18 h 640"/>
                  <a:gd name="T6" fmla="*/ 414 w 424"/>
                  <a:gd name="T7" fmla="*/ 10 h 640"/>
                  <a:gd name="T8" fmla="*/ 408 w 424"/>
                  <a:gd name="T9" fmla="*/ 6 h 640"/>
                  <a:gd name="T10" fmla="*/ 402 w 424"/>
                  <a:gd name="T11" fmla="*/ 4 h 640"/>
                  <a:gd name="T12" fmla="*/ 394 w 424"/>
                  <a:gd name="T13" fmla="*/ 2 h 640"/>
                  <a:gd name="T14" fmla="*/ 386 w 424"/>
                  <a:gd name="T15" fmla="*/ 2 h 640"/>
                  <a:gd name="T16" fmla="*/ 386 w 424"/>
                  <a:gd name="T17" fmla="*/ 2 h 640"/>
                  <a:gd name="T18" fmla="*/ 380 w 424"/>
                  <a:gd name="T19" fmla="*/ 2 h 640"/>
                  <a:gd name="T20" fmla="*/ 376 w 424"/>
                  <a:gd name="T21" fmla="*/ 0 h 640"/>
                  <a:gd name="T22" fmla="*/ 372 w 424"/>
                  <a:gd name="T23" fmla="*/ 0 h 640"/>
                  <a:gd name="T24" fmla="*/ 364 w 424"/>
                  <a:gd name="T25" fmla="*/ 2 h 640"/>
                  <a:gd name="T26" fmla="*/ 364 w 424"/>
                  <a:gd name="T27" fmla="*/ 2 h 640"/>
                  <a:gd name="T28" fmla="*/ 354 w 424"/>
                  <a:gd name="T29" fmla="*/ 12 h 640"/>
                  <a:gd name="T30" fmla="*/ 342 w 424"/>
                  <a:gd name="T31" fmla="*/ 24 h 640"/>
                  <a:gd name="T32" fmla="*/ 328 w 424"/>
                  <a:gd name="T33" fmla="*/ 38 h 640"/>
                  <a:gd name="T34" fmla="*/ 312 w 424"/>
                  <a:gd name="T35" fmla="*/ 58 h 640"/>
                  <a:gd name="T36" fmla="*/ 276 w 424"/>
                  <a:gd name="T37" fmla="*/ 110 h 640"/>
                  <a:gd name="T38" fmla="*/ 232 w 424"/>
                  <a:gd name="T39" fmla="*/ 178 h 640"/>
                  <a:gd name="T40" fmla="*/ 232 w 424"/>
                  <a:gd name="T41" fmla="*/ 178 h 640"/>
                  <a:gd name="T42" fmla="*/ 210 w 424"/>
                  <a:gd name="T43" fmla="*/ 202 h 640"/>
                  <a:gd name="T44" fmla="*/ 186 w 424"/>
                  <a:gd name="T45" fmla="*/ 222 h 640"/>
                  <a:gd name="T46" fmla="*/ 160 w 424"/>
                  <a:gd name="T47" fmla="*/ 242 h 640"/>
                  <a:gd name="T48" fmla="*/ 132 w 424"/>
                  <a:gd name="T49" fmla="*/ 258 h 640"/>
                  <a:gd name="T50" fmla="*/ 100 w 424"/>
                  <a:gd name="T51" fmla="*/ 274 h 640"/>
                  <a:gd name="T52" fmla="*/ 68 w 424"/>
                  <a:gd name="T53" fmla="*/ 288 h 640"/>
                  <a:gd name="T54" fmla="*/ 34 w 424"/>
                  <a:gd name="T55" fmla="*/ 300 h 640"/>
                  <a:gd name="T56" fmla="*/ 0 w 424"/>
                  <a:gd name="T57" fmla="*/ 312 h 640"/>
                  <a:gd name="T58" fmla="*/ 0 w 424"/>
                  <a:gd name="T59" fmla="*/ 640 h 640"/>
                  <a:gd name="T60" fmla="*/ 386 w 424"/>
                  <a:gd name="T61" fmla="*/ 640 h 640"/>
                  <a:gd name="T62" fmla="*/ 386 w 424"/>
                  <a:gd name="T63" fmla="*/ 640 h 640"/>
                  <a:gd name="T64" fmla="*/ 376 w 424"/>
                  <a:gd name="T65" fmla="*/ 612 h 640"/>
                  <a:gd name="T66" fmla="*/ 358 w 424"/>
                  <a:gd name="T67" fmla="*/ 576 h 640"/>
                  <a:gd name="T68" fmla="*/ 358 w 424"/>
                  <a:gd name="T69" fmla="*/ 576 h 640"/>
                  <a:gd name="T70" fmla="*/ 336 w 424"/>
                  <a:gd name="T71" fmla="*/ 536 h 640"/>
                  <a:gd name="T72" fmla="*/ 316 w 424"/>
                  <a:gd name="T73" fmla="*/ 492 h 640"/>
                  <a:gd name="T74" fmla="*/ 296 w 424"/>
                  <a:gd name="T75" fmla="*/ 448 h 640"/>
                  <a:gd name="T76" fmla="*/ 278 w 424"/>
                  <a:gd name="T77" fmla="*/ 400 h 640"/>
                  <a:gd name="T78" fmla="*/ 264 w 424"/>
                  <a:gd name="T79" fmla="*/ 354 h 640"/>
                  <a:gd name="T80" fmla="*/ 254 w 424"/>
                  <a:gd name="T81" fmla="*/ 308 h 640"/>
                  <a:gd name="T82" fmla="*/ 252 w 424"/>
                  <a:gd name="T83" fmla="*/ 284 h 640"/>
                  <a:gd name="T84" fmla="*/ 250 w 424"/>
                  <a:gd name="T85" fmla="*/ 262 h 640"/>
                  <a:gd name="T86" fmla="*/ 250 w 424"/>
                  <a:gd name="T87" fmla="*/ 240 h 640"/>
                  <a:gd name="T88" fmla="*/ 252 w 424"/>
                  <a:gd name="T89" fmla="*/ 218 h 640"/>
                  <a:gd name="T90" fmla="*/ 252 w 424"/>
                  <a:gd name="T91" fmla="*/ 218 h 640"/>
                  <a:gd name="T92" fmla="*/ 282 w 424"/>
                  <a:gd name="T93" fmla="*/ 166 h 640"/>
                  <a:gd name="T94" fmla="*/ 302 w 424"/>
                  <a:gd name="T95" fmla="*/ 136 h 640"/>
                  <a:gd name="T96" fmla="*/ 322 w 424"/>
                  <a:gd name="T97" fmla="*/ 108 h 640"/>
                  <a:gd name="T98" fmla="*/ 346 w 424"/>
                  <a:gd name="T99" fmla="*/ 80 h 640"/>
                  <a:gd name="T100" fmla="*/ 370 w 424"/>
                  <a:gd name="T101" fmla="*/ 58 h 640"/>
                  <a:gd name="T102" fmla="*/ 382 w 424"/>
                  <a:gd name="T103" fmla="*/ 50 h 640"/>
                  <a:gd name="T104" fmla="*/ 394 w 424"/>
                  <a:gd name="T105" fmla="*/ 42 h 640"/>
                  <a:gd name="T106" fmla="*/ 406 w 424"/>
                  <a:gd name="T107" fmla="*/ 38 h 640"/>
                  <a:gd name="T108" fmla="*/ 418 w 424"/>
                  <a:gd name="T109" fmla="*/ 36 h 640"/>
                  <a:gd name="T110" fmla="*/ 418 w 424"/>
                  <a:gd name="T111" fmla="*/ 36 h 640"/>
                  <a:gd name="T112" fmla="*/ 420 w 424"/>
                  <a:gd name="T113" fmla="*/ 36 h 640"/>
                  <a:gd name="T114" fmla="*/ 424 w 424"/>
                  <a:gd name="T115" fmla="*/ 34 h 640"/>
                  <a:gd name="T116" fmla="*/ 424 w 424"/>
                  <a:gd name="T117" fmla="*/ 24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4" h="640">
                    <a:moveTo>
                      <a:pt x="424" y="24"/>
                    </a:moveTo>
                    <a:lnTo>
                      <a:pt x="424" y="24"/>
                    </a:lnTo>
                    <a:lnTo>
                      <a:pt x="420" y="18"/>
                    </a:lnTo>
                    <a:lnTo>
                      <a:pt x="414" y="10"/>
                    </a:lnTo>
                    <a:lnTo>
                      <a:pt x="408" y="6"/>
                    </a:lnTo>
                    <a:lnTo>
                      <a:pt x="402" y="4"/>
                    </a:lnTo>
                    <a:lnTo>
                      <a:pt x="394" y="2"/>
                    </a:lnTo>
                    <a:lnTo>
                      <a:pt x="386" y="2"/>
                    </a:lnTo>
                    <a:lnTo>
                      <a:pt x="386" y="2"/>
                    </a:lnTo>
                    <a:lnTo>
                      <a:pt x="380" y="2"/>
                    </a:lnTo>
                    <a:lnTo>
                      <a:pt x="376" y="0"/>
                    </a:lnTo>
                    <a:lnTo>
                      <a:pt x="372" y="0"/>
                    </a:lnTo>
                    <a:lnTo>
                      <a:pt x="364" y="2"/>
                    </a:lnTo>
                    <a:lnTo>
                      <a:pt x="364" y="2"/>
                    </a:lnTo>
                    <a:lnTo>
                      <a:pt x="354" y="12"/>
                    </a:lnTo>
                    <a:lnTo>
                      <a:pt x="342" y="24"/>
                    </a:lnTo>
                    <a:lnTo>
                      <a:pt x="328" y="38"/>
                    </a:lnTo>
                    <a:lnTo>
                      <a:pt x="312" y="58"/>
                    </a:lnTo>
                    <a:lnTo>
                      <a:pt x="276" y="110"/>
                    </a:lnTo>
                    <a:lnTo>
                      <a:pt x="232" y="178"/>
                    </a:lnTo>
                    <a:lnTo>
                      <a:pt x="232" y="178"/>
                    </a:lnTo>
                    <a:lnTo>
                      <a:pt x="210" y="202"/>
                    </a:lnTo>
                    <a:lnTo>
                      <a:pt x="186" y="222"/>
                    </a:lnTo>
                    <a:lnTo>
                      <a:pt x="160" y="242"/>
                    </a:lnTo>
                    <a:lnTo>
                      <a:pt x="132" y="258"/>
                    </a:lnTo>
                    <a:lnTo>
                      <a:pt x="100" y="274"/>
                    </a:lnTo>
                    <a:lnTo>
                      <a:pt x="68" y="288"/>
                    </a:lnTo>
                    <a:lnTo>
                      <a:pt x="34" y="300"/>
                    </a:lnTo>
                    <a:lnTo>
                      <a:pt x="0" y="312"/>
                    </a:lnTo>
                    <a:lnTo>
                      <a:pt x="0" y="640"/>
                    </a:lnTo>
                    <a:lnTo>
                      <a:pt x="386" y="640"/>
                    </a:lnTo>
                    <a:lnTo>
                      <a:pt x="386" y="640"/>
                    </a:lnTo>
                    <a:lnTo>
                      <a:pt x="376" y="612"/>
                    </a:lnTo>
                    <a:lnTo>
                      <a:pt x="358" y="576"/>
                    </a:lnTo>
                    <a:lnTo>
                      <a:pt x="358" y="576"/>
                    </a:lnTo>
                    <a:lnTo>
                      <a:pt x="336" y="536"/>
                    </a:lnTo>
                    <a:lnTo>
                      <a:pt x="316" y="492"/>
                    </a:lnTo>
                    <a:lnTo>
                      <a:pt x="296" y="448"/>
                    </a:lnTo>
                    <a:lnTo>
                      <a:pt x="278" y="400"/>
                    </a:lnTo>
                    <a:lnTo>
                      <a:pt x="264" y="354"/>
                    </a:lnTo>
                    <a:lnTo>
                      <a:pt x="254" y="308"/>
                    </a:lnTo>
                    <a:lnTo>
                      <a:pt x="252" y="284"/>
                    </a:lnTo>
                    <a:lnTo>
                      <a:pt x="250" y="262"/>
                    </a:lnTo>
                    <a:lnTo>
                      <a:pt x="250" y="240"/>
                    </a:lnTo>
                    <a:lnTo>
                      <a:pt x="252" y="218"/>
                    </a:lnTo>
                    <a:lnTo>
                      <a:pt x="252" y="218"/>
                    </a:lnTo>
                    <a:lnTo>
                      <a:pt x="282" y="166"/>
                    </a:lnTo>
                    <a:lnTo>
                      <a:pt x="302" y="136"/>
                    </a:lnTo>
                    <a:lnTo>
                      <a:pt x="322" y="108"/>
                    </a:lnTo>
                    <a:lnTo>
                      <a:pt x="346" y="80"/>
                    </a:lnTo>
                    <a:lnTo>
                      <a:pt x="370" y="58"/>
                    </a:lnTo>
                    <a:lnTo>
                      <a:pt x="382" y="50"/>
                    </a:lnTo>
                    <a:lnTo>
                      <a:pt x="394" y="42"/>
                    </a:lnTo>
                    <a:lnTo>
                      <a:pt x="406" y="38"/>
                    </a:lnTo>
                    <a:lnTo>
                      <a:pt x="418" y="36"/>
                    </a:lnTo>
                    <a:lnTo>
                      <a:pt x="418" y="36"/>
                    </a:lnTo>
                    <a:lnTo>
                      <a:pt x="420" y="36"/>
                    </a:lnTo>
                    <a:lnTo>
                      <a:pt x="424" y="34"/>
                    </a:lnTo>
                    <a:lnTo>
                      <a:pt x="424" y="24"/>
                    </a:lnTo>
                    <a:close/>
                  </a:path>
                </a:pathLst>
              </a:custGeom>
              <a:solidFill>
                <a:srgbClr val="000000">
                  <a:alpha val="2000"/>
                </a:srgb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7"/>
              <p:cNvSpPr>
                <a:spLocks noChangeAspect="1"/>
              </p:cNvSpPr>
              <p:nvPr/>
            </p:nvSpPr>
            <p:spPr bwMode="auto">
              <a:xfrm>
                <a:off x="-17347" y="3350958"/>
                <a:ext cx="912820" cy="1114002"/>
              </a:xfrm>
              <a:custGeom>
                <a:avLst/>
                <a:gdLst>
                  <a:gd name="T0" fmla="*/ 596 w 608"/>
                  <a:gd name="T1" fmla="*/ 682 h 742"/>
                  <a:gd name="T2" fmla="*/ 548 w 608"/>
                  <a:gd name="T3" fmla="*/ 628 h 742"/>
                  <a:gd name="T4" fmla="*/ 524 w 608"/>
                  <a:gd name="T5" fmla="*/ 574 h 742"/>
                  <a:gd name="T6" fmla="*/ 518 w 608"/>
                  <a:gd name="T7" fmla="*/ 506 h 742"/>
                  <a:gd name="T8" fmla="*/ 540 w 608"/>
                  <a:gd name="T9" fmla="*/ 422 h 742"/>
                  <a:gd name="T10" fmla="*/ 508 w 608"/>
                  <a:gd name="T11" fmla="*/ 376 h 742"/>
                  <a:gd name="T12" fmla="*/ 446 w 608"/>
                  <a:gd name="T13" fmla="*/ 312 h 742"/>
                  <a:gd name="T14" fmla="*/ 396 w 608"/>
                  <a:gd name="T15" fmla="*/ 286 h 742"/>
                  <a:gd name="T16" fmla="*/ 360 w 608"/>
                  <a:gd name="T17" fmla="*/ 280 h 742"/>
                  <a:gd name="T18" fmla="*/ 256 w 608"/>
                  <a:gd name="T19" fmla="*/ 282 h 742"/>
                  <a:gd name="T20" fmla="*/ 254 w 608"/>
                  <a:gd name="T21" fmla="*/ 276 h 742"/>
                  <a:gd name="T22" fmla="*/ 280 w 608"/>
                  <a:gd name="T23" fmla="*/ 270 h 742"/>
                  <a:gd name="T24" fmla="*/ 322 w 608"/>
                  <a:gd name="T25" fmla="*/ 252 h 742"/>
                  <a:gd name="T26" fmla="*/ 352 w 608"/>
                  <a:gd name="T27" fmla="*/ 232 h 742"/>
                  <a:gd name="T28" fmla="*/ 372 w 608"/>
                  <a:gd name="T29" fmla="*/ 208 h 742"/>
                  <a:gd name="T30" fmla="*/ 378 w 608"/>
                  <a:gd name="T31" fmla="*/ 182 h 742"/>
                  <a:gd name="T32" fmla="*/ 366 w 608"/>
                  <a:gd name="T33" fmla="*/ 156 h 742"/>
                  <a:gd name="T34" fmla="*/ 388 w 608"/>
                  <a:gd name="T35" fmla="*/ 146 h 742"/>
                  <a:gd name="T36" fmla="*/ 424 w 608"/>
                  <a:gd name="T37" fmla="*/ 142 h 742"/>
                  <a:gd name="T38" fmla="*/ 442 w 608"/>
                  <a:gd name="T39" fmla="*/ 148 h 742"/>
                  <a:gd name="T40" fmla="*/ 408 w 608"/>
                  <a:gd name="T41" fmla="*/ 114 h 742"/>
                  <a:gd name="T42" fmla="*/ 332 w 608"/>
                  <a:gd name="T43" fmla="*/ 66 h 742"/>
                  <a:gd name="T44" fmla="*/ 312 w 608"/>
                  <a:gd name="T45" fmla="*/ 62 h 742"/>
                  <a:gd name="T46" fmla="*/ 278 w 608"/>
                  <a:gd name="T47" fmla="*/ 64 h 742"/>
                  <a:gd name="T48" fmla="*/ 250 w 608"/>
                  <a:gd name="T49" fmla="*/ 80 h 742"/>
                  <a:gd name="T50" fmla="*/ 220 w 608"/>
                  <a:gd name="T51" fmla="*/ 96 h 742"/>
                  <a:gd name="T52" fmla="*/ 184 w 608"/>
                  <a:gd name="T53" fmla="*/ 104 h 742"/>
                  <a:gd name="T54" fmla="*/ 148 w 608"/>
                  <a:gd name="T55" fmla="*/ 98 h 742"/>
                  <a:gd name="T56" fmla="*/ 118 w 608"/>
                  <a:gd name="T57" fmla="*/ 66 h 742"/>
                  <a:gd name="T58" fmla="*/ 106 w 608"/>
                  <a:gd name="T59" fmla="*/ 0 h 742"/>
                  <a:gd name="T60" fmla="*/ 82 w 608"/>
                  <a:gd name="T61" fmla="*/ 28 h 742"/>
                  <a:gd name="T62" fmla="*/ 32 w 608"/>
                  <a:gd name="T63" fmla="*/ 70 h 742"/>
                  <a:gd name="T64" fmla="*/ 0 w 608"/>
                  <a:gd name="T65" fmla="*/ 88 h 742"/>
                  <a:gd name="T66" fmla="*/ 20 w 608"/>
                  <a:gd name="T67" fmla="*/ 734 h 742"/>
                  <a:gd name="T68" fmla="*/ 40 w 608"/>
                  <a:gd name="T69" fmla="*/ 742 h 742"/>
                  <a:gd name="T70" fmla="*/ 28 w 608"/>
                  <a:gd name="T71" fmla="*/ 728 h 742"/>
                  <a:gd name="T72" fmla="*/ 20 w 608"/>
                  <a:gd name="T73" fmla="*/ 692 h 742"/>
                  <a:gd name="T74" fmla="*/ 22 w 608"/>
                  <a:gd name="T75" fmla="*/ 668 h 742"/>
                  <a:gd name="T76" fmla="*/ 48 w 608"/>
                  <a:gd name="T77" fmla="*/ 670 h 742"/>
                  <a:gd name="T78" fmla="*/ 72 w 608"/>
                  <a:gd name="T79" fmla="*/ 654 h 742"/>
                  <a:gd name="T80" fmla="*/ 86 w 608"/>
                  <a:gd name="T81" fmla="*/ 626 h 742"/>
                  <a:gd name="T82" fmla="*/ 92 w 608"/>
                  <a:gd name="T83" fmla="*/ 592 h 742"/>
                  <a:gd name="T84" fmla="*/ 94 w 608"/>
                  <a:gd name="T85" fmla="*/ 546 h 742"/>
                  <a:gd name="T86" fmla="*/ 90 w 608"/>
                  <a:gd name="T87" fmla="*/ 520 h 742"/>
                  <a:gd name="T88" fmla="*/ 96 w 608"/>
                  <a:gd name="T89" fmla="*/ 520 h 742"/>
                  <a:gd name="T90" fmla="*/ 134 w 608"/>
                  <a:gd name="T91" fmla="*/ 616 h 742"/>
                  <a:gd name="T92" fmla="*/ 152 w 608"/>
                  <a:gd name="T93" fmla="*/ 648 h 742"/>
                  <a:gd name="T94" fmla="*/ 194 w 608"/>
                  <a:gd name="T95" fmla="*/ 684 h 742"/>
                  <a:gd name="T96" fmla="*/ 278 w 608"/>
                  <a:gd name="T97" fmla="*/ 718 h 742"/>
                  <a:gd name="T98" fmla="*/ 332 w 608"/>
                  <a:gd name="T99" fmla="*/ 730 h 742"/>
                  <a:gd name="T100" fmla="*/ 400 w 608"/>
                  <a:gd name="T101" fmla="*/ 678 h 742"/>
                  <a:gd name="T102" fmla="*/ 466 w 608"/>
                  <a:gd name="T103" fmla="*/ 660 h 742"/>
                  <a:gd name="T104" fmla="*/ 526 w 608"/>
                  <a:gd name="T105" fmla="*/ 662 h 742"/>
                  <a:gd name="T106" fmla="*/ 594 w 608"/>
                  <a:gd name="T107" fmla="*/ 684 h 7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08" h="742">
                    <a:moveTo>
                      <a:pt x="608" y="692"/>
                    </a:moveTo>
                    <a:lnTo>
                      <a:pt x="608" y="692"/>
                    </a:lnTo>
                    <a:lnTo>
                      <a:pt x="596" y="682"/>
                    </a:lnTo>
                    <a:lnTo>
                      <a:pt x="578" y="666"/>
                    </a:lnTo>
                    <a:lnTo>
                      <a:pt x="558" y="642"/>
                    </a:lnTo>
                    <a:lnTo>
                      <a:pt x="548" y="628"/>
                    </a:lnTo>
                    <a:lnTo>
                      <a:pt x="540" y="610"/>
                    </a:lnTo>
                    <a:lnTo>
                      <a:pt x="532" y="594"/>
                    </a:lnTo>
                    <a:lnTo>
                      <a:pt x="524" y="574"/>
                    </a:lnTo>
                    <a:lnTo>
                      <a:pt x="520" y="552"/>
                    </a:lnTo>
                    <a:lnTo>
                      <a:pt x="518" y="530"/>
                    </a:lnTo>
                    <a:lnTo>
                      <a:pt x="518" y="506"/>
                    </a:lnTo>
                    <a:lnTo>
                      <a:pt x="522" y="480"/>
                    </a:lnTo>
                    <a:lnTo>
                      <a:pt x="528" y="452"/>
                    </a:lnTo>
                    <a:lnTo>
                      <a:pt x="540" y="422"/>
                    </a:lnTo>
                    <a:lnTo>
                      <a:pt x="540" y="422"/>
                    </a:lnTo>
                    <a:lnTo>
                      <a:pt x="526" y="400"/>
                    </a:lnTo>
                    <a:lnTo>
                      <a:pt x="508" y="376"/>
                    </a:lnTo>
                    <a:lnTo>
                      <a:pt x="486" y="350"/>
                    </a:lnTo>
                    <a:lnTo>
                      <a:pt x="460" y="324"/>
                    </a:lnTo>
                    <a:lnTo>
                      <a:pt x="446" y="312"/>
                    </a:lnTo>
                    <a:lnTo>
                      <a:pt x="430" y="302"/>
                    </a:lnTo>
                    <a:lnTo>
                      <a:pt x="414" y="292"/>
                    </a:lnTo>
                    <a:lnTo>
                      <a:pt x="396" y="286"/>
                    </a:lnTo>
                    <a:lnTo>
                      <a:pt x="380" y="282"/>
                    </a:lnTo>
                    <a:lnTo>
                      <a:pt x="360" y="280"/>
                    </a:lnTo>
                    <a:lnTo>
                      <a:pt x="360" y="280"/>
                    </a:lnTo>
                    <a:lnTo>
                      <a:pt x="272" y="282"/>
                    </a:lnTo>
                    <a:lnTo>
                      <a:pt x="256" y="282"/>
                    </a:lnTo>
                    <a:lnTo>
                      <a:pt x="256" y="282"/>
                    </a:lnTo>
                    <a:lnTo>
                      <a:pt x="254" y="282"/>
                    </a:lnTo>
                    <a:lnTo>
                      <a:pt x="254" y="280"/>
                    </a:lnTo>
                    <a:lnTo>
                      <a:pt x="254" y="276"/>
                    </a:lnTo>
                    <a:lnTo>
                      <a:pt x="254" y="276"/>
                    </a:lnTo>
                    <a:lnTo>
                      <a:pt x="262" y="274"/>
                    </a:lnTo>
                    <a:lnTo>
                      <a:pt x="280" y="270"/>
                    </a:lnTo>
                    <a:lnTo>
                      <a:pt x="292" y="266"/>
                    </a:lnTo>
                    <a:lnTo>
                      <a:pt x="306" y="260"/>
                    </a:lnTo>
                    <a:lnTo>
                      <a:pt x="322" y="252"/>
                    </a:lnTo>
                    <a:lnTo>
                      <a:pt x="340" y="240"/>
                    </a:lnTo>
                    <a:lnTo>
                      <a:pt x="340" y="240"/>
                    </a:lnTo>
                    <a:lnTo>
                      <a:pt x="352" y="232"/>
                    </a:lnTo>
                    <a:lnTo>
                      <a:pt x="360" y="224"/>
                    </a:lnTo>
                    <a:lnTo>
                      <a:pt x="368" y="216"/>
                    </a:lnTo>
                    <a:lnTo>
                      <a:pt x="372" y="208"/>
                    </a:lnTo>
                    <a:lnTo>
                      <a:pt x="376" y="202"/>
                    </a:lnTo>
                    <a:lnTo>
                      <a:pt x="378" y="194"/>
                    </a:lnTo>
                    <a:lnTo>
                      <a:pt x="378" y="182"/>
                    </a:lnTo>
                    <a:lnTo>
                      <a:pt x="376" y="172"/>
                    </a:lnTo>
                    <a:lnTo>
                      <a:pt x="372" y="164"/>
                    </a:lnTo>
                    <a:lnTo>
                      <a:pt x="366" y="156"/>
                    </a:lnTo>
                    <a:lnTo>
                      <a:pt x="366" y="156"/>
                    </a:lnTo>
                    <a:lnTo>
                      <a:pt x="372" y="154"/>
                    </a:lnTo>
                    <a:lnTo>
                      <a:pt x="388" y="146"/>
                    </a:lnTo>
                    <a:lnTo>
                      <a:pt x="400" y="144"/>
                    </a:lnTo>
                    <a:lnTo>
                      <a:pt x="412" y="142"/>
                    </a:lnTo>
                    <a:lnTo>
                      <a:pt x="424" y="142"/>
                    </a:lnTo>
                    <a:lnTo>
                      <a:pt x="438" y="146"/>
                    </a:lnTo>
                    <a:lnTo>
                      <a:pt x="438" y="146"/>
                    </a:lnTo>
                    <a:lnTo>
                      <a:pt x="442" y="148"/>
                    </a:lnTo>
                    <a:lnTo>
                      <a:pt x="444" y="146"/>
                    </a:lnTo>
                    <a:lnTo>
                      <a:pt x="438" y="140"/>
                    </a:lnTo>
                    <a:lnTo>
                      <a:pt x="408" y="114"/>
                    </a:lnTo>
                    <a:lnTo>
                      <a:pt x="364" y="84"/>
                    </a:lnTo>
                    <a:lnTo>
                      <a:pt x="346" y="72"/>
                    </a:lnTo>
                    <a:lnTo>
                      <a:pt x="332" y="66"/>
                    </a:lnTo>
                    <a:lnTo>
                      <a:pt x="332" y="66"/>
                    </a:lnTo>
                    <a:lnTo>
                      <a:pt x="322" y="64"/>
                    </a:lnTo>
                    <a:lnTo>
                      <a:pt x="312" y="62"/>
                    </a:lnTo>
                    <a:lnTo>
                      <a:pt x="300" y="62"/>
                    </a:lnTo>
                    <a:lnTo>
                      <a:pt x="288" y="62"/>
                    </a:lnTo>
                    <a:lnTo>
                      <a:pt x="278" y="64"/>
                    </a:lnTo>
                    <a:lnTo>
                      <a:pt x="266" y="68"/>
                    </a:lnTo>
                    <a:lnTo>
                      <a:pt x="258" y="72"/>
                    </a:lnTo>
                    <a:lnTo>
                      <a:pt x="250" y="80"/>
                    </a:lnTo>
                    <a:lnTo>
                      <a:pt x="250" y="80"/>
                    </a:lnTo>
                    <a:lnTo>
                      <a:pt x="238" y="88"/>
                    </a:lnTo>
                    <a:lnTo>
                      <a:pt x="220" y="96"/>
                    </a:lnTo>
                    <a:lnTo>
                      <a:pt x="208" y="100"/>
                    </a:lnTo>
                    <a:lnTo>
                      <a:pt x="196" y="104"/>
                    </a:lnTo>
                    <a:lnTo>
                      <a:pt x="184" y="104"/>
                    </a:lnTo>
                    <a:lnTo>
                      <a:pt x="172" y="104"/>
                    </a:lnTo>
                    <a:lnTo>
                      <a:pt x="160" y="102"/>
                    </a:lnTo>
                    <a:lnTo>
                      <a:pt x="148" y="98"/>
                    </a:lnTo>
                    <a:lnTo>
                      <a:pt x="136" y="90"/>
                    </a:lnTo>
                    <a:lnTo>
                      <a:pt x="126" y="80"/>
                    </a:lnTo>
                    <a:lnTo>
                      <a:pt x="118" y="66"/>
                    </a:lnTo>
                    <a:lnTo>
                      <a:pt x="112" y="48"/>
                    </a:lnTo>
                    <a:lnTo>
                      <a:pt x="108" y="26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100" y="8"/>
                    </a:lnTo>
                    <a:lnTo>
                      <a:pt x="82" y="28"/>
                    </a:lnTo>
                    <a:lnTo>
                      <a:pt x="68" y="42"/>
                    </a:lnTo>
                    <a:lnTo>
                      <a:pt x="52" y="56"/>
                    </a:lnTo>
                    <a:lnTo>
                      <a:pt x="32" y="70"/>
                    </a:lnTo>
                    <a:lnTo>
                      <a:pt x="8" y="82"/>
                    </a:lnTo>
                    <a:lnTo>
                      <a:pt x="8" y="82"/>
                    </a:lnTo>
                    <a:lnTo>
                      <a:pt x="0" y="88"/>
                    </a:lnTo>
                    <a:lnTo>
                      <a:pt x="0" y="724"/>
                    </a:lnTo>
                    <a:lnTo>
                      <a:pt x="0" y="724"/>
                    </a:lnTo>
                    <a:lnTo>
                      <a:pt x="20" y="734"/>
                    </a:lnTo>
                    <a:lnTo>
                      <a:pt x="34" y="742"/>
                    </a:lnTo>
                    <a:lnTo>
                      <a:pt x="40" y="742"/>
                    </a:lnTo>
                    <a:lnTo>
                      <a:pt x="40" y="742"/>
                    </a:lnTo>
                    <a:lnTo>
                      <a:pt x="38" y="738"/>
                    </a:lnTo>
                    <a:lnTo>
                      <a:pt x="38" y="738"/>
                    </a:lnTo>
                    <a:lnTo>
                      <a:pt x="28" y="728"/>
                    </a:lnTo>
                    <a:lnTo>
                      <a:pt x="24" y="716"/>
                    </a:lnTo>
                    <a:lnTo>
                      <a:pt x="20" y="704"/>
                    </a:lnTo>
                    <a:lnTo>
                      <a:pt x="20" y="692"/>
                    </a:lnTo>
                    <a:lnTo>
                      <a:pt x="20" y="676"/>
                    </a:lnTo>
                    <a:lnTo>
                      <a:pt x="22" y="668"/>
                    </a:lnTo>
                    <a:lnTo>
                      <a:pt x="22" y="668"/>
                    </a:lnTo>
                    <a:lnTo>
                      <a:pt x="30" y="670"/>
                    </a:lnTo>
                    <a:lnTo>
                      <a:pt x="38" y="672"/>
                    </a:lnTo>
                    <a:lnTo>
                      <a:pt x="48" y="670"/>
                    </a:lnTo>
                    <a:lnTo>
                      <a:pt x="60" y="664"/>
                    </a:lnTo>
                    <a:lnTo>
                      <a:pt x="66" y="660"/>
                    </a:lnTo>
                    <a:lnTo>
                      <a:pt x="72" y="654"/>
                    </a:lnTo>
                    <a:lnTo>
                      <a:pt x="76" y="646"/>
                    </a:lnTo>
                    <a:lnTo>
                      <a:pt x="82" y="638"/>
                    </a:lnTo>
                    <a:lnTo>
                      <a:pt x="86" y="626"/>
                    </a:lnTo>
                    <a:lnTo>
                      <a:pt x="88" y="612"/>
                    </a:lnTo>
                    <a:lnTo>
                      <a:pt x="88" y="612"/>
                    </a:lnTo>
                    <a:lnTo>
                      <a:pt x="92" y="592"/>
                    </a:lnTo>
                    <a:lnTo>
                      <a:pt x="94" y="574"/>
                    </a:lnTo>
                    <a:lnTo>
                      <a:pt x="94" y="558"/>
                    </a:lnTo>
                    <a:lnTo>
                      <a:pt x="94" y="546"/>
                    </a:lnTo>
                    <a:lnTo>
                      <a:pt x="90" y="528"/>
                    </a:lnTo>
                    <a:lnTo>
                      <a:pt x="90" y="520"/>
                    </a:lnTo>
                    <a:lnTo>
                      <a:pt x="90" y="520"/>
                    </a:lnTo>
                    <a:lnTo>
                      <a:pt x="92" y="518"/>
                    </a:lnTo>
                    <a:lnTo>
                      <a:pt x="94" y="518"/>
                    </a:lnTo>
                    <a:lnTo>
                      <a:pt x="96" y="520"/>
                    </a:lnTo>
                    <a:lnTo>
                      <a:pt x="96" y="520"/>
                    </a:lnTo>
                    <a:lnTo>
                      <a:pt x="102" y="534"/>
                    </a:lnTo>
                    <a:lnTo>
                      <a:pt x="134" y="616"/>
                    </a:lnTo>
                    <a:lnTo>
                      <a:pt x="134" y="616"/>
                    </a:lnTo>
                    <a:lnTo>
                      <a:pt x="142" y="634"/>
                    </a:lnTo>
                    <a:lnTo>
                      <a:pt x="152" y="648"/>
                    </a:lnTo>
                    <a:lnTo>
                      <a:pt x="164" y="662"/>
                    </a:lnTo>
                    <a:lnTo>
                      <a:pt x="180" y="674"/>
                    </a:lnTo>
                    <a:lnTo>
                      <a:pt x="194" y="684"/>
                    </a:lnTo>
                    <a:lnTo>
                      <a:pt x="212" y="692"/>
                    </a:lnTo>
                    <a:lnTo>
                      <a:pt x="246" y="708"/>
                    </a:lnTo>
                    <a:lnTo>
                      <a:pt x="278" y="718"/>
                    </a:lnTo>
                    <a:lnTo>
                      <a:pt x="306" y="724"/>
                    </a:lnTo>
                    <a:lnTo>
                      <a:pt x="332" y="730"/>
                    </a:lnTo>
                    <a:lnTo>
                      <a:pt x="332" y="730"/>
                    </a:lnTo>
                    <a:lnTo>
                      <a:pt x="354" y="708"/>
                    </a:lnTo>
                    <a:lnTo>
                      <a:pt x="378" y="692"/>
                    </a:lnTo>
                    <a:lnTo>
                      <a:pt x="400" y="678"/>
                    </a:lnTo>
                    <a:lnTo>
                      <a:pt x="424" y="670"/>
                    </a:lnTo>
                    <a:lnTo>
                      <a:pt x="446" y="662"/>
                    </a:lnTo>
                    <a:lnTo>
                      <a:pt x="466" y="660"/>
                    </a:lnTo>
                    <a:lnTo>
                      <a:pt x="488" y="658"/>
                    </a:lnTo>
                    <a:lnTo>
                      <a:pt x="506" y="658"/>
                    </a:lnTo>
                    <a:lnTo>
                      <a:pt x="526" y="662"/>
                    </a:lnTo>
                    <a:lnTo>
                      <a:pt x="542" y="664"/>
                    </a:lnTo>
                    <a:lnTo>
                      <a:pt x="572" y="674"/>
                    </a:lnTo>
                    <a:lnTo>
                      <a:pt x="594" y="684"/>
                    </a:lnTo>
                    <a:lnTo>
                      <a:pt x="608" y="692"/>
                    </a:lnTo>
                    <a:lnTo>
                      <a:pt x="608" y="692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>
                <a:noFill/>
              </a:ln>
              <a:effectLst>
                <a:glow rad="254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51"/>
              <p:cNvSpPr>
                <a:spLocks noChangeAspect="1"/>
              </p:cNvSpPr>
              <p:nvPr/>
            </p:nvSpPr>
            <p:spPr bwMode="auto">
              <a:xfrm>
                <a:off x="-17347" y="1413937"/>
                <a:ext cx="499947" cy="1321457"/>
              </a:xfrm>
              <a:custGeom>
                <a:avLst/>
                <a:gdLst>
                  <a:gd name="T0" fmla="*/ 382 w 426"/>
                  <a:gd name="T1" fmla="*/ 404 h 1126"/>
                  <a:gd name="T2" fmla="*/ 390 w 426"/>
                  <a:gd name="T3" fmla="*/ 392 h 1126"/>
                  <a:gd name="T4" fmla="*/ 404 w 426"/>
                  <a:gd name="T5" fmla="*/ 356 h 1126"/>
                  <a:gd name="T6" fmla="*/ 408 w 426"/>
                  <a:gd name="T7" fmla="*/ 326 h 1126"/>
                  <a:gd name="T8" fmla="*/ 402 w 426"/>
                  <a:gd name="T9" fmla="*/ 274 h 1126"/>
                  <a:gd name="T10" fmla="*/ 376 w 426"/>
                  <a:gd name="T11" fmla="*/ 206 h 1126"/>
                  <a:gd name="T12" fmla="*/ 350 w 426"/>
                  <a:gd name="T13" fmla="*/ 176 h 1126"/>
                  <a:gd name="T14" fmla="*/ 338 w 426"/>
                  <a:gd name="T15" fmla="*/ 176 h 1126"/>
                  <a:gd name="T16" fmla="*/ 294 w 426"/>
                  <a:gd name="T17" fmla="*/ 198 h 1126"/>
                  <a:gd name="T18" fmla="*/ 212 w 426"/>
                  <a:gd name="T19" fmla="*/ 268 h 1126"/>
                  <a:gd name="T20" fmla="*/ 212 w 426"/>
                  <a:gd name="T21" fmla="*/ 270 h 1126"/>
                  <a:gd name="T22" fmla="*/ 172 w 426"/>
                  <a:gd name="T23" fmla="*/ 318 h 1126"/>
                  <a:gd name="T24" fmla="*/ 152 w 426"/>
                  <a:gd name="T25" fmla="*/ 354 h 1126"/>
                  <a:gd name="T26" fmla="*/ 146 w 426"/>
                  <a:gd name="T27" fmla="*/ 358 h 1126"/>
                  <a:gd name="T28" fmla="*/ 144 w 426"/>
                  <a:gd name="T29" fmla="*/ 354 h 1126"/>
                  <a:gd name="T30" fmla="*/ 172 w 426"/>
                  <a:gd name="T31" fmla="*/ 236 h 1126"/>
                  <a:gd name="T32" fmla="*/ 172 w 426"/>
                  <a:gd name="T33" fmla="*/ 174 h 1126"/>
                  <a:gd name="T34" fmla="*/ 148 w 426"/>
                  <a:gd name="T35" fmla="*/ 114 h 1126"/>
                  <a:gd name="T36" fmla="*/ 100 w 426"/>
                  <a:gd name="T37" fmla="*/ 46 h 1126"/>
                  <a:gd name="T38" fmla="*/ 56 w 426"/>
                  <a:gd name="T39" fmla="*/ 0 h 1126"/>
                  <a:gd name="T40" fmla="*/ 0 w 426"/>
                  <a:gd name="T41" fmla="*/ 820 h 1126"/>
                  <a:gd name="T42" fmla="*/ 34 w 426"/>
                  <a:gd name="T43" fmla="*/ 800 h 1126"/>
                  <a:gd name="T44" fmla="*/ 80 w 426"/>
                  <a:gd name="T45" fmla="*/ 754 h 1126"/>
                  <a:gd name="T46" fmla="*/ 102 w 426"/>
                  <a:gd name="T47" fmla="*/ 764 h 1126"/>
                  <a:gd name="T48" fmla="*/ 152 w 426"/>
                  <a:gd name="T49" fmla="*/ 908 h 1126"/>
                  <a:gd name="T50" fmla="*/ 168 w 426"/>
                  <a:gd name="T51" fmla="*/ 994 h 1126"/>
                  <a:gd name="T52" fmla="*/ 166 w 426"/>
                  <a:gd name="T53" fmla="*/ 1070 h 1126"/>
                  <a:gd name="T54" fmla="*/ 150 w 426"/>
                  <a:gd name="T55" fmla="*/ 1108 h 1126"/>
                  <a:gd name="T56" fmla="*/ 150 w 426"/>
                  <a:gd name="T57" fmla="*/ 1120 h 1126"/>
                  <a:gd name="T58" fmla="*/ 156 w 426"/>
                  <a:gd name="T59" fmla="*/ 1124 h 1126"/>
                  <a:gd name="T60" fmla="*/ 188 w 426"/>
                  <a:gd name="T61" fmla="*/ 1124 h 1126"/>
                  <a:gd name="T62" fmla="*/ 214 w 426"/>
                  <a:gd name="T63" fmla="*/ 1102 h 1126"/>
                  <a:gd name="T64" fmla="*/ 224 w 426"/>
                  <a:gd name="T65" fmla="*/ 1094 h 1126"/>
                  <a:gd name="T66" fmla="*/ 232 w 426"/>
                  <a:gd name="T67" fmla="*/ 1080 h 1126"/>
                  <a:gd name="T68" fmla="*/ 224 w 426"/>
                  <a:gd name="T69" fmla="*/ 998 h 1126"/>
                  <a:gd name="T70" fmla="*/ 188 w 426"/>
                  <a:gd name="T71" fmla="*/ 854 h 1126"/>
                  <a:gd name="T72" fmla="*/ 144 w 426"/>
                  <a:gd name="T73" fmla="*/ 720 h 1126"/>
                  <a:gd name="T74" fmla="*/ 218 w 426"/>
                  <a:gd name="T75" fmla="*/ 726 h 1126"/>
                  <a:gd name="T76" fmla="*/ 278 w 426"/>
                  <a:gd name="T77" fmla="*/ 708 h 1126"/>
                  <a:gd name="T78" fmla="*/ 308 w 426"/>
                  <a:gd name="T79" fmla="*/ 682 h 1126"/>
                  <a:gd name="T80" fmla="*/ 350 w 426"/>
                  <a:gd name="T81" fmla="*/ 640 h 1126"/>
                  <a:gd name="T82" fmla="*/ 416 w 426"/>
                  <a:gd name="T83" fmla="*/ 598 h 1126"/>
                  <a:gd name="T84" fmla="*/ 396 w 426"/>
                  <a:gd name="T85" fmla="*/ 586 h 1126"/>
                  <a:gd name="T86" fmla="*/ 340 w 426"/>
                  <a:gd name="T87" fmla="*/ 550 h 1126"/>
                  <a:gd name="T88" fmla="*/ 322 w 426"/>
                  <a:gd name="T89" fmla="*/ 508 h 1126"/>
                  <a:gd name="T90" fmla="*/ 330 w 426"/>
                  <a:gd name="T91" fmla="*/ 466 h 1126"/>
                  <a:gd name="T92" fmla="*/ 358 w 426"/>
                  <a:gd name="T93" fmla="*/ 422 h 1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6" h="1126">
                    <a:moveTo>
                      <a:pt x="372" y="412"/>
                    </a:moveTo>
                    <a:lnTo>
                      <a:pt x="372" y="412"/>
                    </a:lnTo>
                    <a:lnTo>
                      <a:pt x="382" y="404"/>
                    </a:lnTo>
                    <a:lnTo>
                      <a:pt x="390" y="392"/>
                    </a:lnTo>
                    <a:lnTo>
                      <a:pt x="390" y="392"/>
                    </a:lnTo>
                    <a:lnTo>
                      <a:pt x="390" y="392"/>
                    </a:lnTo>
                    <a:lnTo>
                      <a:pt x="396" y="382"/>
                    </a:lnTo>
                    <a:lnTo>
                      <a:pt x="402" y="370"/>
                    </a:lnTo>
                    <a:lnTo>
                      <a:pt x="404" y="356"/>
                    </a:lnTo>
                    <a:lnTo>
                      <a:pt x="406" y="342"/>
                    </a:lnTo>
                    <a:lnTo>
                      <a:pt x="406" y="342"/>
                    </a:lnTo>
                    <a:lnTo>
                      <a:pt x="408" y="326"/>
                    </a:lnTo>
                    <a:lnTo>
                      <a:pt x="408" y="326"/>
                    </a:lnTo>
                    <a:lnTo>
                      <a:pt x="406" y="300"/>
                    </a:lnTo>
                    <a:lnTo>
                      <a:pt x="402" y="274"/>
                    </a:lnTo>
                    <a:lnTo>
                      <a:pt x="394" y="250"/>
                    </a:lnTo>
                    <a:lnTo>
                      <a:pt x="386" y="226"/>
                    </a:lnTo>
                    <a:lnTo>
                      <a:pt x="376" y="206"/>
                    </a:lnTo>
                    <a:lnTo>
                      <a:pt x="366" y="190"/>
                    </a:lnTo>
                    <a:lnTo>
                      <a:pt x="356" y="180"/>
                    </a:lnTo>
                    <a:lnTo>
                      <a:pt x="350" y="176"/>
                    </a:lnTo>
                    <a:lnTo>
                      <a:pt x="344" y="176"/>
                    </a:lnTo>
                    <a:lnTo>
                      <a:pt x="344" y="176"/>
                    </a:lnTo>
                    <a:lnTo>
                      <a:pt x="338" y="176"/>
                    </a:lnTo>
                    <a:lnTo>
                      <a:pt x="330" y="178"/>
                    </a:lnTo>
                    <a:lnTo>
                      <a:pt x="314" y="186"/>
                    </a:lnTo>
                    <a:lnTo>
                      <a:pt x="294" y="198"/>
                    </a:lnTo>
                    <a:lnTo>
                      <a:pt x="276" y="212"/>
                    </a:lnTo>
                    <a:lnTo>
                      <a:pt x="238" y="244"/>
                    </a:lnTo>
                    <a:lnTo>
                      <a:pt x="212" y="268"/>
                    </a:lnTo>
                    <a:lnTo>
                      <a:pt x="212" y="268"/>
                    </a:lnTo>
                    <a:lnTo>
                      <a:pt x="212" y="270"/>
                    </a:lnTo>
                    <a:lnTo>
                      <a:pt x="212" y="270"/>
                    </a:lnTo>
                    <a:lnTo>
                      <a:pt x="194" y="288"/>
                    </a:lnTo>
                    <a:lnTo>
                      <a:pt x="182" y="304"/>
                    </a:lnTo>
                    <a:lnTo>
                      <a:pt x="172" y="318"/>
                    </a:lnTo>
                    <a:lnTo>
                      <a:pt x="164" y="330"/>
                    </a:lnTo>
                    <a:lnTo>
                      <a:pt x="156" y="348"/>
                    </a:lnTo>
                    <a:lnTo>
                      <a:pt x="152" y="354"/>
                    </a:lnTo>
                    <a:lnTo>
                      <a:pt x="150" y="356"/>
                    </a:lnTo>
                    <a:lnTo>
                      <a:pt x="150" y="356"/>
                    </a:lnTo>
                    <a:lnTo>
                      <a:pt x="146" y="358"/>
                    </a:lnTo>
                    <a:lnTo>
                      <a:pt x="144" y="356"/>
                    </a:lnTo>
                    <a:lnTo>
                      <a:pt x="144" y="354"/>
                    </a:lnTo>
                    <a:lnTo>
                      <a:pt x="144" y="354"/>
                    </a:lnTo>
                    <a:lnTo>
                      <a:pt x="148" y="336"/>
                    </a:lnTo>
                    <a:lnTo>
                      <a:pt x="172" y="236"/>
                    </a:lnTo>
                    <a:lnTo>
                      <a:pt x="172" y="236"/>
                    </a:lnTo>
                    <a:lnTo>
                      <a:pt x="174" y="216"/>
                    </a:lnTo>
                    <a:lnTo>
                      <a:pt x="174" y="194"/>
                    </a:lnTo>
                    <a:lnTo>
                      <a:pt x="172" y="174"/>
                    </a:lnTo>
                    <a:lnTo>
                      <a:pt x="166" y="152"/>
                    </a:lnTo>
                    <a:lnTo>
                      <a:pt x="158" y="132"/>
                    </a:lnTo>
                    <a:lnTo>
                      <a:pt x="148" y="114"/>
                    </a:lnTo>
                    <a:lnTo>
                      <a:pt x="136" y="94"/>
                    </a:lnTo>
                    <a:lnTo>
                      <a:pt x="124" y="76"/>
                    </a:lnTo>
                    <a:lnTo>
                      <a:pt x="100" y="46"/>
                    </a:lnTo>
                    <a:lnTo>
                      <a:pt x="78" y="22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28" y="4"/>
                    </a:lnTo>
                    <a:lnTo>
                      <a:pt x="0" y="6"/>
                    </a:lnTo>
                    <a:lnTo>
                      <a:pt x="0" y="820"/>
                    </a:lnTo>
                    <a:lnTo>
                      <a:pt x="0" y="820"/>
                    </a:lnTo>
                    <a:lnTo>
                      <a:pt x="18" y="810"/>
                    </a:lnTo>
                    <a:lnTo>
                      <a:pt x="34" y="800"/>
                    </a:lnTo>
                    <a:lnTo>
                      <a:pt x="48" y="788"/>
                    </a:lnTo>
                    <a:lnTo>
                      <a:pt x="60" y="776"/>
                    </a:lnTo>
                    <a:lnTo>
                      <a:pt x="80" y="754"/>
                    </a:lnTo>
                    <a:lnTo>
                      <a:pt x="92" y="738"/>
                    </a:lnTo>
                    <a:lnTo>
                      <a:pt x="92" y="738"/>
                    </a:lnTo>
                    <a:lnTo>
                      <a:pt x="102" y="764"/>
                    </a:lnTo>
                    <a:lnTo>
                      <a:pt x="118" y="804"/>
                    </a:lnTo>
                    <a:lnTo>
                      <a:pt x="136" y="854"/>
                    </a:lnTo>
                    <a:lnTo>
                      <a:pt x="152" y="908"/>
                    </a:lnTo>
                    <a:lnTo>
                      <a:pt x="158" y="938"/>
                    </a:lnTo>
                    <a:lnTo>
                      <a:pt x="164" y="966"/>
                    </a:lnTo>
                    <a:lnTo>
                      <a:pt x="168" y="994"/>
                    </a:lnTo>
                    <a:lnTo>
                      <a:pt x="170" y="1020"/>
                    </a:lnTo>
                    <a:lnTo>
                      <a:pt x="168" y="1046"/>
                    </a:lnTo>
                    <a:lnTo>
                      <a:pt x="166" y="1070"/>
                    </a:lnTo>
                    <a:lnTo>
                      <a:pt x="160" y="1090"/>
                    </a:lnTo>
                    <a:lnTo>
                      <a:pt x="150" y="1108"/>
                    </a:lnTo>
                    <a:lnTo>
                      <a:pt x="150" y="1108"/>
                    </a:lnTo>
                    <a:lnTo>
                      <a:pt x="148" y="1110"/>
                    </a:lnTo>
                    <a:lnTo>
                      <a:pt x="148" y="1116"/>
                    </a:lnTo>
                    <a:lnTo>
                      <a:pt x="150" y="1120"/>
                    </a:lnTo>
                    <a:lnTo>
                      <a:pt x="152" y="1122"/>
                    </a:lnTo>
                    <a:lnTo>
                      <a:pt x="156" y="1124"/>
                    </a:lnTo>
                    <a:lnTo>
                      <a:pt x="156" y="1124"/>
                    </a:lnTo>
                    <a:lnTo>
                      <a:pt x="164" y="1126"/>
                    </a:lnTo>
                    <a:lnTo>
                      <a:pt x="180" y="1126"/>
                    </a:lnTo>
                    <a:lnTo>
                      <a:pt x="188" y="1124"/>
                    </a:lnTo>
                    <a:lnTo>
                      <a:pt x="198" y="1120"/>
                    </a:lnTo>
                    <a:lnTo>
                      <a:pt x="206" y="1112"/>
                    </a:lnTo>
                    <a:lnTo>
                      <a:pt x="214" y="1102"/>
                    </a:lnTo>
                    <a:lnTo>
                      <a:pt x="214" y="1102"/>
                    </a:lnTo>
                    <a:lnTo>
                      <a:pt x="218" y="1098"/>
                    </a:lnTo>
                    <a:lnTo>
                      <a:pt x="224" y="1094"/>
                    </a:lnTo>
                    <a:lnTo>
                      <a:pt x="230" y="1090"/>
                    </a:lnTo>
                    <a:lnTo>
                      <a:pt x="232" y="1080"/>
                    </a:lnTo>
                    <a:lnTo>
                      <a:pt x="232" y="1080"/>
                    </a:lnTo>
                    <a:lnTo>
                      <a:pt x="232" y="1058"/>
                    </a:lnTo>
                    <a:lnTo>
                      <a:pt x="230" y="1032"/>
                    </a:lnTo>
                    <a:lnTo>
                      <a:pt x="224" y="998"/>
                    </a:lnTo>
                    <a:lnTo>
                      <a:pt x="216" y="958"/>
                    </a:lnTo>
                    <a:lnTo>
                      <a:pt x="204" y="910"/>
                    </a:lnTo>
                    <a:lnTo>
                      <a:pt x="188" y="854"/>
                    </a:lnTo>
                    <a:lnTo>
                      <a:pt x="168" y="792"/>
                    </a:lnTo>
                    <a:lnTo>
                      <a:pt x="144" y="720"/>
                    </a:lnTo>
                    <a:lnTo>
                      <a:pt x="144" y="720"/>
                    </a:lnTo>
                    <a:lnTo>
                      <a:pt x="174" y="726"/>
                    </a:lnTo>
                    <a:lnTo>
                      <a:pt x="196" y="726"/>
                    </a:lnTo>
                    <a:lnTo>
                      <a:pt x="218" y="726"/>
                    </a:lnTo>
                    <a:lnTo>
                      <a:pt x="242" y="722"/>
                    </a:lnTo>
                    <a:lnTo>
                      <a:pt x="266" y="714"/>
                    </a:lnTo>
                    <a:lnTo>
                      <a:pt x="278" y="708"/>
                    </a:lnTo>
                    <a:lnTo>
                      <a:pt x="288" y="702"/>
                    </a:lnTo>
                    <a:lnTo>
                      <a:pt x="298" y="692"/>
                    </a:lnTo>
                    <a:lnTo>
                      <a:pt x="308" y="682"/>
                    </a:lnTo>
                    <a:lnTo>
                      <a:pt x="308" y="682"/>
                    </a:lnTo>
                    <a:lnTo>
                      <a:pt x="328" y="660"/>
                    </a:lnTo>
                    <a:lnTo>
                      <a:pt x="350" y="640"/>
                    </a:lnTo>
                    <a:lnTo>
                      <a:pt x="370" y="624"/>
                    </a:lnTo>
                    <a:lnTo>
                      <a:pt x="388" y="612"/>
                    </a:lnTo>
                    <a:lnTo>
                      <a:pt x="416" y="598"/>
                    </a:lnTo>
                    <a:lnTo>
                      <a:pt x="426" y="594"/>
                    </a:lnTo>
                    <a:lnTo>
                      <a:pt x="426" y="594"/>
                    </a:lnTo>
                    <a:lnTo>
                      <a:pt x="396" y="586"/>
                    </a:lnTo>
                    <a:lnTo>
                      <a:pt x="372" y="574"/>
                    </a:lnTo>
                    <a:lnTo>
                      <a:pt x="354" y="562"/>
                    </a:lnTo>
                    <a:lnTo>
                      <a:pt x="340" y="550"/>
                    </a:lnTo>
                    <a:lnTo>
                      <a:pt x="330" y="536"/>
                    </a:lnTo>
                    <a:lnTo>
                      <a:pt x="324" y="522"/>
                    </a:lnTo>
                    <a:lnTo>
                      <a:pt x="322" y="508"/>
                    </a:lnTo>
                    <a:lnTo>
                      <a:pt x="324" y="494"/>
                    </a:lnTo>
                    <a:lnTo>
                      <a:pt x="326" y="478"/>
                    </a:lnTo>
                    <a:lnTo>
                      <a:pt x="330" y="466"/>
                    </a:lnTo>
                    <a:lnTo>
                      <a:pt x="338" y="452"/>
                    </a:lnTo>
                    <a:lnTo>
                      <a:pt x="344" y="442"/>
                    </a:lnTo>
                    <a:lnTo>
                      <a:pt x="358" y="422"/>
                    </a:lnTo>
                    <a:lnTo>
                      <a:pt x="372" y="412"/>
                    </a:lnTo>
                    <a:lnTo>
                      <a:pt x="372" y="412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43"/>
              <p:cNvSpPr>
                <a:spLocks noChangeAspect="1"/>
              </p:cNvSpPr>
              <p:nvPr/>
            </p:nvSpPr>
            <p:spPr bwMode="auto">
              <a:xfrm>
                <a:off x="0" y="0"/>
                <a:ext cx="1049548" cy="750335"/>
              </a:xfrm>
              <a:custGeom>
                <a:avLst/>
                <a:gdLst>
                  <a:gd name="T0" fmla="*/ 812 w 912"/>
                  <a:gd name="T1" fmla="*/ 66 h 652"/>
                  <a:gd name="T2" fmla="*/ 772 w 912"/>
                  <a:gd name="T3" fmla="*/ 42 h 652"/>
                  <a:gd name="T4" fmla="*/ 748 w 912"/>
                  <a:gd name="T5" fmla="*/ 8 h 652"/>
                  <a:gd name="T6" fmla="*/ 26 w 912"/>
                  <a:gd name="T7" fmla="*/ 0 h 652"/>
                  <a:gd name="T8" fmla="*/ 0 w 912"/>
                  <a:gd name="T9" fmla="*/ 208 h 652"/>
                  <a:gd name="T10" fmla="*/ 6 w 912"/>
                  <a:gd name="T11" fmla="*/ 232 h 652"/>
                  <a:gd name="T12" fmla="*/ 0 w 912"/>
                  <a:gd name="T13" fmla="*/ 384 h 652"/>
                  <a:gd name="T14" fmla="*/ 14 w 912"/>
                  <a:gd name="T15" fmla="*/ 396 h 652"/>
                  <a:gd name="T16" fmla="*/ 28 w 912"/>
                  <a:gd name="T17" fmla="*/ 430 h 652"/>
                  <a:gd name="T18" fmla="*/ 26 w 912"/>
                  <a:gd name="T19" fmla="*/ 480 h 652"/>
                  <a:gd name="T20" fmla="*/ 34 w 912"/>
                  <a:gd name="T21" fmla="*/ 490 h 652"/>
                  <a:gd name="T22" fmla="*/ 60 w 912"/>
                  <a:gd name="T23" fmla="*/ 504 h 652"/>
                  <a:gd name="T24" fmla="*/ 80 w 912"/>
                  <a:gd name="T25" fmla="*/ 560 h 652"/>
                  <a:gd name="T26" fmla="*/ 90 w 912"/>
                  <a:gd name="T27" fmla="*/ 650 h 652"/>
                  <a:gd name="T28" fmla="*/ 110 w 912"/>
                  <a:gd name="T29" fmla="*/ 596 h 652"/>
                  <a:gd name="T30" fmla="*/ 146 w 912"/>
                  <a:gd name="T31" fmla="*/ 540 h 652"/>
                  <a:gd name="T32" fmla="*/ 180 w 912"/>
                  <a:gd name="T33" fmla="*/ 510 h 652"/>
                  <a:gd name="T34" fmla="*/ 220 w 912"/>
                  <a:gd name="T35" fmla="*/ 496 h 652"/>
                  <a:gd name="T36" fmla="*/ 234 w 912"/>
                  <a:gd name="T37" fmla="*/ 494 h 652"/>
                  <a:gd name="T38" fmla="*/ 244 w 912"/>
                  <a:gd name="T39" fmla="*/ 430 h 652"/>
                  <a:gd name="T40" fmla="*/ 264 w 912"/>
                  <a:gd name="T41" fmla="*/ 362 h 652"/>
                  <a:gd name="T42" fmla="*/ 274 w 912"/>
                  <a:gd name="T43" fmla="*/ 352 h 652"/>
                  <a:gd name="T44" fmla="*/ 284 w 912"/>
                  <a:gd name="T45" fmla="*/ 366 h 652"/>
                  <a:gd name="T46" fmla="*/ 284 w 912"/>
                  <a:gd name="T47" fmla="*/ 392 h 652"/>
                  <a:gd name="T48" fmla="*/ 310 w 912"/>
                  <a:gd name="T49" fmla="*/ 492 h 652"/>
                  <a:gd name="T50" fmla="*/ 342 w 912"/>
                  <a:gd name="T51" fmla="*/ 574 h 652"/>
                  <a:gd name="T52" fmla="*/ 382 w 912"/>
                  <a:gd name="T53" fmla="*/ 498 h 652"/>
                  <a:gd name="T54" fmla="*/ 406 w 912"/>
                  <a:gd name="T55" fmla="*/ 484 h 652"/>
                  <a:gd name="T56" fmla="*/ 426 w 912"/>
                  <a:gd name="T57" fmla="*/ 490 h 652"/>
                  <a:gd name="T58" fmla="*/ 448 w 912"/>
                  <a:gd name="T59" fmla="*/ 520 h 652"/>
                  <a:gd name="T60" fmla="*/ 466 w 912"/>
                  <a:gd name="T61" fmla="*/ 574 h 652"/>
                  <a:gd name="T62" fmla="*/ 478 w 912"/>
                  <a:gd name="T63" fmla="*/ 550 h 652"/>
                  <a:gd name="T64" fmla="*/ 494 w 912"/>
                  <a:gd name="T65" fmla="*/ 542 h 652"/>
                  <a:gd name="T66" fmla="*/ 530 w 912"/>
                  <a:gd name="T67" fmla="*/ 552 h 652"/>
                  <a:gd name="T68" fmla="*/ 580 w 912"/>
                  <a:gd name="T69" fmla="*/ 600 h 652"/>
                  <a:gd name="T70" fmla="*/ 618 w 912"/>
                  <a:gd name="T71" fmla="*/ 652 h 652"/>
                  <a:gd name="T72" fmla="*/ 618 w 912"/>
                  <a:gd name="T73" fmla="*/ 652 h 652"/>
                  <a:gd name="T74" fmla="*/ 596 w 912"/>
                  <a:gd name="T75" fmla="*/ 590 h 652"/>
                  <a:gd name="T76" fmla="*/ 584 w 912"/>
                  <a:gd name="T77" fmla="*/ 522 h 652"/>
                  <a:gd name="T78" fmla="*/ 596 w 912"/>
                  <a:gd name="T79" fmla="*/ 488 h 652"/>
                  <a:gd name="T80" fmla="*/ 614 w 912"/>
                  <a:gd name="T81" fmla="*/ 480 h 652"/>
                  <a:gd name="T82" fmla="*/ 640 w 912"/>
                  <a:gd name="T83" fmla="*/ 484 h 652"/>
                  <a:gd name="T84" fmla="*/ 606 w 912"/>
                  <a:gd name="T85" fmla="*/ 438 h 652"/>
                  <a:gd name="T86" fmla="*/ 592 w 912"/>
                  <a:gd name="T87" fmla="*/ 402 h 652"/>
                  <a:gd name="T88" fmla="*/ 600 w 912"/>
                  <a:gd name="T89" fmla="*/ 382 h 652"/>
                  <a:gd name="T90" fmla="*/ 624 w 912"/>
                  <a:gd name="T91" fmla="*/ 372 h 652"/>
                  <a:gd name="T92" fmla="*/ 710 w 912"/>
                  <a:gd name="T93" fmla="*/ 380 h 652"/>
                  <a:gd name="T94" fmla="*/ 660 w 912"/>
                  <a:gd name="T95" fmla="*/ 308 h 652"/>
                  <a:gd name="T96" fmla="*/ 592 w 912"/>
                  <a:gd name="T97" fmla="*/ 230 h 652"/>
                  <a:gd name="T98" fmla="*/ 572 w 912"/>
                  <a:gd name="T99" fmla="*/ 214 h 652"/>
                  <a:gd name="T100" fmla="*/ 564 w 912"/>
                  <a:gd name="T101" fmla="*/ 198 h 652"/>
                  <a:gd name="T102" fmla="*/ 578 w 912"/>
                  <a:gd name="T103" fmla="*/ 196 h 652"/>
                  <a:gd name="T104" fmla="*/ 646 w 912"/>
                  <a:gd name="T105" fmla="*/ 218 h 652"/>
                  <a:gd name="T106" fmla="*/ 704 w 912"/>
                  <a:gd name="T107" fmla="*/ 246 h 652"/>
                  <a:gd name="T108" fmla="*/ 714 w 912"/>
                  <a:gd name="T109" fmla="*/ 234 h 652"/>
                  <a:gd name="T110" fmla="*/ 746 w 912"/>
                  <a:gd name="T111" fmla="*/ 212 h 652"/>
                  <a:gd name="T112" fmla="*/ 792 w 912"/>
                  <a:gd name="T113" fmla="*/ 198 h 652"/>
                  <a:gd name="T114" fmla="*/ 856 w 912"/>
                  <a:gd name="T115" fmla="*/ 200 h 652"/>
                  <a:gd name="T116" fmla="*/ 912 w 912"/>
                  <a:gd name="T117" fmla="*/ 212 h 652"/>
                  <a:gd name="T118" fmla="*/ 860 w 912"/>
                  <a:gd name="T119" fmla="*/ 170 h 652"/>
                  <a:gd name="T120" fmla="*/ 816 w 912"/>
                  <a:gd name="T121" fmla="*/ 114 h 652"/>
                  <a:gd name="T122" fmla="*/ 810 w 912"/>
                  <a:gd name="T123" fmla="*/ 86 h 652"/>
                  <a:gd name="T124" fmla="*/ 824 w 912"/>
                  <a:gd name="T125" fmla="*/ 7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12" h="652">
                    <a:moveTo>
                      <a:pt x="824" y="72"/>
                    </a:moveTo>
                    <a:lnTo>
                      <a:pt x="824" y="72"/>
                    </a:lnTo>
                    <a:lnTo>
                      <a:pt x="812" y="66"/>
                    </a:lnTo>
                    <a:lnTo>
                      <a:pt x="800" y="60"/>
                    </a:lnTo>
                    <a:lnTo>
                      <a:pt x="786" y="52"/>
                    </a:lnTo>
                    <a:lnTo>
                      <a:pt x="772" y="42"/>
                    </a:lnTo>
                    <a:lnTo>
                      <a:pt x="760" y="30"/>
                    </a:lnTo>
                    <a:lnTo>
                      <a:pt x="750" y="16"/>
                    </a:lnTo>
                    <a:lnTo>
                      <a:pt x="748" y="8"/>
                    </a:lnTo>
                    <a:lnTo>
                      <a:pt x="74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14" y="12"/>
                    </a:lnTo>
                    <a:lnTo>
                      <a:pt x="0" y="24"/>
                    </a:lnTo>
                    <a:lnTo>
                      <a:pt x="0" y="208"/>
                    </a:lnTo>
                    <a:lnTo>
                      <a:pt x="0" y="208"/>
                    </a:lnTo>
                    <a:lnTo>
                      <a:pt x="4" y="220"/>
                    </a:lnTo>
                    <a:lnTo>
                      <a:pt x="6" y="232"/>
                    </a:lnTo>
                    <a:lnTo>
                      <a:pt x="4" y="246"/>
                    </a:lnTo>
                    <a:lnTo>
                      <a:pt x="0" y="262"/>
                    </a:lnTo>
                    <a:lnTo>
                      <a:pt x="0" y="384"/>
                    </a:lnTo>
                    <a:lnTo>
                      <a:pt x="0" y="384"/>
                    </a:lnTo>
                    <a:lnTo>
                      <a:pt x="8" y="388"/>
                    </a:lnTo>
                    <a:lnTo>
                      <a:pt x="14" y="396"/>
                    </a:lnTo>
                    <a:lnTo>
                      <a:pt x="20" y="402"/>
                    </a:lnTo>
                    <a:lnTo>
                      <a:pt x="22" y="412"/>
                    </a:lnTo>
                    <a:lnTo>
                      <a:pt x="28" y="430"/>
                    </a:lnTo>
                    <a:lnTo>
                      <a:pt x="28" y="448"/>
                    </a:lnTo>
                    <a:lnTo>
                      <a:pt x="28" y="466"/>
                    </a:lnTo>
                    <a:lnTo>
                      <a:pt x="26" y="480"/>
                    </a:lnTo>
                    <a:lnTo>
                      <a:pt x="22" y="494"/>
                    </a:lnTo>
                    <a:lnTo>
                      <a:pt x="22" y="494"/>
                    </a:lnTo>
                    <a:lnTo>
                      <a:pt x="34" y="490"/>
                    </a:lnTo>
                    <a:lnTo>
                      <a:pt x="44" y="492"/>
                    </a:lnTo>
                    <a:lnTo>
                      <a:pt x="52" y="496"/>
                    </a:lnTo>
                    <a:lnTo>
                      <a:pt x="60" y="504"/>
                    </a:lnTo>
                    <a:lnTo>
                      <a:pt x="66" y="516"/>
                    </a:lnTo>
                    <a:lnTo>
                      <a:pt x="70" y="528"/>
                    </a:lnTo>
                    <a:lnTo>
                      <a:pt x="80" y="560"/>
                    </a:lnTo>
                    <a:lnTo>
                      <a:pt x="84" y="592"/>
                    </a:lnTo>
                    <a:lnTo>
                      <a:pt x="88" y="620"/>
                    </a:lnTo>
                    <a:lnTo>
                      <a:pt x="90" y="650"/>
                    </a:lnTo>
                    <a:lnTo>
                      <a:pt x="90" y="650"/>
                    </a:lnTo>
                    <a:lnTo>
                      <a:pt x="100" y="620"/>
                    </a:lnTo>
                    <a:lnTo>
                      <a:pt x="110" y="596"/>
                    </a:lnTo>
                    <a:lnTo>
                      <a:pt x="122" y="574"/>
                    </a:lnTo>
                    <a:lnTo>
                      <a:pt x="134" y="556"/>
                    </a:lnTo>
                    <a:lnTo>
                      <a:pt x="146" y="540"/>
                    </a:lnTo>
                    <a:lnTo>
                      <a:pt x="158" y="528"/>
                    </a:lnTo>
                    <a:lnTo>
                      <a:pt x="170" y="518"/>
                    </a:lnTo>
                    <a:lnTo>
                      <a:pt x="180" y="510"/>
                    </a:lnTo>
                    <a:lnTo>
                      <a:pt x="192" y="504"/>
                    </a:lnTo>
                    <a:lnTo>
                      <a:pt x="202" y="500"/>
                    </a:lnTo>
                    <a:lnTo>
                      <a:pt x="220" y="496"/>
                    </a:lnTo>
                    <a:lnTo>
                      <a:pt x="230" y="494"/>
                    </a:lnTo>
                    <a:lnTo>
                      <a:pt x="234" y="494"/>
                    </a:lnTo>
                    <a:lnTo>
                      <a:pt x="234" y="494"/>
                    </a:lnTo>
                    <a:lnTo>
                      <a:pt x="234" y="484"/>
                    </a:lnTo>
                    <a:lnTo>
                      <a:pt x="236" y="468"/>
                    </a:lnTo>
                    <a:lnTo>
                      <a:pt x="244" y="430"/>
                    </a:lnTo>
                    <a:lnTo>
                      <a:pt x="256" y="390"/>
                    </a:lnTo>
                    <a:lnTo>
                      <a:pt x="264" y="362"/>
                    </a:lnTo>
                    <a:lnTo>
                      <a:pt x="264" y="362"/>
                    </a:lnTo>
                    <a:lnTo>
                      <a:pt x="268" y="354"/>
                    </a:lnTo>
                    <a:lnTo>
                      <a:pt x="270" y="352"/>
                    </a:lnTo>
                    <a:lnTo>
                      <a:pt x="274" y="352"/>
                    </a:lnTo>
                    <a:lnTo>
                      <a:pt x="276" y="354"/>
                    </a:lnTo>
                    <a:lnTo>
                      <a:pt x="282" y="362"/>
                    </a:lnTo>
                    <a:lnTo>
                      <a:pt x="284" y="366"/>
                    </a:lnTo>
                    <a:lnTo>
                      <a:pt x="284" y="366"/>
                    </a:lnTo>
                    <a:lnTo>
                      <a:pt x="282" y="378"/>
                    </a:lnTo>
                    <a:lnTo>
                      <a:pt x="284" y="392"/>
                    </a:lnTo>
                    <a:lnTo>
                      <a:pt x="290" y="424"/>
                    </a:lnTo>
                    <a:lnTo>
                      <a:pt x="298" y="458"/>
                    </a:lnTo>
                    <a:lnTo>
                      <a:pt x="310" y="492"/>
                    </a:lnTo>
                    <a:lnTo>
                      <a:pt x="332" y="550"/>
                    </a:lnTo>
                    <a:lnTo>
                      <a:pt x="342" y="574"/>
                    </a:lnTo>
                    <a:lnTo>
                      <a:pt x="342" y="574"/>
                    </a:lnTo>
                    <a:lnTo>
                      <a:pt x="356" y="542"/>
                    </a:lnTo>
                    <a:lnTo>
                      <a:pt x="370" y="516"/>
                    </a:lnTo>
                    <a:lnTo>
                      <a:pt x="382" y="498"/>
                    </a:lnTo>
                    <a:lnTo>
                      <a:pt x="394" y="488"/>
                    </a:lnTo>
                    <a:lnTo>
                      <a:pt x="400" y="486"/>
                    </a:lnTo>
                    <a:lnTo>
                      <a:pt x="406" y="484"/>
                    </a:lnTo>
                    <a:lnTo>
                      <a:pt x="412" y="484"/>
                    </a:lnTo>
                    <a:lnTo>
                      <a:pt x="416" y="484"/>
                    </a:lnTo>
                    <a:lnTo>
                      <a:pt x="426" y="490"/>
                    </a:lnTo>
                    <a:lnTo>
                      <a:pt x="434" y="498"/>
                    </a:lnTo>
                    <a:lnTo>
                      <a:pt x="442" y="508"/>
                    </a:lnTo>
                    <a:lnTo>
                      <a:pt x="448" y="520"/>
                    </a:lnTo>
                    <a:lnTo>
                      <a:pt x="458" y="546"/>
                    </a:lnTo>
                    <a:lnTo>
                      <a:pt x="464" y="566"/>
                    </a:lnTo>
                    <a:lnTo>
                      <a:pt x="466" y="574"/>
                    </a:lnTo>
                    <a:lnTo>
                      <a:pt x="466" y="574"/>
                    </a:lnTo>
                    <a:lnTo>
                      <a:pt x="474" y="558"/>
                    </a:lnTo>
                    <a:lnTo>
                      <a:pt x="478" y="550"/>
                    </a:lnTo>
                    <a:lnTo>
                      <a:pt x="484" y="546"/>
                    </a:lnTo>
                    <a:lnTo>
                      <a:pt x="488" y="544"/>
                    </a:lnTo>
                    <a:lnTo>
                      <a:pt x="494" y="542"/>
                    </a:lnTo>
                    <a:lnTo>
                      <a:pt x="506" y="540"/>
                    </a:lnTo>
                    <a:lnTo>
                      <a:pt x="518" y="544"/>
                    </a:lnTo>
                    <a:lnTo>
                      <a:pt x="530" y="552"/>
                    </a:lnTo>
                    <a:lnTo>
                      <a:pt x="544" y="562"/>
                    </a:lnTo>
                    <a:lnTo>
                      <a:pt x="556" y="572"/>
                    </a:lnTo>
                    <a:lnTo>
                      <a:pt x="580" y="600"/>
                    </a:lnTo>
                    <a:lnTo>
                      <a:pt x="600" y="626"/>
                    </a:lnTo>
                    <a:lnTo>
                      <a:pt x="618" y="652"/>
                    </a:lnTo>
                    <a:lnTo>
                      <a:pt x="618" y="652"/>
                    </a:lnTo>
                    <a:lnTo>
                      <a:pt x="616" y="648"/>
                    </a:lnTo>
                    <a:lnTo>
                      <a:pt x="616" y="648"/>
                    </a:lnTo>
                    <a:lnTo>
                      <a:pt x="618" y="652"/>
                    </a:lnTo>
                    <a:lnTo>
                      <a:pt x="618" y="652"/>
                    </a:lnTo>
                    <a:lnTo>
                      <a:pt x="606" y="622"/>
                    </a:lnTo>
                    <a:lnTo>
                      <a:pt x="596" y="590"/>
                    </a:lnTo>
                    <a:lnTo>
                      <a:pt x="588" y="556"/>
                    </a:lnTo>
                    <a:lnTo>
                      <a:pt x="586" y="538"/>
                    </a:lnTo>
                    <a:lnTo>
                      <a:pt x="584" y="522"/>
                    </a:lnTo>
                    <a:lnTo>
                      <a:pt x="586" y="508"/>
                    </a:lnTo>
                    <a:lnTo>
                      <a:pt x="590" y="496"/>
                    </a:lnTo>
                    <a:lnTo>
                      <a:pt x="596" y="488"/>
                    </a:lnTo>
                    <a:lnTo>
                      <a:pt x="602" y="484"/>
                    </a:lnTo>
                    <a:lnTo>
                      <a:pt x="606" y="482"/>
                    </a:lnTo>
                    <a:lnTo>
                      <a:pt x="614" y="480"/>
                    </a:lnTo>
                    <a:lnTo>
                      <a:pt x="620" y="480"/>
                    </a:lnTo>
                    <a:lnTo>
                      <a:pt x="640" y="484"/>
                    </a:lnTo>
                    <a:lnTo>
                      <a:pt x="640" y="484"/>
                    </a:lnTo>
                    <a:lnTo>
                      <a:pt x="634" y="476"/>
                    </a:lnTo>
                    <a:lnTo>
                      <a:pt x="620" y="460"/>
                    </a:lnTo>
                    <a:lnTo>
                      <a:pt x="606" y="438"/>
                    </a:lnTo>
                    <a:lnTo>
                      <a:pt x="600" y="426"/>
                    </a:lnTo>
                    <a:lnTo>
                      <a:pt x="594" y="414"/>
                    </a:lnTo>
                    <a:lnTo>
                      <a:pt x="592" y="402"/>
                    </a:lnTo>
                    <a:lnTo>
                      <a:pt x="594" y="392"/>
                    </a:lnTo>
                    <a:lnTo>
                      <a:pt x="596" y="386"/>
                    </a:lnTo>
                    <a:lnTo>
                      <a:pt x="600" y="382"/>
                    </a:lnTo>
                    <a:lnTo>
                      <a:pt x="604" y="378"/>
                    </a:lnTo>
                    <a:lnTo>
                      <a:pt x="610" y="376"/>
                    </a:lnTo>
                    <a:lnTo>
                      <a:pt x="624" y="372"/>
                    </a:lnTo>
                    <a:lnTo>
                      <a:pt x="646" y="370"/>
                    </a:lnTo>
                    <a:lnTo>
                      <a:pt x="674" y="374"/>
                    </a:lnTo>
                    <a:lnTo>
                      <a:pt x="710" y="380"/>
                    </a:lnTo>
                    <a:lnTo>
                      <a:pt x="710" y="380"/>
                    </a:lnTo>
                    <a:lnTo>
                      <a:pt x="696" y="358"/>
                    </a:lnTo>
                    <a:lnTo>
                      <a:pt x="660" y="308"/>
                    </a:lnTo>
                    <a:lnTo>
                      <a:pt x="638" y="278"/>
                    </a:lnTo>
                    <a:lnTo>
                      <a:pt x="616" y="252"/>
                    </a:lnTo>
                    <a:lnTo>
                      <a:pt x="592" y="230"/>
                    </a:lnTo>
                    <a:lnTo>
                      <a:pt x="582" y="220"/>
                    </a:lnTo>
                    <a:lnTo>
                      <a:pt x="572" y="214"/>
                    </a:lnTo>
                    <a:lnTo>
                      <a:pt x="572" y="214"/>
                    </a:lnTo>
                    <a:lnTo>
                      <a:pt x="568" y="210"/>
                    </a:lnTo>
                    <a:lnTo>
                      <a:pt x="564" y="202"/>
                    </a:lnTo>
                    <a:lnTo>
                      <a:pt x="564" y="198"/>
                    </a:lnTo>
                    <a:lnTo>
                      <a:pt x="566" y="196"/>
                    </a:lnTo>
                    <a:lnTo>
                      <a:pt x="570" y="194"/>
                    </a:lnTo>
                    <a:lnTo>
                      <a:pt x="578" y="196"/>
                    </a:lnTo>
                    <a:lnTo>
                      <a:pt x="578" y="196"/>
                    </a:lnTo>
                    <a:lnTo>
                      <a:pt x="606" y="204"/>
                    </a:lnTo>
                    <a:lnTo>
                      <a:pt x="646" y="218"/>
                    </a:lnTo>
                    <a:lnTo>
                      <a:pt x="682" y="232"/>
                    </a:lnTo>
                    <a:lnTo>
                      <a:pt x="696" y="240"/>
                    </a:lnTo>
                    <a:lnTo>
                      <a:pt x="704" y="246"/>
                    </a:lnTo>
                    <a:lnTo>
                      <a:pt x="704" y="246"/>
                    </a:lnTo>
                    <a:lnTo>
                      <a:pt x="706" y="244"/>
                    </a:lnTo>
                    <a:lnTo>
                      <a:pt x="714" y="234"/>
                    </a:lnTo>
                    <a:lnTo>
                      <a:pt x="726" y="222"/>
                    </a:lnTo>
                    <a:lnTo>
                      <a:pt x="736" y="216"/>
                    </a:lnTo>
                    <a:lnTo>
                      <a:pt x="746" y="212"/>
                    </a:lnTo>
                    <a:lnTo>
                      <a:pt x="760" y="206"/>
                    </a:lnTo>
                    <a:lnTo>
                      <a:pt x="774" y="202"/>
                    </a:lnTo>
                    <a:lnTo>
                      <a:pt x="792" y="198"/>
                    </a:lnTo>
                    <a:lnTo>
                      <a:pt x="810" y="198"/>
                    </a:lnTo>
                    <a:lnTo>
                      <a:pt x="832" y="198"/>
                    </a:lnTo>
                    <a:lnTo>
                      <a:pt x="856" y="200"/>
                    </a:lnTo>
                    <a:lnTo>
                      <a:pt x="882" y="206"/>
                    </a:lnTo>
                    <a:lnTo>
                      <a:pt x="912" y="214"/>
                    </a:lnTo>
                    <a:lnTo>
                      <a:pt x="912" y="212"/>
                    </a:lnTo>
                    <a:lnTo>
                      <a:pt x="912" y="212"/>
                    </a:lnTo>
                    <a:lnTo>
                      <a:pt x="882" y="188"/>
                    </a:lnTo>
                    <a:lnTo>
                      <a:pt x="860" y="170"/>
                    </a:lnTo>
                    <a:lnTo>
                      <a:pt x="838" y="148"/>
                    </a:lnTo>
                    <a:lnTo>
                      <a:pt x="822" y="126"/>
                    </a:lnTo>
                    <a:lnTo>
                      <a:pt x="816" y="114"/>
                    </a:lnTo>
                    <a:lnTo>
                      <a:pt x="810" y="104"/>
                    </a:lnTo>
                    <a:lnTo>
                      <a:pt x="810" y="94"/>
                    </a:lnTo>
                    <a:lnTo>
                      <a:pt x="810" y="86"/>
                    </a:lnTo>
                    <a:lnTo>
                      <a:pt x="816" y="78"/>
                    </a:lnTo>
                    <a:lnTo>
                      <a:pt x="824" y="72"/>
                    </a:lnTo>
                    <a:lnTo>
                      <a:pt x="824" y="72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35"/>
              <p:cNvSpPr>
                <a:spLocks noChangeAspect="1"/>
              </p:cNvSpPr>
              <p:nvPr/>
            </p:nvSpPr>
            <p:spPr bwMode="auto">
              <a:xfrm>
                <a:off x="8350389" y="11466"/>
                <a:ext cx="793611" cy="554378"/>
              </a:xfrm>
              <a:custGeom>
                <a:avLst/>
                <a:gdLst>
                  <a:gd name="T0" fmla="*/ 126 w 690"/>
                  <a:gd name="T1" fmla="*/ 0 h 482"/>
                  <a:gd name="T2" fmla="*/ 64 w 690"/>
                  <a:gd name="T3" fmla="*/ 56 h 482"/>
                  <a:gd name="T4" fmla="*/ 0 w 690"/>
                  <a:gd name="T5" fmla="*/ 94 h 482"/>
                  <a:gd name="T6" fmla="*/ 90 w 690"/>
                  <a:gd name="T7" fmla="*/ 82 h 482"/>
                  <a:gd name="T8" fmla="*/ 130 w 690"/>
                  <a:gd name="T9" fmla="*/ 86 h 482"/>
                  <a:gd name="T10" fmla="*/ 152 w 690"/>
                  <a:gd name="T11" fmla="*/ 96 h 482"/>
                  <a:gd name="T12" fmla="*/ 158 w 690"/>
                  <a:gd name="T13" fmla="*/ 114 h 482"/>
                  <a:gd name="T14" fmla="*/ 144 w 690"/>
                  <a:gd name="T15" fmla="*/ 152 h 482"/>
                  <a:gd name="T16" fmla="*/ 86 w 690"/>
                  <a:gd name="T17" fmla="*/ 216 h 482"/>
                  <a:gd name="T18" fmla="*/ 96 w 690"/>
                  <a:gd name="T19" fmla="*/ 222 h 482"/>
                  <a:gd name="T20" fmla="*/ 136 w 690"/>
                  <a:gd name="T21" fmla="*/ 226 h 482"/>
                  <a:gd name="T22" fmla="*/ 152 w 690"/>
                  <a:gd name="T23" fmla="*/ 248 h 482"/>
                  <a:gd name="T24" fmla="*/ 150 w 690"/>
                  <a:gd name="T25" fmla="*/ 292 h 482"/>
                  <a:gd name="T26" fmla="*/ 152 w 690"/>
                  <a:gd name="T27" fmla="*/ 308 h 482"/>
                  <a:gd name="T28" fmla="*/ 170 w 690"/>
                  <a:gd name="T29" fmla="*/ 320 h 482"/>
                  <a:gd name="T30" fmla="*/ 180 w 690"/>
                  <a:gd name="T31" fmla="*/ 362 h 482"/>
                  <a:gd name="T32" fmla="*/ 178 w 690"/>
                  <a:gd name="T33" fmla="*/ 428 h 482"/>
                  <a:gd name="T34" fmla="*/ 198 w 690"/>
                  <a:gd name="T35" fmla="*/ 392 h 482"/>
                  <a:gd name="T36" fmla="*/ 228 w 690"/>
                  <a:gd name="T37" fmla="*/ 354 h 482"/>
                  <a:gd name="T38" fmla="*/ 258 w 690"/>
                  <a:gd name="T39" fmla="*/ 336 h 482"/>
                  <a:gd name="T40" fmla="*/ 298 w 690"/>
                  <a:gd name="T41" fmla="*/ 330 h 482"/>
                  <a:gd name="T42" fmla="*/ 300 w 690"/>
                  <a:gd name="T43" fmla="*/ 312 h 482"/>
                  <a:gd name="T44" fmla="*/ 332 w 690"/>
                  <a:gd name="T45" fmla="*/ 238 h 482"/>
                  <a:gd name="T46" fmla="*/ 340 w 690"/>
                  <a:gd name="T47" fmla="*/ 232 h 482"/>
                  <a:gd name="T48" fmla="*/ 344 w 690"/>
                  <a:gd name="T49" fmla="*/ 242 h 482"/>
                  <a:gd name="T50" fmla="*/ 344 w 690"/>
                  <a:gd name="T51" fmla="*/ 284 h 482"/>
                  <a:gd name="T52" fmla="*/ 362 w 690"/>
                  <a:gd name="T53" fmla="*/ 380 h 482"/>
                  <a:gd name="T54" fmla="*/ 380 w 690"/>
                  <a:gd name="T55" fmla="*/ 376 h 482"/>
                  <a:gd name="T56" fmla="*/ 414 w 690"/>
                  <a:gd name="T57" fmla="*/ 342 h 482"/>
                  <a:gd name="T58" fmla="*/ 436 w 690"/>
                  <a:gd name="T59" fmla="*/ 346 h 482"/>
                  <a:gd name="T60" fmla="*/ 448 w 690"/>
                  <a:gd name="T61" fmla="*/ 370 h 482"/>
                  <a:gd name="T62" fmla="*/ 458 w 690"/>
                  <a:gd name="T63" fmla="*/ 410 h 482"/>
                  <a:gd name="T64" fmla="*/ 480 w 690"/>
                  <a:gd name="T65" fmla="*/ 388 h 482"/>
                  <a:gd name="T66" fmla="*/ 506 w 690"/>
                  <a:gd name="T67" fmla="*/ 400 h 482"/>
                  <a:gd name="T68" fmla="*/ 536 w 690"/>
                  <a:gd name="T69" fmla="*/ 440 h 482"/>
                  <a:gd name="T70" fmla="*/ 558 w 690"/>
                  <a:gd name="T71" fmla="*/ 482 h 482"/>
                  <a:gd name="T72" fmla="*/ 560 w 690"/>
                  <a:gd name="T73" fmla="*/ 480 h 482"/>
                  <a:gd name="T74" fmla="*/ 548 w 690"/>
                  <a:gd name="T75" fmla="*/ 434 h 482"/>
                  <a:gd name="T76" fmla="*/ 546 w 690"/>
                  <a:gd name="T77" fmla="*/ 384 h 482"/>
                  <a:gd name="T78" fmla="*/ 558 w 690"/>
                  <a:gd name="T79" fmla="*/ 360 h 482"/>
                  <a:gd name="T80" fmla="*/ 590 w 690"/>
                  <a:gd name="T81" fmla="*/ 362 h 482"/>
                  <a:gd name="T82" fmla="*/ 570 w 690"/>
                  <a:gd name="T83" fmla="*/ 326 h 482"/>
                  <a:gd name="T84" fmla="*/ 564 w 690"/>
                  <a:gd name="T85" fmla="*/ 298 h 482"/>
                  <a:gd name="T86" fmla="*/ 578 w 690"/>
                  <a:gd name="T87" fmla="*/ 280 h 482"/>
                  <a:gd name="T88" fmla="*/ 626 w 690"/>
                  <a:gd name="T89" fmla="*/ 286 h 482"/>
                  <a:gd name="T90" fmla="*/ 644 w 690"/>
                  <a:gd name="T91" fmla="*/ 276 h 482"/>
                  <a:gd name="T92" fmla="*/ 596 w 690"/>
                  <a:gd name="T93" fmla="*/ 192 h 482"/>
                  <a:gd name="T94" fmla="*/ 566 w 690"/>
                  <a:gd name="T95" fmla="*/ 160 h 482"/>
                  <a:gd name="T96" fmla="*/ 564 w 690"/>
                  <a:gd name="T97" fmla="*/ 148 h 482"/>
                  <a:gd name="T98" fmla="*/ 574 w 690"/>
                  <a:gd name="T99" fmla="*/ 148 h 482"/>
                  <a:gd name="T100" fmla="*/ 644 w 690"/>
                  <a:gd name="T101" fmla="*/ 184 h 482"/>
                  <a:gd name="T102" fmla="*/ 660 w 690"/>
                  <a:gd name="T103" fmla="*/ 196 h 482"/>
                  <a:gd name="T104" fmla="*/ 690 w 690"/>
                  <a:gd name="T105" fmla="*/ 176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90" h="482">
                    <a:moveTo>
                      <a:pt x="690" y="0"/>
                    </a:moveTo>
                    <a:lnTo>
                      <a:pt x="126" y="0"/>
                    </a:lnTo>
                    <a:lnTo>
                      <a:pt x="126" y="0"/>
                    </a:lnTo>
                    <a:lnTo>
                      <a:pt x="106" y="22"/>
                    </a:lnTo>
                    <a:lnTo>
                      <a:pt x="84" y="40"/>
                    </a:lnTo>
                    <a:lnTo>
                      <a:pt x="64" y="56"/>
                    </a:lnTo>
                    <a:lnTo>
                      <a:pt x="44" y="70"/>
                    </a:lnTo>
                    <a:lnTo>
                      <a:pt x="12" y="88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50" y="86"/>
                    </a:lnTo>
                    <a:lnTo>
                      <a:pt x="90" y="82"/>
                    </a:lnTo>
                    <a:lnTo>
                      <a:pt x="106" y="82"/>
                    </a:lnTo>
                    <a:lnTo>
                      <a:pt x="120" y="84"/>
                    </a:lnTo>
                    <a:lnTo>
                      <a:pt x="130" y="86"/>
                    </a:lnTo>
                    <a:lnTo>
                      <a:pt x="140" y="88"/>
                    </a:lnTo>
                    <a:lnTo>
                      <a:pt x="146" y="92"/>
                    </a:lnTo>
                    <a:lnTo>
                      <a:pt x="152" y="96"/>
                    </a:lnTo>
                    <a:lnTo>
                      <a:pt x="156" y="102"/>
                    </a:lnTo>
                    <a:lnTo>
                      <a:pt x="158" y="108"/>
                    </a:lnTo>
                    <a:lnTo>
                      <a:pt x="158" y="114"/>
                    </a:lnTo>
                    <a:lnTo>
                      <a:pt x="158" y="122"/>
                    </a:lnTo>
                    <a:lnTo>
                      <a:pt x="152" y="136"/>
                    </a:lnTo>
                    <a:lnTo>
                      <a:pt x="144" y="152"/>
                    </a:lnTo>
                    <a:lnTo>
                      <a:pt x="132" y="168"/>
                    </a:lnTo>
                    <a:lnTo>
                      <a:pt x="108" y="196"/>
                    </a:lnTo>
                    <a:lnTo>
                      <a:pt x="86" y="216"/>
                    </a:lnTo>
                    <a:lnTo>
                      <a:pt x="78" y="224"/>
                    </a:lnTo>
                    <a:lnTo>
                      <a:pt x="78" y="224"/>
                    </a:lnTo>
                    <a:lnTo>
                      <a:pt x="96" y="222"/>
                    </a:lnTo>
                    <a:lnTo>
                      <a:pt x="114" y="220"/>
                    </a:lnTo>
                    <a:lnTo>
                      <a:pt x="126" y="222"/>
                    </a:lnTo>
                    <a:lnTo>
                      <a:pt x="136" y="226"/>
                    </a:lnTo>
                    <a:lnTo>
                      <a:pt x="144" y="232"/>
                    </a:lnTo>
                    <a:lnTo>
                      <a:pt x="148" y="240"/>
                    </a:lnTo>
                    <a:lnTo>
                      <a:pt x="152" y="248"/>
                    </a:lnTo>
                    <a:lnTo>
                      <a:pt x="154" y="258"/>
                    </a:lnTo>
                    <a:lnTo>
                      <a:pt x="154" y="276"/>
                    </a:lnTo>
                    <a:lnTo>
                      <a:pt x="150" y="292"/>
                    </a:lnTo>
                    <a:lnTo>
                      <a:pt x="144" y="310"/>
                    </a:lnTo>
                    <a:lnTo>
                      <a:pt x="144" y="310"/>
                    </a:lnTo>
                    <a:lnTo>
                      <a:pt x="152" y="308"/>
                    </a:lnTo>
                    <a:lnTo>
                      <a:pt x="160" y="310"/>
                    </a:lnTo>
                    <a:lnTo>
                      <a:pt x="166" y="314"/>
                    </a:lnTo>
                    <a:lnTo>
                      <a:pt x="170" y="320"/>
                    </a:lnTo>
                    <a:lnTo>
                      <a:pt x="174" y="330"/>
                    </a:lnTo>
                    <a:lnTo>
                      <a:pt x="176" y="340"/>
                    </a:lnTo>
                    <a:lnTo>
                      <a:pt x="180" y="362"/>
                    </a:lnTo>
                    <a:lnTo>
                      <a:pt x="180" y="386"/>
                    </a:lnTo>
                    <a:lnTo>
                      <a:pt x="180" y="408"/>
                    </a:lnTo>
                    <a:lnTo>
                      <a:pt x="178" y="428"/>
                    </a:lnTo>
                    <a:lnTo>
                      <a:pt x="178" y="428"/>
                    </a:lnTo>
                    <a:lnTo>
                      <a:pt x="188" y="408"/>
                    </a:lnTo>
                    <a:lnTo>
                      <a:pt x="198" y="392"/>
                    </a:lnTo>
                    <a:lnTo>
                      <a:pt x="208" y="376"/>
                    </a:lnTo>
                    <a:lnTo>
                      <a:pt x="218" y="364"/>
                    </a:lnTo>
                    <a:lnTo>
                      <a:pt x="228" y="354"/>
                    </a:lnTo>
                    <a:lnTo>
                      <a:pt x="238" y="346"/>
                    </a:lnTo>
                    <a:lnTo>
                      <a:pt x="248" y="340"/>
                    </a:lnTo>
                    <a:lnTo>
                      <a:pt x="258" y="336"/>
                    </a:lnTo>
                    <a:lnTo>
                      <a:pt x="274" y="332"/>
                    </a:lnTo>
                    <a:lnTo>
                      <a:pt x="286" y="330"/>
                    </a:lnTo>
                    <a:lnTo>
                      <a:pt x="298" y="330"/>
                    </a:lnTo>
                    <a:lnTo>
                      <a:pt x="298" y="330"/>
                    </a:lnTo>
                    <a:lnTo>
                      <a:pt x="298" y="322"/>
                    </a:lnTo>
                    <a:lnTo>
                      <a:pt x="300" y="312"/>
                    </a:lnTo>
                    <a:lnTo>
                      <a:pt x="310" y="284"/>
                    </a:lnTo>
                    <a:lnTo>
                      <a:pt x="332" y="238"/>
                    </a:lnTo>
                    <a:lnTo>
                      <a:pt x="332" y="238"/>
                    </a:lnTo>
                    <a:lnTo>
                      <a:pt x="334" y="232"/>
                    </a:lnTo>
                    <a:lnTo>
                      <a:pt x="336" y="230"/>
                    </a:lnTo>
                    <a:lnTo>
                      <a:pt x="340" y="232"/>
                    </a:lnTo>
                    <a:lnTo>
                      <a:pt x="342" y="234"/>
                    </a:lnTo>
                    <a:lnTo>
                      <a:pt x="344" y="240"/>
                    </a:lnTo>
                    <a:lnTo>
                      <a:pt x="344" y="242"/>
                    </a:lnTo>
                    <a:lnTo>
                      <a:pt x="344" y="242"/>
                    </a:lnTo>
                    <a:lnTo>
                      <a:pt x="342" y="262"/>
                    </a:lnTo>
                    <a:lnTo>
                      <a:pt x="344" y="284"/>
                    </a:lnTo>
                    <a:lnTo>
                      <a:pt x="346" y="310"/>
                    </a:lnTo>
                    <a:lnTo>
                      <a:pt x="352" y="336"/>
                    </a:lnTo>
                    <a:lnTo>
                      <a:pt x="362" y="380"/>
                    </a:lnTo>
                    <a:lnTo>
                      <a:pt x="366" y="398"/>
                    </a:lnTo>
                    <a:lnTo>
                      <a:pt x="366" y="398"/>
                    </a:lnTo>
                    <a:lnTo>
                      <a:pt x="380" y="376"/>
                    </a:lnTo>
                    <a:lnTo>
                      <a:pt x="392" y="360"/>
                    </a:lnTo>
                    <a:lnTo>
                      <a:pt x="404" y="348"/>
                    </a:lnTo>
                    <a:lnTo>
                      <a:pt x="414" y="342"/>
                    </a:lnTo>
                    <a:lnTo>
                      <a:pt x="422" y="340"/>
                    </a:lnTo>
                    <a:lnTo>
                      <a:pt x="430" y="340"/>
                    </a:lnTo>
                    <a:lnTo>
                      <a:pt x="436" y="346"/>
                    </a:lnTo>
                    <a:lnTo>
                      <a:pt x="440" y="352"/>
                    </a:lnTo>
                    <a:lnTo>
                      <a:pt x="446" y="360"/>
                    </a:lnTo>
                    <a:lnTo>
                      <a:pt x="448" y="370"/>
                    </a:lnTo>
                    <a:lnTo>
                      <a:pt x="454" y="388"/>
                    </a:lnTo>
                    <a:lnTo>
                      <a:pt x="458" y="410"/>
                    </a:lnTo>
                    <a:lnTo>
                      <a:pt x="458" y="410"/>
                    </a:lnTo>
                    <a:lnTo>
                      <a:pt x="464" y="398"/>
                    </a:lnTo>
                    <a:lnTo>
                      <a:pt x="472" y="392"/>
                    </a:lnTo>
                    <a:lnTo>
                      <a:pt x="480" y="388"/>
                    </a:lnTo>
                    <a:lnTo>
                      <a:pt x="488" y="390"/>
                    </a:lnTo>
                    <a:lnTo>
                      <a:pt x="496" y="394"/>
                    </a:lnTo>
                    <a:lnTo>
                      <a:pt x="506" y="400"/>
                    </a:lnTo>
                    <a:lnTo>
                      <a:pt x="514" y="408"/>
                    </a:lnTo>
                    <a:lnTo>
                      <a:pt x="522" y="418"/>
                    </a:lnTo>
                    <a:lnTo>
                      <a:pt x="536" y="440"/>
                    </a:lnTo>
                    <a:lnTo>
                      <a:pt x="548" y="460"/>
                    </a:lnTo>
                    <a:lnTo>
                      <a:pt x="558" y="482"/>
                    </a:lnTo>
                    <a:lnTo>
                      <a:pt x="558" y="482"/>
                    </a:lnTo>
                    <a:lnTo>
                      <a:pt x="558" y="478"/>
                    </a:lnTo>
                    <a:lnTo>
                      <a:pt x="558" y="478"/>
                    </a:lnTo>
                    <a:lnTo>
                      <a:pt x="560" y="480"/>
                    </a:lnTo>
                    <a:lnTo>
                      <a:pt x="560" y="480"/>
                    </a:lnTo>
                    <a:lnTo>
                      <a:pt x="554" y="458"/>
                    </a:lnTo>
                    <a:lnTo>
                      <a:pt x="548" y="434"/>
                    </a:lnTo>
                    <a:lnTo>
                      <a:pt x="546" y="408"/>
                    </a:lnTo>
                    <a:lnTo>
                      <a:pt x="546" y="396"/>
                    </a:lnTo>
                    <a:lnTo>
                      <a:pt x="546" y="384"/>
                    </a:lnTo>
                    <a:lnTo>
                      <a:pt x="550" y="374"/>
                    </a:lnTo>
                    <a:lnTo>
                      <a:pt x="554" y="366"/>
                    </a:lnTo>
                    <a:lnTo>
                      <a:pt x="558" y="360"/>
                    </a:lnTo>
                    <a:lnTo>
                      <a:pt x="566" y="356"/>
                    </a:lnTo>
                    <a:lnTo>
                      <a:pt x="578" y="356"/>
                    </a:lnTo>
                    <a:lnTo>
                      <a:pt x="590" y="362"/>
                    </a:lnTo>
                    <a:lnTo>
                      <a:pt x="590" y="362"/>
                    </a:lnTo>
                    <a:lnTo>
                      <a:pt x="578" y="342"/>
                    </a:lnTo>
                    <a:lnTo>
                      <a:pt x="570" y="326"/>
                    </a:lnTo>
                    <a:lnTo>
                      <a:pt x="566" y="316"/>
                    </a:lnTo>
                    <a:lnTo>
                      <a:pt x="564" y="306"/>
                    </a:lnTo>
                    <a:lnTo>
                      <a:pt x="564" y="298"/>
                    </a:lnTo>
                    <a:lnTo>
                      <a:pt x="566" y="290"/>
                    </a:lnTo>
                    <a:lnTo>
                      <a:pt x="570" y="284"/>
                    </a:lnTo>
                    <a:lnTo>
                      <a:pt x="578" y="280"/>
                    </a:lnTo>
                    <a:lnTo>
                      <a:pt x="590" y="280"/>
                    </a:lnTo>
                    <a:lnTo>
                      <a:pt x="606" y="280"/>
                    </a:lnTo>
                    <a:lnTo>
                      <a:pt x="626" y="286"/>
                    </a:lnTo>
                    <a:lnTo>
                      <a:pt x="652" y="294"/>
                    </a:lnTo>
                    <a:lnTo>
                      <a:pt x="652" y="294"/>
                    </a:lnTo>
                    <a:lnTo>
                      <a:pt x="644" y="276"/>
                    </a:lnTo>
                    <a:lnTo>
                      <a:pt x="622" y="236"/>
                    </a:lnTo>
                    <a:lnTo>
                      <a:pt x="610" y="214"/>
                    </a:lnTo>
                    <a:lnTo>
                      <a:pt x="596" y="192"/>
                    </a:lnTo>
                    <a:lnTo>
                      <a:pt x="580" y="174"/>
                    </a:lnTo>
                    <a:lnTo>
                      <a:pt x="566" y="160"/>
                    </a:lnTo>
                    <a:lnTo>
                      <a:pt x="566" y="160"/>
                    </a:lnTo>
                    <a:lnTo>
                      <a:pt x="566" y="158"/>
                    </a:lnTo>
                    <a:lnTo>
                      <a:pt x="564" y="152"/>
                    </a:lnTo>
                    <a:lnTo>
                      <a:pt x="564" y="148"/>
                    </a:lnTo>
                    <a:lnTo>
                      <a:pt x="564" y="146"/>
                    </a:lnTo>
                    <a:lnTo>
                      <a:pt x="568" y="146"/>
                    </a:lnTo>
                    <a:lnTo>
                      <a:pt x="574" y="148"/>
                    </a:lnTo>
                    <a:lnTo>
                      <a:pt x="574" y="148"/>
                    </a:lnTo>
                    <a:lnTo>
                      <a:pt x="620" y="170"/>
                    </a:lnTo>
                    <a:lnTo>
                      <a:pt x="644" y="184"/>
                    </a:lnTo>
                    <a:lnTo>
                      <a:pt x="654" y="192"/>
                    </a:lnTo>
                    <a:lnTo>
                      <a:pt x="660" y="196"/>
                    </a:lnTo>
                    <a:lnTo>
                      <a:pt x="660" y="196"/>
                    </a:lnTo>
                    <a:lnTo>
                      <a:pt x="666" y="190"/>
                    </a:lnTo>
                    <a:lnTo>
                      <a:pt x="676" y="182"/>
                    </a:lnTo>
                    <a:lnTo>
                      <a:pt x="690" y="176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31"/>
              <p:cNvSpPr>
                <a:spLocks noChangeAspect="1"/>
              </p:cNvSpPr>
              <p:nvPr/>
            </p:nvSpPr>
            <p:spPr bwMode="auto">
              <a:xfrm>
                <a:off x="6973892" y="6209551"/>
                <a:ext cx="1162575" cy="647993"/>
              </a:xfrm>
              <a:custGeom>
                <a:avLst/>
                <a:gdLst>
                  <a:gd name="T0" fmla="*/ 686 w 976"/>
                  <a:gd name="T1" fmla="*/ 250 h 544"/>
                  <a:gd name="T2" fmla="*/ 592 w 976"/>
                  <a:gd name="T3" fmla="*/ 242 h 544"/>
                  <a:gd name="T4" fmla="*/ 536 w 976"/>
                  <a:gd name="T5" fmla="*/ 262 h 544"/>
                  <a:gd name="T6" fmla="*/ 506 w 976"/>
                  <a:gd name="T7" fmla="*/ 288 h 544"/>
                  <a:gd name="T8" fmla="*/ 492 w 976"/>
                  <a:gd name="T9" fmla="*/ 292 h 544"/>
                  <a:gd name="T10" fmla="*/ 514 w 976"/>
                  <a:gd name="T11" fmla="*/ 248 h 544"/>
                  <a:gd name="T12" fmla="*/ 560 w 976"/>
                  <a:gd name="T13" fmla="*/ 124 h 544"/>
                  <a:gd name="T14" fmla="*/ 566 w 976"/>
                  <a:gd name="T15" fmla="*/ 34 h 544"/>
                  <a:gd name="T16" fmla="*/ 524 w 976"/>
                  <a:gd name="T17" fmla="*/ 32 h 544"/>
                  <a:gd name="T18" fmla="*/ 452 w 976"/>
                  <a:gd name="T19" fmla="*/ 98 h 544"/>
                  <a:gd name="T20" fmla="*/ 412 w 976"/>
                  <a:gd name="T21" fmla="*/ 174 h 544"/>
                  <a:gd name="T22" fmla="*/ 392 w 976"/>
                  <a:gd name="T23" fmla="*/ 152 h 544"/>
                  <a:gd name="T24" fmla="*/ 374 w 976"/>
                  <a:gd name="T25" fmla="*/ 148 h 544"/>
                  <a:gd name="T26" fmla="*/ 366 w 976"/>
                  <a:gd name="T27" fmla="*/ 170 h 544"/>
                  <a:gd name="T28" fmla="*/ 380 w 976"/>
                  <a:gd name="T29" fmla="*/ 242 h 544"/>
                  <a:gd name="T30" fmla="*/ 380 w 976"/>
                  <a:gd name="T31" fmla="*/ 302 h 544"/>
                  <a:gd name="T32" fmla="*/ 306 w 976"/>
                  <a:gd name="T33" fmla="*/ 126 h 544"/>
                  <a:gd name="T34" fmla="*/ 296 w 976"/>
                  <a:gd name="T35" fmla="*/ 44 h 544"/>
                  <a:gd name="T36" fmla="*/ 306 w 976"/>
                  <a:gd name="T37" fmla="*/ 10 h 544"/>
                  <a:gd name="T38" fmla="*/ 298 w 976"/>
                  <a:gd name="T39" fmla="*/ 0 h 544"/>
                  <a:gd name="T40" fmla="*/ 266 w 976"/>
                  <a:gd name="T41" fmla="*/ 8 h 544"/>
                  <a:gd name="T42" fmla="*/ 252 w 976"/>
                  <a:gd name="T43" fmla="*/ 26 h 544"/>
                  <a:gd name="T44" fmla="*/ 242 w 976"/>
                  <a:gd name="T45" fmla="*/ 40 h 544"/>
                  <a:gd name="T46" fmla="*/ 264 w 976"/>
                  <a:gd name="T47" fmla="*/ 138 h 544"/>
                  <a:gd name="T48" fmla="*/ 342 w 976"/>
                  <a:gd name="T49" fmla="*/ 322 h 544"/>
                  <a:gd name="T50" fmla="*/ 280 w 976"/>
                  <a:gd name="T51" fmla="*/ 272 h 544"/>
                  <a:gd name="T52" fmla="*/ 242 w 976"/>
                  <a:gd name="T53" fmla="*/ 232 h 544"/>
                  <a:gd name="T54" fmla="*/ 220 w 976"/>
                  <a:gd name="T55" fmla="*/ 228 h 544"/>
                  <a:gd name="T56" fmla="*/ 214 w 976"/>
                  <a:gd name="T57" fmla="*/ 252 h 544"/>
                  <a:gd name="T58" fmla="*/ 198 w 976"/>
                  <a:gd name="T59" fmla="*/ 268 h 544"/>
                  <a:gd name="T60" fmla="*/ 116 w 976"/>
                  <a:gd name="T61" fmla="*/ 264 h 544"/>
                  <a:gd name="T62" fmla="*/ 18 w 976"/>
                  <a:gd name="T63" fmla="*/ 292 h 544"/>
                  <a:gd name="T64" fmla="*/ 36 w 976"/>
                  <a:gd name="T65" fmla="*/ 332 h 544"/>
                  <a:gd name="T66" fmla="*/ 116 w 976"/>
                  <a:gd name="T67" fmla="*/ 374 h 544"/>
                  <a:gd name="T68" fmla="*/ 260 w 976"/>
                  <a:gd name="T69" fmla="*/ 404 h 544"/>
                  <a:gd name="T70" fmla="*/ 270 w 976"/>
                  <a:gd name="T71" fmla="*/ 408 h 544"/>
                  <a:gd name="T72" fmla="*/ 260 w 976"/>
                  <a:gd name="T73" fmla="*/ 416 h 544"/>
                  <a:gd name="T74" fmla="*/ 200 w 976"/>
                  <a:gd name="T75" fmla="*/ 438 h 544"/>
                  <a:gd name="T76" fmla="*/ 154 w 976"/>
                  <a:gd name="T77" fmla="*/ 484 h 544"/>
                  <a:gd name="T78" fmla="*/ 652 w 976"/>
                  <a:gd name="T79" fmla="*/ 544 h 544"/>
                  <a:gd name="T80" fmla="*/ 612 w 976"/>
                  <a:gd name="T81" fmla="*/ 484 h 544"/>
                  <a:gd name="T82" fmla="*/ 560 w 976"/>
                  <a:gd name="T83" fmla="*/ 448 h 544"/>
                  <a:gd name="T84" fmla="*/ 556 w 976"/>
                  <a:gd name="T85" fmla="*/ 440 h 544"/>
                  <a:gd name="T86" fmla="*/ 564 w 976"/>
                  <a:gd name="T87" fmla="*/ 438 h 544"/>
                  <a:gd name="T88" fmla="*/ 676 w 976"/>
                  <a:gd name="T89" fmla="*/ 454 h 544"/>
                  <a:gd name="T90" fmla="*/ 750 w 976"/>
                  <a:gd name="T91" fmla="*/ 442 h 544"/>
                  <a:gd name="T92" fmla="*/ 870 w 976"/>
                  <a:gd name="T93" fmla="*/ 392 h 544"/>
                  <a:gd name="T94" fmla="*/ 966 w 976"/>
                  <a:gd name="T95" fmla="*/ 334 h 544"/>
                  <a:gd name="T96" fmla="*/ 860 w 976"/>
                  <a:gd name="T97" fmla="*/ 316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76" h="544">
                    <a:moveTo>
                      <a:pt x="748" y="274"/>
                    </a:moveTo>
                    <a:lnTo>
                      <a:pt x="748" y="274"/>
                    </a:lnTo>
                    <a:lnTo>
                      <a:pt x="716" y="260"/>
                    </a:lnTo>
                    <a:lnTo>
                      <a:pt x="686" y="250"/>
                    </a:lnTo>
                    <a:lnTo>
                      <a:pt x="660" y="244"/>
                    </a:lnTo>
                    <a:lnTo>
                      <a:pt x="634" y="242"/>
                    </a:lnTo>
                    <a:lnTo>
                      <a:pt x="612" y="240"/>
                    </a:lnTo>
                    <a:lnTo>
                      <a:pt x="592" y="242"/>
                    </a:lnTo>
                    <a:lnTo>
                      <a:pt x="574" y="246"/>
                    </a:lnTo>
                    <a:lnTo>
                      <a:pt x="560" y="250"/>
                    </a:lnTo>
                    <a:lnTo>
                      <a:pt x="546" y="256"/>
                    </a:lnTo>
                    <a:lnTo>
                      <a:pt x="536" y="262"/>
                    </a:lnTo>
                    <a:lnTo>
                      <a:pt x="518" y="274"/>
                    </a:lnTo>
                    <a:lnTo>
                      <a:pt x="510" y="284"/>
                    </a:lnTo>
                    <a:lnTo>
                      <a:pt x="506" y="288"/>
                    </a:lnTo>
                    <a:lnTo>
                      <a:pt x="506" y="288"/>
                    </a:lnTo>
                    <a:lnTo>
                      <a:pt x="502" y="290"/>
                    </a:lnTo>
                    <a:lnTo>
                      <a:pt x="496" y="292"/>
                    </a:lnTo>
                    <a:lnTo>
                      <a:pt x="494" y="292"/>
                    </a:lnTo>
                    <a:lnTo>
                      <a:pt x="492" y="292"/>
                    </a:lnTo>
                    <a:lnTo>
                      <a:pt x="494" y="288"/>
                    </a:lnTo>
                    <a:lnTo>
                      <a:pt x="496" y="282"/>
                    </a:lnTo>
                    <a:lnTo>
                      <a:pt x="496" y="282"/>
                    </a:lnTo>
                    <a:lnTo>
                      <a:pt x="514" y="248"/>
                    </a:lnTo>
                    <a:lnTo>
                      <a:pt x="528" y="220"/>
                    </a:lnTo>
                    <a:lnTo>
                      <a:pt x="542" y="184"/>
                    </a:lnTo>
                    <a:lnTo>
                      <a:pt x="554" y="146"/>
                    </a:lnTo>
                    <a:lnTo>
                      <a:pt x="560" y="124"/>
                    </a:lnTo>
                    <a:lnTo>
                      <a:pt x="564" y="102"/>
                    </a:lnTo>
                    <a:lnTo>
                      <a:pt x="566" y="80"/>
                    </a:lnTo>
                    <a:lnTo>
                      <a:pt x="566" y="56"/>
                    </a:lnTo>
                    <a:lnTo>
                      <a:pt x="566" y="34"/>
                    </a:lnTo>
                    <a:lnTo>
                      <a:pt x="562" y="10"/>
                    </a:lnTo>
                    <a:lnTo>
                      <a:pt x="562" y="10"/>
                    </a:lnTo>
                    <a:lnTo>
                      <a:pt x="544" y="20"/>
                    </a:lnTo>
                    <a:lnTo>
                      <a:pt x="524" y="32"/>
                    </a:lnTo>
                    <a:lnTo>
                      <a:pt x="502" y="48"/>
                    </a:lnTo>
                    <a:lnTo>
                      <a:pt x="476" y="70"/>
                    </a:lnTo>
                    <a:lnTo>
                      <a:pt x="464" y="84"/>
                    </a:lnTo>
                    <a:lnTo>
                      <a:pt x="452" y="98"/>
                    </a:lnTo>
                    <a:lnTo>
                      <a:pt x="440" y="116"/>
                    </a:lnTo>
                    <a:lnTo>
                      <a:pt x="430" y="132"/>
                    </a:lnTo>
                    <a:lnTo>
                      <a:pt x="420" y="152"/>
                    </a:lnTo>
                    <a:lnTo>
                      <a:pt x="412" y="174"/>
                    </a:lnTo>
                    <a:lnTo>
                      <a:pt x="412" y="174"/>
                    </a:lnTo>
                    <a:lnTo>
                      <a:pt x="408" y="168"/>
                    </a:lnTo>
                    <a:lnTo>
                      <a:pt x="398" y="156"/>
                    </a:lnTo>
                    <a:lnTo>
                      <a:pt x="392" y="152"/>
                    </a:lnTo>
                    <a:lnTo>
                      <a:pt x="386" y="148"/>
                    </a:lnTo>
                    <a:lnTo>
                      <a:pt x="380" y="146"/>
                    </a:lnTo>
                    <a:lnTo>
                      <a:pt x="374" y="148"/>
                    </a:lnTo>
                    <a:lnTo>
                      <a:pt x="374" y="148"/>
                    </a:lnTo>
                    <a:lnTo>
                      <a:pt x="368" y="156"/>
                    </a:lnTo>
                    <a:lnTo>
                      <a:pt x="364" y="162"/>
                    </a:lnTo>
                    <a:lnTo>
                      <a:pt x="364" y="168"/>
                    </a:lnTo>
                    <a:lnTo>
                      <a:pt x="366" y="170"/>
                    </a:lnTo>
                    <a:lnTo>
                      <a:pt x="366" y="170"/>
                    </a:lnTo>
                    <a:lnTo>
                      <a:pt x="370" y="184"/>
                    </a:lnTo>
                    <a:lnTo>
                      <a:pt x="376" y="222"/>
                    </a:lnTo>
                    <a:lnTo>
                      <a:pt x="380" y="242"/>
                    </a:lnTo>
                    <a:lnTo>
                      <a:pt x="382" y="264"/>
                    </a:lnTo>
                    <a:lnTo>
                      <a:pt x="382" y="284"/>
                    </a:lnTo>
                    <a:lnTo>
                      <a:pt x="380" y="302"/>
                    </a:lnTo>
                    <a:lnTo>
                      <a:pt x="380" y="302"/>
                    </a:lnTo>
                    <a:lnTo>
                      <a:pt x="356" y="252"/>
                    </a:lnTo>
                    <a:lnTo>
                      <a:pt x="338" y="214"/>
                    </a:lnTo>
                    <a:lnTo>
                      <a:pt x="320" y="172"/>
                    </a:lnTo>
                    <a:lnTo>
                      <a:pt x="306" y="126"/>
                    </a:lnTo>
                    <a:lnTo>
                      <a:pt x="300" y="104"/>
                    </a:lnTo>
                    <a:lnTo>
                      <a:pt x="296" y="84"/>
                    </a:lnTo>
                    <a:lnTo>
                      <a:pt x="294" y="64"/>
                    </a:lnTo>
                    <a:lnTo>
                      <a:pt x="296" y="44"/>
                    </a:lnTo>
                    <a:lnTo>
                      <a:pt x="298" y="28"/>
                    </a:lnTo>
                    <a:lnTo>
                      <a:pt x="304" y="12"/>
                    </a:lnTo>
                    <a:lnTo>
                      <a:pt x="304" y="12"/>
                    </a:lnTo>
                    <a:lnTo>
                      <a:pt x="306" y="10"/>
                    </a:lnTo>
                    <a:lnTo>
                      <a:pt x="306" y="6"/>
                    </a:lnTo>
                    <a:lnTo>
                      <a:pt x="304" y="2"/>
                    </a:lnTo>
                    <a:lnTo>
                      <a:pt x="298" y="0"/>
                    </a:lnTo>
                    <a:lnTo>
                      <a:pt x="298" y="0"/>
                    </a:lnTo>
                    <a:lnTo>
                      <a:pt x="292" y="0"/>
                    </a:lnTo>
                    <a:lnTo>
                      <a:pt x="280" y="0"/>
                    </a:lnTo>
                    <a:lnTo>
                      <a:pt x="274" y="2"/>
                    </a:lnTo>
                    <a:lnTo>
                      <a:pt x="266" y="8"/>
                    </a:lnTo>
                    <a:lnTo>
                      <a:pt x="260" y="14"/>
                    </a:lnTo>
                    <a:lnTo>
                      <a:pt x="254" y="22"/>
                    </a:lnTo>
                    <a:lnTo>
                      <a:pt x="254" y="22"/>
                    </a:lnTo>
                    <a:lnTo>
                      <a:pt x="252" y="26"/>
                    </a:lnTo>
                    <a:lnTo>
                      <a:pt x="246" y="30"/>
                    </a:lnTo>
                    <a:lnTo>
                      <a:pt x="244" y="34"/>
                    </a:lnTo>
                    <a:lnTo>
                      <a:pt x="242" y="40"/>
                    </a:lnTo>
                    <a:lnTo>
                      <a:pt x="242" y="40"/>
                    </a:lnTo>
                    <a:lnTo>
                      <a:pt x="244" y="58"/>
                    </a:lnTo>
                    <a:lnTo>
                      <a:pt x="248" y="80"/>
                    </a:lnTo>
                    <a:lnTo>
                      <a:pt x="254" y="106"/>
                    </a:lnTo>
                    <a:lnTo>
                      <a:pt x="264" y="138"/>
                    </a:lnTo>
                    <a:lnTo>
                      <a:pt x="278" y="174"/>
                    </a:lnTo>
                    <a:lnTo>
                      <a:pt x="296" y="218"/>
                    </a:lnTo>
                    <a:lnTo>
                      <a:pt x="342" y="322"/>
                    </a:lnTo>
                    <a:lnTo>
                      <a:pt x="342" y="322"/>
                    </a:lnTo>
                    <a:lnTo>
                      <a:pt x="328" y="314"/>
                    </a:lnTo>
                    <a:lnTo>
                      <a:pt x="312" y="300"/>
                    </a:lnTo>
                    <a:lnTo>
                      <a:pt x="294" y="286"/>
                    </a:lnTo>
                    <a:lnTo>
                      <a:pt x="280" y="272"/>
                    </a:lnTo>
                    <a:lnTo>
                      <a:pt x="254" y="244"/>
                    </a:lnTo>
                    <a:lnTo>
                      <a:pt x="244" y="232"/>
                    </a:lnTo>
                    <a:lnTo>
                      <a:pt x="244" y="232"/>
                    </a:lnTo>
                    <a:lnTo>
                      <a:pt x="242" y="232"/>
                    </a:lnTo>
                    <a:lnTo>
                      <a:pt x="238" y="228"/>
                    </a:lnTo>
                    <a:lnTo>
                      <a:pt x="230" y="226"/>
                    </a:lnTo>
                    <a:lnTo>
                      <a:pt x="220" y="228"/>
                    </a:lnTo>
                    <a:lnTo>
                      <a:pt x="220" y="228"/>
                    </a:lnTo>
                    <a:lnTo>
                      <a:pt x="216" y="232"/>
                    </a:lnTo>
                    <a:lnTo>
                      <a:pt x="214" y="236"/>
                    </a:lnTo>
                    <a:lnTo>
                      <a:pt x="212" y="244"/>
                    </a:lnTo>
                    <a:lnTo>
                      <a:pt x="214" y="252"/>
                    </a:lnTo>
                    <a:lnTo>
                      <a:pt x="218" y="268"/>
                    </a:lnTo>
                    <a:lnTo>
                      <a:pt x="220" y="274"/>
                    </a:lnTo>
                    <a:lnTo>
                      <a:pt x="220" y="274"/>
                    </a:lnTo>
                    <a:lnTo>
                      <a:pt x="198" y="268"/>
                    </a:lnTo>
                    <a:lnTo>
                      <a:pt x="176" y="264"/>
                    </a:lnTo>
                    <a:lnTo>
                      <a:pt x="156" y="264"/>
                    </a:lnTo>
                    <a:lnTo>
                      <a:pt x="136" y="264"/>
                    </a:lnTo>
                    <a:lnTo>
                      <a:pt x="116" y="264"/>
                    </a:lnTo>
                    <a:lnTo>
                      <a:pt x="98" y="268"/>
                    </a:lnTo>
                    <a:lnTo>
                      <a:pt x="66" y="274"/>
                    </a:lnTo>
                    <a:lnTo>
                      <a:pt x="40" y="284"/>
                    </a:lnTo>
                    <a:lnTo>
                      <a:pt x="18" y="292"/>
                    </a:lnTo>
                    <a:lnTo>
                      <a:pt x="0" y="302"/>
                    </a:lnTo>
                    <a:lnTo>
                      <a:pt x="0" y="302"/>
                    </a:lnTo>
                    <a:lnTo>
                      <a:pt x="18" y="318"/>
                    </a:lnTo>
                    <a:lnTo>
                      <a:pt x="36" y="332"/>
                    </a:lnTo>
                    <a:lnTo>
                      <a:pt x="56" y="344"/>
                    </a:lnTo>
                    <a:lnTo>
                      <a:pt x="74" y="356"/>
                    </a:lnTo>
                    <a:lnTo>
                      <a:pt x="96" y="366"/>
                    </a:lnTo>
                    <a:lnTo>
                      <a:pt x="116" y="374"/>
                    </a:lnTo>
                    <a:lnTo>
                      <a:pt x="154" y="386"/>
                    </a:lnTo>
                    <a:lnTo>
                      <a:pt x="190" y="394"/>
                    </a:lnTo>
                    <a:lnTo>
                      <a:pt x="222" y="400"/>
                    </a:lnTo>
                    <a:lnTo>
                      <a:pt x="260" y="404"/>
                    </a:lnTo>
                    <a:lnTo>
                      <a:pt x="260" y="404"/>
                    </a:lnTo>
                    <a:lnTo>
                      <a:pt x="266" y="406"/>
                    </a:lnTo>
                    <a:lnTo>
                      <a:pt x="270" y="406"/>
                    </a:lnTo>
                    <a:lnTo>
                      <a:pt x="270" y="408"/>
                    </a:lnTo>
                    <a:lnTo>
                      <a:pt x="268" y="412"/>
                    </a:lnTo>
                    <a:lnTo>
                      <a:pt x="264" y="414"/>
                    </a:lnTo>
                    <a:lnTo>
                      <a:pt x="260" y="416"/>
                    </a:lnTo>
                    <a:lnTo>
                      <a:pt x="260" y="416"/>
                    </a:lnTo>
                    <a:lnTo>
                      <a:pt x="246" y="418"/>
                    </a:lnTo>
                    <a:lnTo>
                      <a:pt x="230" y="422"/>
                    </a:lnTo>
                    <a:lnTo>
                      <a:pt x="210" y="432"/>
                    </a:lnTo>
                    <a:lnTo>
                      <a:pt x="200" y="438"/>
                    </a:lnTo>
                    <a:lnTo>
                      <a:pt x="188" y="446"/>
                    </a:lnTo>
                    <a:lnTo>
                      <a:pt x="176" y="456"/>
                    </a:lnTo>
                    <a:lnTo>
                      <a:pt x="166" y="468"/>
                    </a:lnTo>
                    <a:lnTo>
                      <a:pt x="154" y="484"/>
                    </a:lnTo>
                    <a:lnTo>
                      <a:pt x="144" y="500"/>
                    </a:lnTo>
                    <a:lnTo>
                      <a:pt x="134" y="520"/>
                    </a:lnTo>
                    <a:lnTo>
                      <a:pt x="124" y="544"/>
                    </a:lnTo>
                    <a:lnTo>
                      <a:pt x="652" y="544"/>
                    </a:lnTo>
                    <a:lnTo>
                      <a:pt x="652" y="544"/>
                    </a:lnTo>
                    <a:lnTo>
                      <a:pt x="632" y="512"/>
                    </a:lnTo>
                    <a:lnTo>
                      <a:pt x="622" y="498"/>
                    </a:lnTo>
                    <a:lnTo>
                      <a:pt x="612" y="484"/>
                    </a:lnTo>
                    <a:lnTo>
                      <a:pt x="600" y="472"/>
                    </a:lnTo>
                    <a:lnTo>
                      <a:pt x="586" y="462"/>
                    </a:lnTo>
                    <a:lnTo>
                      <a:pt x="574" y="454"/>
                    </a:lnTo>
                    <a:lnTo>
                      <a:pt x="560" y="448"/>
                    </a:lnTo>
                    <a:lnTo>
                      <a:pt x="560" y="448"/>
                    </a:lnTo>
                    <a:lnTo>
                      <a:pt x="558" y="446"/>
                    </a:lnTo>
                    <a:lnTo>
                      <a:pt x="556" y="442"/>
                    </a:lnTo>
                    <a:lnTo>
                      <a:pt x="556" y="440"/>
                    </a:lnTo>
                    <a:lnTo>
                      <a:pt x="556" y="438"/>
                    </a:lnTo>
                    <a:lnTo>
                      <a:pt x="560" y="438"/>
                    </a:lnTo>
                    <a:lnTo>
                      <a:pt x="564" y="438"/>
                    </a:lnTo>
                    <a:lnTo>
                      <a:pt x="564" y="438"/>
                    </a:lnTo>
                    <a:lnTo>
                      <a:pt x="590" y="442"/>
                    </a:lnTo>
                    <a:lnTo>
                      <a:pt x="630" y="450"/>
                    </a:lnTo>
                    <a:lnTo>
                      <a:pt x="652" y="454"/>
                    </a:lnTo>
                    <a:lnTo>
                      <a:pt x="676" y="454"/>
                    </a:lnTo>
                    <a:lnTo>
                      <a:pt x="696" y="454"/>
                    </a:lnTo>
                    <a:lnTo>
                      <a:pt x="716" y="452"/>
                    </a:lnTo>
                    <a:lnTo>
                      <a:pt x="716" y="452"/>
                    </a:lnTo>
                    <a:lnTo>
                      <a:pt x="750" y="442"/>
                    </a:lnTo>
                    <a:lnTo>
                      <a:pt x="772" y="436"/>
                    </a:lnTo>
                    <a:lnTo>
                      <a:pt x="798" y="426"/>
                    </a:lnTo>
                    <a:lnTo>
                      <a:pt x="830" y="412"/>
                    </a:lnTo>
                    <a:lnTo>
                      <a:pt x="870" y="392"/>
                    </a:lnTo>
                    <a:lnTo>
                      <a:pt x="918" y="366"/>
                    </a:lnTo>
                    <a:lnTo>
                      <a:pt x="976" y="332"/>
                    </a:lnTo>
                    <a:lnTo>
                      <a:pt x="976" y="332"/>
                    </a:lnTo>
                    <a:lnTo>
                      <a:pt x="966" y="334"/>
                    </a:lnTo>
                    <a:lnTo>
                      <a:pt x="952" y="334"/>
                    </a:lnTo>
                    <a:lnTo>
                      <a:pt x="930" y="332"/>
                    </a:lnTo>
                    <a:lnTo>
                      <a:pt x="900" y="328"/>
                    </a:lnTo>
                    <a:lnTo>
                      <a:pt x="860" y="316"/>
                    </a:lnTo>
                    <a:lnTo>
                      <a:pt x="810" y="298"/>
                    </a:lnTo>
                    <a:lnTo>
                      <a:pt x="748" y="274"/>
                    </a:lnTo>
                    <a:lnTo>
                      <a:pt x="748" y="274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7" name="文本框 6"/>
          <p:cNvSpPr txBox="1"/>
          <p:nvPr userDrawn="1"/>
        </p:nvSpPr>
        <p:spPr>
          <a:xfrm>
            <a:off x="2377594" y="6623774"/>
            <a:ext cx="88191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哈尔滨工业大学业余无线电俱乐部 </a:t>
            </a:r>
            <a:r>
              <a:rPr lang="en-US" altLang="zh-CN" sz="1100" dirty="0" smtClean="0"/>
              <a:t>©</a:t>
            </a:r>
            <a:r>
              <a:rPr lang="zh-CN" altLang="en-US" sz="1100" dirty="0" smtClean="0"/>
              <a:t> </a:t>
            </a:r>
            <a:r>
              <a:rPr lang="en-US" altLang="zh-CN" sz="1100" dirty="0" smtClean="0"/>
              <a:t>BY2HIT   Written By </a:t>
            </a:r>
            <a:r>
              <a:rPr lang="en-US" altLang="zh-CN" sz="1100" dirty="0" err="1" smtClean="0"/>
              <a:t>Myrfy</a:t>
            </a:r>
            <a:r>
              <a:rPr lang="en-US" altLang="zh-CN" sz="1100" dirty="0" smtClean="0"/>
              <a:t>(BG2CCF)   </a:t>
            </a:r>
            <a:r>
              <a:rPr lang="en-US" altLang="zh-CN" sz="1100" dirty="0" err="1" smtClean="0"/>
              <a:t>mmh_web</a:t>
            </a:r>
            <a:r>
              <a:rPr lang="en-US" altLang="zh-CN" sz="1100" dirty="0" smtClean="0"/>
              <a:t>@@163 com</a:t>
            </a:r>
            <a:endParaRPr lang="zh-CN" altLang="en-US" sz="11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5696" y="997467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/>
              <a:t>GIT</a:t>
            </a:r>
            <a:r>
              <a:rPr lang="zh-CN" altLang="en-US" sz="7200" dirty="0" smtClean="0"/>
              <a:t>简易教程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275856" y="5024209"/>
            <a:ext cx="6084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哈尔滨工业大学业余无线电俱乐部</a:t>
            </a:r>
            <a:endParaRPr lang="zh-CN" altLang="en-US" sz="2800" dirty="0"/>
          </a:p>
        </p:txBody>
      </p:sp>
      <p:sp>
        <p:nvSpPr>
          <p:cNvPr id="5" name="TextBox 5"/>
          <p:cNvSpPr txBox="1"/>
          <p:nvPr/>
        </p:nvSpPr>
        <p:spPr>
          <a:xfrm>
            <a:off x="4860032" y="3212976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err="1" smtClean="0"/>
              <a:t>G</a:t>
            </a:r>
            <a:r>
              <a:rPr lang="en-US" altLang="zh-CN" sz="4000" dirty="0" err="1" smtClean="0"/>
              <a:t>it</a:t>
            </a:r>
            <a:r>
              <a:rPr lang="en-US" altLang="zh-CN" sz="4000" dirty="0" smtClean="0"/>
              <a:t> </a:t>
            </a:r>
            <a:r>
              <a:rPr lang="en-US" altLang="zh-CN" sz="5400" dirty="0" smtClean="0"/>
              <a:t>I</a:t>
            </a:r>
            <a:r>
              <a:rPr lang="en-US" altLang="zh-CN" sz="4000" dirty="0" smtClean="0"/>
              <a:t>s </a:t>
            </a:r>
            <a:r>
              <a:rPr lang="en-US" altLang="zh-CN" sz="5400" dirty="0" smtClean="0"/>
              <a:t>T</a:t>
            </a:r>
            <a:r>
              <a:rPr lang="en-US" altLang="zh-CN" sz="4000" dirty="0" smtClean="0"/>
              <a:t>asty!</a:t>
            </a:r>
            <a:endParaRPr lang="zh-CN" altLang="en-US" sz="4000" dirty="0"/>
          </a:p>
        </p:txBody>
      </p:sp>
      <p:sp>
        <p:nvSpPr>
          <p:cNvPr id="7" name="TextBox 5"/>
          <p:cNvSpPr txBox="1"/>
          <p:nvPr/>
        </p:nvSpPr>
        <p:spPr>
          <a:xfrm>
            <a:off x="3275856" y="5661248"/>
            <a:ext cx="5544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 err="1" smtClean="0"/>
              <a:t>Myrfy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BG2CCF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6036830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7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46958"/>
            <a:ext cx="7125113" cy="924475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的简单工作流程是这样的：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914138"/>
            <a:ext cx="2160240" cy="13164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3914138"/>
            <a:ext cx="2160240" cy="13164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539" y="2708920"/>
            <a:ext cx="2036684" cy="283064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67544" y="5683581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工作区</a:t>
            </a:r>
            <a:endParaRPr lang="zh-CN" altLang="en-US" sz="2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838673" y="5683581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暂存区</a:t>
            </a:r>
            <a:endParaRPr lang="zh-CN" altLang="en-US" sz="28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713761" y="5683581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版本</a:t>
            </a:r>
            <a:r>
              <a:rPr lang="zh-CN" altLang="en-US" sz="2800" dirty="0" smtClean="0"/>
              <a:t>库</a:t>
            </a:r>
            <a:endParaRPr lang="zh-CN" altLang="en-US" sz="2800" dirty="0"/>
          </a:p>
        </p:txBody>
      </p:sp>
      <p:sp>
        <p:nvSpPr>
          <p:cNvPr id="15" name="下箭头 14"/>
          <p:cNvSpPr/>
          <p:nvPr/>
        </p:nvSpPr>
        <p:spPr>
          <a:xfrm rot="5400000">
            <a:off x="6285930" y="4930598"/>
            <a:ext cx="432048" cy="100811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立方体 2"/>
          <p:cNvSpPr/>
          <p:nvPr/>
        </p:nvSpPr>
        <p:spPr>
          <a:xfrm>
            <a:off x="1039488" y="3989685"/>
            <a:ext cx="244127" cy="23140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立方体 15"/>
          <p:cNvSpPr/>
          <p:nvPr/>
        </p:nvSpPr>
        <p:spPr>
          <a:xfrm>
            <a:off x="1421177" y="3982275"/>
            <a:ext cx="244127" cy="23140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1191888" y="4142085"/>
            <a:ext cx="244127" cy="23140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立方体 19"/>
          <p:cNvSpPr/>
          <p:nvPr/>
        </p:nvSpPr>
        <p:spPr>
          <a:xfrm>
            <a:off x="2077330" y="3914138"/>
            <a:ext cx="244127" cy="23140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立方体 21"/>
          <p:cNvSpPr/>
          <p:nvPr/>
        </p:nvSpPr>
        <p:spPr>
          <a:xfrm>
            <a:off x="1713632" y="3996454"/>
            <a:ext cx="244127" cy="23140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立方体 20"/>
          <p:cNvSpPr/>
          <p:nvPr/>
        </p:nvSpPr>
        <p:spPr>
          <a:xfrm>
            <a:off x="1459638" y="4143595"/>
            <a:ext cx="244127" cy="23140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立方体 18"/>
          <p:cNvSpPr/>
          <p:nvPr/>
        </p:nvSpPr>
        <p:spPr>
          <a:xfrm>
            <a:off x="1740171" y="4112156"/>
            <a:ext cx="244127" cy="23140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立方体 22"/>
          <p:cNvSpPr/>
          <p:nvPr/>
        </p:nvSpPr>
        <p:spPr>
          <a:xfrm>
            <a:off x="2033648" y="4029839"/>
            <a:ext cx="244127" cy="23140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立方体 23"/>
          <p:cNvSpPr/>
          <p:nvPr/>
        </p:nvSpPr>
        <p:spPr>
          <a:xfrm>
            <a:off x="1827152" y="3897446"/>
            <a:ext cx="244127" cy="23140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862234" y="1674477"/>
            <a:ext cx="5635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 smtClean="0"/>
              <a:t>同理，如果有一天你做错了什么事情，需要去翻阅之前的记录，也需要先从版本库拿出来，放到暂存区，再从暂存区挪到工作区。</a:t>
            </a:r>
            <a:endParaRPr lang="zh-CN" altLang="en-US" dirty="0"/>
          </a:p>
        </p:txBody>
      </p:sp>
      <p:sp>
        <p:nvSpPr>
          <p:cNvPr id="26" name="立方体 25"/>
          <p:cNvSpPr/>
          <p:nvPr/>
        </p:nvSpPr>
        <p:spPr>
          <a:xfrm>
            <a:off x="4309660" y="4029839"/>
            <a:ext cx="244127" cy="23140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立方体 26"/>
          <p:cNvSpPr/>
          <p:nvPr/>
        </p:nvSpPr>
        <p:spPr>
          <a:xfrm>
            <a:off x="4602267" y="4087161"/>
            <a:ext cx="244127" cy="23140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立方体 27"/>
          <p:cNvSpPr/>
          <p:nvPr/>
        </p:nvSpPr>
        <p:spPr>
          <a:xfrm>
            <a:off x="4932040" y="3916475"/>
            <a:ext cx="244127" cy="23140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立方体 28"/>
          <p:cNvSpPr/>
          <p:nvPr/>
        </p:nvSpPr>
        <p:spPr>
          <a:xfrm>
            <a:off x="5245682" y="4011553"/>
            <a:ext cx="244127" cy="23140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下箭头 29"/>
          <p:cNvSpPr/>
          <p:nvPr/>
        </p:nvSpPr>
        <p:spPr>
          <a:xfrm rot="5400000">
            <a:off x="3199650" y="4963501"/>
            <a:ext cx="432048" cy="100811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02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548680"/>
            <a:ext cx="7125113" cy="5705604"/>
          </a:xfrm>
        </p:spPr>
        <p:txBody>
          <a:bodyPr/>
          <a:lstStyle/>
          <a:p>
            <a:r>
              <a:rPr lang="zh-CN" altLang="en-US" dirty="0" smtClean="0"/>
              <a:t>到这里，你已经用</a:t>
            </a:r>
            <a:r>
              <a:rPr lang="en-US" altLang="zh-CN" dirty="0" smtClean="0"/>
              <a:t>10%</a:t>
            </a:r>
            <a:r>
              <a:rPr lang="zh-CN" altLang="en-US" dirty="0" smtClean="0"/>
              <a:t>的时间了解到了</a:t>
            </a:r>
            <a:r>
              <a:rPr lang="en-US" altLang="zh-CN" dirty="0" smtClean="0"/>
              <a:t>GIT</a:t>
            </a:r>
            <a:r>
              <a:rPr lang="zh-CN" altLang="en-US" dirty="0" smtClean="0"/>
              <a:t>中</a:t>
            </a:r>
            <a:r>
              <a:rPr lang="en-US" altLang="zh-CN" dirty="0" smtClean="0"/>
              <a:t>90%</a:t>
            </a:r>
            <a:r>
              <a:rPr lang="zh-CN" altLang="en-US" dirty="0" smtClean="0"/>
              <a:t>以上的常用功能</a:t>
            </a:r>
            <a:r>
              <a:rPr lang="en-US" altLang="zh-CN" dirty="0" smtClean="0"/>
              <a:t>……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还有</a:t>
            </a:r>
            <a:r>
              <a:rPr lang="en-US" altLang="zh-CN" dirty="0" smtClean="0"/>
              <a:t>10%</a:t>
            </a:r>
            <a:r>
              <a:rPr lang="zh-CN" altLang="en-US" dirty="0" smtClean="0"/>
              <a:t>的不常用功能，可能你要用</a:t>
            </a:r>
            <a:r>
              <a:rPr lang="en-US" altLang="zh-CN" dirty="0" smtClean="0"/>
              <a:t>90%</a:t>
            </a:r>
            <a:r>
              <a:rPr lang="zh-CN" altLang="en-US" dirty="0" smtClean="0"/>
              <a:t>的时间去理解</a:t>
            </a:r>
            <a:r>
              <a:rPr lang="en-US" altLang="zh-CN" dirty="0" smtClean="0"/>
              <a:t>……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这</a:t>
            </a:r>
            <a:r>
              <a:rPr lang="en-US" altLang="zh-CN" dirty="0" smtClean="0"/>
              <a:t>10%</a:t>
            </a:r>
            <a:r>
              <a:rPr lang="zh-CN" altLang="en-US" dirty="0" smtClean="0"/>
              <a:t>内容不在本教程讨论范围之内</a:t>
            </a:r>
            <a:r>
              <a:rPr lang="en-US" altLang="zh-CN" dirty="0" smtClean="0"/>
              <a:t>……</a:t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请参阅其他资料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834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2627784" y="1916832"/>
            <a:ext cx="37444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err="1" smtClean="0"/>
              <a:t>G</a:t>
            </a:r>
            <a:r>
              <a:rPr lang="en-US" altLang="zh-CN" sz="4000" dirty="0" err="1" smtClean="0"/>
              <a:t>it</a:t>
            </a:r>
            <a:r>
              <a:rPr lang="en-US" altLang="zh-CN" sz="4000" dirty="0" smtClean="0"/>
              <a:t> </a:t>
            </a:r>
            <a:r>
              <a:rPr lang="en-US" altLang="zh-CN" sz="5400" dirty="0" smtClean="0"/>
              <a:t>I</a:t>
            </a:r>
            <a:r>
              <a:rPr lang="en-US" altLang="zh-CN" sz="4000" dirty="0" smtClean="0"/>
              <a:t>s </a:t>
            </a:r>
            <a:r>
              <a:rPr lang="en-US" altLang="zh-CN" sz="5400" dirty="0" smtClean="0"/>
              <a:t>T</a:t>
            </a:r>
            <a:r>
              <a:rPr lang="en-US" altLang="zh-CN" sz="4000" dirty="0" smtClean="0"/>
              <a:t>asty</a:t>
            </a:r>
            <a:r>
              <a:rPr lang="zh-CN" altLang="en-US" sz="9600" dirty="0" smtClean="0"/>
              <a:t>？</a:t>
            </a:r>
            <a:endParaRPr lang="zh-CN" altLang="en-US" sz="4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6093296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88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46958"/>
            <a:ext cx="7125113" cy="924475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的简单工作流程是这样的：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914138"/>
            <a:ext cx="2160240" cy="13164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3914138"/>
            <a:ext cx="2160240" cy="13164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539" y="2708920"/>
            <a:ext cx="2036684" cy="283064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67544" y="5683581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工作区</a:t>
            </a:r>
            <a:endParaRPr lang="zh-CN" altLang="en-US" sz="2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838673" y="5683581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暂存区</a:t>
            </a:r>
            <a:endParaRPr lang="zh-CN" altLang="en-US" sz="28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713761" y="5683581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版本</a:t>
            </a:r>
            <a:r>
              <a:rPr lang="zh-CN" altLang="en-US" sz="2800" dirty="0" smtClean="0"/>
              <a:t>库</a:t>
            </a:r>
            <a:endParaRPr lang="zh-CN" altLang="en-US" sz="2800" dirty="0"/>
          </a:p>
        </p:txBody>
      </p:sp>
      <p:sp>
        <p:nvSpPr>
          <p:cNvPr id="3" name="立方体 2"/>
          <p:cNvSpPr/>
          <p:nvPr/>
        </p:nvSpPr>
        <p:spPr>
          <a:xfrm>
            <a:off x="1039488" y="3989685"/>
            <a:ext cx="244127" cy="23140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立方体 15"/>
          <p:cNvSpPr/>
          <p:nvPr/>
        </p:nvSpPr>
        <p:spPr>
          <a:xfrm>
            <a:off x="1421177" y="3982275"/>
            <a:ext cx="244127" cy="23140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1191888" y="4142085"/>
            <a:ext cx="244127" cy="23140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立方体 19"/>
          <p:cNvSpPr/>
          <p:nvPr/>
        </p:nvSpPr>
        <p:spPr>
          <a:xfrm>
            <a:off x="2077330" y="3914138"/>
            <a:ext cx="244127" cy="23140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立方体 21"/>
          <p:cNvSpPr/>
          <p:nvPr/>
        </p:nvSpPr>
        <p:spPr>
          <a:xfrm>
            <a:off x="1713632" y="3996454"/>
            <a:ext cx="244127" cy="23140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立方体 20"/>
          <p:cNvSpPr/>
          <p:nvPr/>
        </p:nvSpPr>
        <p:spPr>
          <a:xfrm>
            <a:off x="1459638" y="4143595"/>
            <a:ext cx="244127" cy="23140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立方体 18"/>
          <p:cNvSpPr/>
          <p:nvPr/>
        </p:nvSpPr>
        <p:spPr>
          <a:xfrm>
            <a:off x="1740171" y="4112156"/>
            <a:ext cx="244127" cy="23140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立方体 22"/>
          <p:cNvSpPr/>
          <p:nvPr/>
        </p:nvSpPr>
        <p:spPr>
          <a:xfrm>
            <a:off x="2033648" y="4029839"/>
            <a:ext cx="244127" cy="23140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立方体 23"/>
          <p:cNvSpPr/>
          <p:nvPr/>
        </p:nvSpPr>
        <p:spPr>
          <a:xfrm>
            <a:off x="1827152" y="3897446"/>
            <a:ext cx="244127" cy="23140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354968" y="1019183"/>
            <a:ext cx="52413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 smtClean="0"/>
              <a:t>强调一点：</a:t>
            </a:r>
            <a:endParaRPr lang="en-US" altLang="zh-CN" dirty="0" smtClean="0"/>
          </a:p>
          <a:p>
            <a:pPr algn="just"/>
            <a:endParaRPr lang="en-US" altLang="zh-CN" dirty="0" smtClean="0"/>
          </a:p>
          <a:p>
            <a:pPr algn="just"/>
            <a:r>
              <a:rPr lang="zh-CN" altLang="en-US" dirty="0" smtClean="0"/>
              <a:t>工作区实际上</a:t>
            </a:r>
            <a:r>
              <a:rPr lang="zh-CN" altLang="en-US" dirty="0" smtClean="0">
                <a:solidFill>
                  <a:srgbClr val="FFFF00"/>
                </a:solidFill>
              </a:rPr>
              <a:t>就是一个文件夹</a:t>
            </a:r>
            <a:r>
              <a:rPr lang="zh-CN" altLang="en-US" dirty="0" smtClean="0"/>
              <a:t>，你可以在这个文件夹里进行一切正常的操作。</a:t>
            </a:r>
            <a:endParaRPr lang="en-US" altLang="zh-CN" dirty="0" smtClean="0"/>
          </a:p>
          <a:p>
            <a:pPr algn="just"/>
            <a:endParaRPr lang="en-US" altLang="zh-CN" dirty="0"/>
          </a:p>
          <a:p>
            <a:pPr algn="just"/>
            <a:r>
              <a:rPr lang="zh-CN" altLang="en-US" dirty="0" smtClean="0"/>
              <a:t>暂存区和版本库里面的文件是不能直接访问的</a:t>
            </a:r>
            <a:endParaRPr lang="en-US" altLang="zh-CN" dirty="0" smtClean="0"/>
          </a:p>
          <a:p>
            <a:pPr algn="just"/>
            <a:endParaRPr lang="en-US" altLang="zh-CN" dirty="0"/>
          </a:p>
          <a:p>
            <a:pPr algn="just"/>
            <a:r>
              <a:rPr lang="zh-CN" altLang="en-US" dirty="0" smtClean="0">
                <a:solidFill>
                  <a:srgbClr val="FFFF00"/>
                </a:solidFill>
              </a:rPr>
              <a:t>你能直接操作的区域只有工作区</a:t>
            </a:r>
            <a:endParaRPr lang="en-US" altLang="zh-CN" dirty="0">
              <a:solidFill>
                <a:srgbClr val="FFFF00"/>
              </a:solidFill>
            </a:endParaRPr>
          </a:p>
        </p:txBody>
      </p:sp>
      <p:sp>
        <p:nvSpPr>
          <p:cNvPr id="26" name="立方体 25"/>
          <p:cNvSpPr/>
          <p:nvPr/>
        </p:nvSpPr>
        <p:spPr>
          <a:xfrm>
            <a:off x="4309660" y="4029839"/>
            <a:ext cx="244127" cy="23140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立方体 26"/>
          <p:cNvSpPr/>
          <p:nvPr/>
        </p:nvSpPr>
        <p:spPr>
          <a:xfrm>
            <a:off x="4602267" y="4087161"/>
            <a:ext cx="244127" cy="23140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立方体 27"/>
          <p:cNvSpPr/>
          <p:nvPr/>
        </p:nvSpPr>
        <p:spPr>
          <a:xfrm>
            <a:off x="4932040" y="3916475"/>
            <a:ext cx="244127" cy="23140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立方体 28"/>
          <p:cNvSpPr/>
          <p:nvPr/>
        </p:nvSpPr>
        <p:spPr>
          <a:xfrm>
            <a:off x="5245682" y="4011553"/>
            <a:ext cx="244127" cy="23140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092484"/>
            <a:ext cx="2477075" cy="216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5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46958"/>
            <a:ext cx="7125113" cy="924475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的简单工作流程是这样的：</a:t>
            </a:r>
            <a:endParaRPr lang="zh-CN" altLang="en-US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2915816" y="2204864"/>
            <a:ext cx="0" cy="432048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50531" y="638132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工作区</a:t>
            </a:r>
            <a:endParaRPr lang="zh-CN" altLang="en-US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5868144" y="2132856"/>
            <a:ext cx="0" cy="4392488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715537" y="636923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版本库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683568" y="971433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首先，你初始化（</a:t>
            </a:r>
            <a:r>
              <a:rPr lang="en-US" altLang="zh-CN" dirty="0" err="1" smtClean="0"/>
              <a:t>init</a:t>
            </a:r>
            <a:r>
              <a:rPr lang="zh-CN" altLang="en-US" dirty="0" smtClean="0"/>
              <a:t>）了一个新的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工作区，此时，一切都是全新的，工作区，暂存区，版本库，都是空的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初始化就是，新建一个空的文件夹，进入该文件夹后执行</a:t>
            </a:r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r>
              <a:rPr lang="en-US" altLang="zh-CN" dirty="0" err="1" smtClean="0">
                <a:solidFill>
                  <a:srgbClr val="FFFF00"/>
                </a:solidFill>
              </a:rPr>
              <a:t>init</a:t>
            </a:r>
            <a:endParaRPr lang="en-US" altLang="zh-CN" dirty="0">
              <a:solidFill>
                <a:srgbClr val="FFFF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410222" y="638132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暂存</a:t>
            </a:r>
            <a:r>
              <a:rPr lang="zh-CN" altLang="en-US" dirty="0" smtClean="0"/>
              <a:t>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326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46958"/>
            <a:ext cx="7125113" cy="924475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的简单工作流程是这样的：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251520" y="2535038"/>
            <a:ext cx="756084" cy="893962"/>
            <a:chOff x="809582" y="1772816"/>
            <a:chExt cx="756084" cy="893962"/>
          </a:xfrm>
        </p:grpSpPr>
        <p:sp>
          <p:nvSpPr>
            <p:cNvPr id="3" name="流程图: 文档 2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2915816" y="2204864"/>
            <a:ext cx="0" cy="432048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50531" y="638132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工作区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410222" y="638132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暂存</a:t>
            </a:r>
            <a:r>
              <a:rPr lang="zh-CN" altLang="en-US" dirty="0" smtClean="0"/>
              <a:t>区</a:t>
            </a:r>
            <a:endParaRPr lang="zh-CN" altLang="en-US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5868144" y="2132856"/>
            <a:ext cx="0" cy="4392488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715537" y="636923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版本库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683568" y="971433"/>
            <a:ext cx="8066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然后，你在工作区里新建了一个文件</a:t>
            </a:r>
            <a:r>
              <a:rPr lang="en-US" altLang="zh-CN" dirty="0" smtClean="0"/>
              <a:t>【A.txt】</a:t>
            </a:r>
            <a:r>
              <a:rPr lang="zh-CN" altLang="en-US" dirty="0" smtClean="0"/>
              <a:t>，并且在文件里写入了内容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，这个文件夹和普通的文件夹用法没有任何区别，可以把文件复制进去，剪切出来，新建，删除，新建子文件夹也没有任何问题。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248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46958"/>
            <a:ext cx="7125113" cy="924475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的简单工作流程是这样的：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251520" y="2535038"/>
            <a:ext cx="756084" cy="893962"/>
            <a:chOff x="809582" y="1772816"/>
            <a:chExt cx="756084" cy="893962"/>
          </a:xfrm>
        </p:grpSpPr>
        <p:sp>
          <p:nvSpPr>
            <p:cNvPr id="3" name="流程图: 文档 2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2915816" y="2204864"/>
            <a:ext cx="0" cy="432048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50531" y="638132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工作区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410222" y="638132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暂存</a:t>
            </a:r>
            <a:r>
              <a:rPr lang="zh-CN" altLang="en-US" dirty="0" smtClean="0"/>
              <a:t>区</a:t>
            </a:r>
            <a:endParaRPr lang="zh-CN" altLang="en-US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5868144" y="2132856"/>
            <a:ext cx="0" cy="4392488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715537" y="636923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版本库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683568" y="971433"/>
            <a:ext cx="8066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下面，你想保存你的工作到版本库中，那么，首先把他添加到暂存区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使用 </a:t>
            </a:r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add &lt;</a:t>
            </a:r>
            <a:r>
              <a:rPr lang="zh-CN" altLang="en-US" dirty="0" smtClean="0">
                <a:solidFill>
                  <a:srgbClr val="FFFF00"/>
                </a:solidFill>
              </a:rPr>
              <a:t>文件名</a:t>
            </a:r>
            <a:r>
              <a:rPr lang="en-US" altLang="zh-CN" dirty="0" smtClean="0">
                <a:solidFill>
                  <a:srgbClr val="FFFF00"/>
                </a:solidFill>
              </a:rPr>
              <a:t>&gt; </a:t>
            </a:r>
            <a:r>
              <a:rPr lang="zh-CN" altLang="en-US" dirty="0" smtClean="0"/>
              <a:t>形式的指令把</a:t>
            </a:r>
            <a:r>
              <a:rPr lang="en-US" altLang="zh-CN" dirty="0" smtClean="0"/>
              <a:t>A.txt</a:t>
            </a:r>
            <a:r>
              <a:rPr lang="zh-CN" altLang="en-US" dirty="0" smtClean="0"/>
              <a:t>添加到暂存区。</a:t>
            </a:r>
            <a:endParaRPr lang="en-US" altLang="zh-CN" dirty="0" smtClean="0"/>
          </a:p>
          <a:p>
            <a:r>
              <a:rPr lang="zh-CN" altLang="en-US" dirty="0" smtClean="0"/>
              <a:t>此时，暂存区中的</a:t>
            </a:r>
            <a:r>
              <a:rPr lang="en-US" altLang="zh-CN" dirty="0" smtClean="0"/>
              <a:t>A.txt</a:t>
            </a:r>
            <a:r>
              <a:rPr lang="zh-CN" altLang="en-US" dirty="0" smtClean="0"/>
              <a:t>是工作区中</a:t>
            </a:r>
            <a:r>
              <a:rPr lang="en-US" altLang="zh-CN" dirty="0" smtClean="0"/>
              <a:t>A.txt</a:t>
            </a:r>
            <a:r>
              <a:rPr lang="zh-CN" altLang="en-US" dirty="0" smtClean="0"/>
              <a:t>的快照</a:t>
            </a:r>
            <a:endParaRPr lang="zh-CN" altLang="en-US" dirty="0"/>
          </a:p>
        </p:txBody>
      </p:sp>
      <p:sp>
        <p:nvSpPr>
          <p:cNvPr id="4" name="右箭头 3"/>
          <p:cNvSpPr/>
          <p:nvPr/>
        </p:nvSpPr>
        <p:spPr>
          <a:xfrm>
            <a:off x="1858523" y="3717032"/>
            <a:ext cx="2114586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git</a:t>
            </a:r>
            <a:r>
              <a:rPr lang="en-US" altLang="zh-CN" dirty="0" smtClean="0"/>
              <a:t> add A.txt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3156039" y="2535038"/>
            <a:ext cx="756084" cy="893962"/>
            <a:chOff x="809582" y="1772816"/>
            <a:chExt cx="756084" cy="893962"/>
          </a:xfrm>
        </p:grpSpPr>
        <p:sp>
          <p:nvSpPr>
            <p:cNvPr id="16" name="流程图: 文档 15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5278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46958"/>
            <a:ext cx="7125113" cy="924475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的简单工作流程是这样的：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251520" y="2535038"/>
            <a:ext cx="756084" cy="893962"/>
            <a:chOff x="809582" y="1772816"/>
            <a:chExt cx="756084" cy="893962"/>
          </a:xfrm>
        </p:grpSpPr>
        <p:sp>
          <p:nvSpPr>
            <p:cNvPr id="3" name="流程图: 文档 2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2915816" y="2204864"/>
            <a:ext cx="0" cy="432048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50531" y="638132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工作区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410222" y="638132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暂存</a:t>
            </a:r>
            <a:r>
              <a:rPr lang="zh-CN" altLang="en-US" dirty="0" smtClean="0"/>
              <a:t>区</a:t>
            </a:r>
            <a:endParaRPr lang="zh-CN" altLang="en-US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5868144" y="2132856"/>
            <a:ext cx="0" cy="4392488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715537" y="636923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版本库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683568" y="971433"/>
            <a:ext cx="8066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啊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在执行完</a:t>
            </a:r>
            <a:r>
              <a:rPr lang="en-US" altLang="zh-CN" dirty="0" smtClean="0"/>
              <a:t>add</a:t>
            </a:r>
            <a:r>
              <a:rPr lang="zh-CN" altLang="en-US" dirty="0" smtClean="0"/>
              <a:t>操作后，你突然发现还有个地方需要修改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于是，你重新编辑</a:t>
            </a:r>
            <a:r>
              <a:rPr lang="en-US" altLang="zh-CN" dirty="0" smtClean="0"/>
              <a:t>A.txt</a:t>
            </a:r>
            <a:r>
              <a:rPr lang="zh-CN" altLang="en-US" dirty="0" smtClean="0"/>
              <a:t>，在原有的</a:t>
            </a:r>
            <a:r>
              <a:rPr lang="en-US" altLang="zh-CN" dirty="0" smtClean="0"/>
              <a:t>A</a:t>
            </a:r>
            <a:r>
              <a:rPr lang="zh-CN" altLang="en-US" dirty="0" smtClean="0"/>
              <a:t>后面又加了一个</a:t>
            </a:r>
            <a:r>
              <a:rPr lang="en-US" altLang="zh-CN" dirty="0" smtClean="0"/>
              <a:t>A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我们说过</a:t>
            </a:r>
            <a:r>
              <a:rPr lang="zh-CN" altLang="en-US" dirty="0"/>
              <a:t>暂存</a:t>
            </a:r>
            <a:r>
              <a:rPr lang="zh-CN" altLang="en-US" dirty="0" smtClean="0"/>
              <a:t>区保存的是快照，所以在你保存修改后，暂存区并不会改变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3156039" y="2535038"/>
            <a:ext cx="756084" cy="893962"/>
            <a:chOff x="809582" y="1772816"/>
            <a:chExt cx="756084" cy="893962"/>
          </a:xfrm>
        </p:grpSpPr>
        <p:sp>
          <p:nvSpPr>
            <p:cNvPr id="16" name="流程图: 文档 15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108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46958"/>
            <a:ext cx="7125113" cy="924475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的简单工作流程是这样的：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251520" y="2535038"/>
            <a:ext cx="756084" cy="893962"/>
            <a:chOff x="809582" y="1772816"/>
            <a:chExt cx="756084" cy="893962"/>
          </a:xfrm>
        </p:grpSpPr>
        <p:sp>
          <p:nvSpPr>
            <p:cNvPr id="3" name="流程图: 文档 2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2915816" y="2204864"/>
            <a:ext cx="0" cy="432048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50531" y="638132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工作区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410222" y="638132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暂存</a:t>
            </a:r>
            <a:r>
              <a:rPr lang="zh-CN" altLang="en-US" dirty="0" smtClean="0"/>
              <a:t>区</a:t>
            </a:r>
            <a:endParaRPr lang="zh-CN" altLang="en-US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5868144" y="2132856"/>
            <a:ext cx="0" cy="4392488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715537" y="636923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版本库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679748" y="971433"/>
            <a:ext cx="8066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为了更新暂存区，我们重新执行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add</a:t>
            </a:r>
            <a:r>
              <a:rPr lang="zh-CN" altLang="en-US" dirty="0" smtClean="0"/>
              <a:t>命令就好</a:t>
            </a:r>
            <a:r>
              <a:rPr lang="en-US" altLang="zh-CN" dirty="0" smtClean="0"/>
              <a:t>~~</a:t>
            </a:r>
          </a:p>
          <a:p>
            <a:endParaRPr lang="en-US" altLang="zh-CN" dirty="0"/>
          </a:p>
          <a:p>
            <a:r>
              <a:rPr lang="zh-CN" altLang="en-US" dirty="0" smtClean="0"/>
              <a:t>记住，用工作区的内容去更新缓存区，用 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add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3156039" y="2535038"/>
            <a:ext cx="756084" cy="893962"/>
            <a:chOff x="809582" y="1772816"/>
            <a:chExt cx="756084" cy="893962"/>
          </a:xfrm>
        </p:grpSpPr>
        <p:sp>
          <p:nvSpPr>
            <p:cNvPr id="16" name="流程图: 文档 15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sp>
        <p:nvSpPr>
          <p:cNvPr id="19" name="右箭头 18"/>
          <p:cNvSpPr/>
          <p:nvPr/>
        </p:nvSpPr>
        <p:spPr>
          <a:xfrm>
            <a:off x="1858523" y="3717032"/>
            <a:ext cx="2114586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git</a:t>
            </a:r>
            <a:r>
              <a:rPr lang="en-US" altLang="zh-CN" dirty="0" smtClean="0"/>
              <a:t> add A.txt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629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46958"/>
            <a:ext cx="7125113" cy="924475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的简单工作流程是这样的：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251520" y="2535038"/>
            <a:ext cx="756084" cy="893962"/>
            <a:chOff x="809582" y="1772816"/>
            <a:chExt cx="756084" cy="893962"/>
          </a:xfrm>
        </p:grpSpPr>
        <p:sp>
          <p:nvSpPr>
            <p:cNvPr id="3" name="流程图: 文档 2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2915816" y="2204864"/>
            <a:ext cx="0" cy="432048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50531" y="638132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工作区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410222" y="638132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暂存</a:t>
            </a:r>
            <a:r>
              <a:rPr lang="zh-CN" altLang="en-US" dirty="0" smtClean="0"/>
              <a:t>区</a:t>
            </a:r>
            <a:endParaRPr lang="zh-CN" altLang="en-US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5868144" y="2132856"/>
            <a:ext cx="0" cy="4392488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715537" y="636923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版本库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679748" y="971433"/>
            <a:ext cx="8066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实际上，暂存区是一个不太可靠的地方，由于夹在工作区和版本库中间，腹背受敌，里面的内容可能随时被冲走，比如，我们刚刚就用新的快照冲掉了老的快照。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3156039" y="2535038"/>
            <a:ext cx="756084" cy="893962"/>
            <a:chOff x="809582" y="1772816"/>
            <a:chExt cx="756084" cy="893962"/>
          </a:xfrm>
        </p:grpSpPr>
        <p:sp>
          <p:nvSpPr>
            <p:cNvPr id="16" name="流程图: 文档 15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sp>
        <p:nvSpPr>
          <p:cNvPr id="19" name="右箭头 18"/>
          <p:cNvSpPr/>
          <p:nvPr/>
        </p:nvSpPr>
        <p:spPr>
          <a:xfrm>
            <a:off x="1858523" y="3717032"/>
            <a:ext cx="2114586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git</a:t>
            </a:r>
            <a:r>
              <a:rPr lang="en-US" altLang="zh-CN" dirty="0" smtClean="0"/>
              <a:t> add A.txt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577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46958"/>
            <a:ext cx="7125113" cy="924475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的简单工作流程是这样的：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251520" y="2535038"/>
            <a:ext cx="756084" cy="893962"/>
            <a:chOff x="809582" y="1772816"/>
            <a:chExt cx="756084" cy="893962"/>
          </a:xfrm>
        </p:grpSpPr>
        <p:sp>
          <p:nvSpPr>
            <p:cNvPr id="3" name="流程图: 文档 2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2915816" y="2204864"/>
            <a:ext cx="0" cy="432048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50531" y="638132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工作区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410222" y="638132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暂存</a:t>
            </a:r>
            <a:r>
              <a:rPr lang="zh-CN" altLang="en-US" dirty="0" smtClean="0"/>
              <a:t>区</a:t>
            </a:r>
            <a:endParaRPr lang="zh-CN" altLang="en-US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5868144" y="2132856"/>
            <a:ext cx="0" cy="4392488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715537" y="636923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版本库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679748" y="971433"/>
            <a:ext cx="8446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为了安全，把暂存区的东西放到版本库里。</a:t>
            </a:r>
            <a:endParaRPr lang="en-US" altLang="zh-CN" dirty="0" smtClean="0"/>
          </a:p>
          <a:p>
            <a:r>
              <a:rPr lang="zh-CN" altLang="en-US" dirty="0" smtClean="0"/>
              <a:t>使用 </a:t>
            </a:r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commit –m “</a:t>
            </a:r>
            <a:r>
              <a:rPr lang="zh-CN" altLang="en-US" dirty="0" smtClean="0">
                <a:solidFill>
                  <a:srgbClr val="FFFF00"/>
                </a:solidFill>
              </a:rPr>
              <a:t>对提交的说明</a:t>
            </a:r>
            <a:r>
              <a:rPr lang="en-US" altLang="zh-CN" dirty="0" smtClean="0">
                <a:solidFill>
                  <a:srgbClr val="FFFF00"/>
                </a:solidFill>
              </a:rPr>
              <a:t>”</a:t>
            </a:r>
            <a:r>
              <a:rPr lang="en-US" altLang="zh-CN" dirty="0" smtClean="0"/>
              <a:t> </a:t>
            </a:r>
            <a:r>
              <a:rPr lang="zh-CN" altLang="en-US" dirty="0" smtClean="0"/>
              <a:t>来提交到版本库，这次提交被命名为</a:t>
            </a:r>
            <a:r>
              <a:rPr lang="en-US" altLang="zh-CN" dirty="0" smtClean="0"/>
              <a:t>C1</a:t>
            </a:r>
          </a:p>
          <a:p>
            <a:r>
              <a:rPr lang="zh-CN" altLang="en-US" dirty="0" smtClean="0"/>
              <a:t>进入版本库的</a:t>
            </a:r>
            <a:r>
              <a:rPr lang="en-US" altLang="zh-CN" dirty="0" smtClean="0"/>
              <a:t>A.txt</a:t>
            </a:r>
            <a:r>
              <a:rPr lang="zh-CN" altLang="en-US" dirty="0" smtClean="0"/>
              <a:t>是提交时刻暂存区</a:t>
            </a:r>
            <a:r>
              <a:rPr lang="en-US" altLang="zh-CN" dirty="0" smtClean="0"/>
              <a:t>A.txt</a:t>
            </a:r>
            <a:r>
              <a:rPr lang="zh-CN" altLang="en-US" dirty="0" smtClean="0"/>
              <a:t>的快照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3156039" y="2535038"/>
            <a:ext cx="756084" cy="893962"/>
            <a:chOff x="809582" y="1772816"/>
            <a:chExt cx="756084" cy="893962"/>
          </a:xfrm>
        </p:grpSpPr>
        <p:sp>
          <p:nvSpPr>
            <p:cNvPr id="16" name="流程图: 文档 15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sp>
        <p:nvSpPr>
          <p:cNvPr id="19" name="右箭头 18"/>
          <p:cNvSpPr/>
          <p:nvPr/>
        </p:nvSpPr>
        <p:spPr>
          <a:xfrm>
            <a:off x="3779912" y="4005064"/>
            <a:ext cx="4450102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git</a:t>
            </a:r>
            <a:r>
              <a:rPr lang="en-US" altLang="zh-CN" dirty="0" smtClean="0"/>
              <a:t> commit –m “A-v1.0”</a:t>
            </a:r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6108367" y="2535038"/>
            <a:ext cx="756084" cy="893962"/>
            <a:chOff x="809582" y="1772816"/>
            <a:chExt cx="756084" cy="893962"/>
          </a:xfrm>
        </p:grpSpPr>
        <p:sp>
          <p:nvSpPr>
            <p:cNvPr id="21" name="流程图: 文档 20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8592643" y="2607379"/>
            <a:ext cx="53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400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46958"/>
            <a:ext cx="7125113" cy="924475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的简单工作流程是这样的：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251520" y="2535038"/>
            <a:ext cx="756084" cy="893962"/>
            <a:chOff x="809582" y="1772816"/>
            <a:chExt cx="756084" cy="893962"/>
          </a:xfrm>
        </p:grpSpPr>
        <p:sp>
          <p:nvSpPr>
            <p:cNvPr id="3" name="流程图: 文档 2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2915816" y="2204864"/>
            <a:ext cx="0" cy="432048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50531" y="638132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工作区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410222" y="638132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暂存</a:t>
            </a:r>
            <a:r>
              <a:rPr lang="zh-CN" altLang="en-US" dirty="0" smtClean="0"/>
              <a:t>区</a:t>
            </a:r>
            <a:endParaRPr lang="zh-CN" altLang="en-US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5868144" y="2132856"/>
            <a:ext cx="0" cy="4392488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715537" y="636923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版本库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679748" y="971433"/>
            <a:ext cx="8066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新的工作开始了，你决定把一个大写</a:t>
            </a:r>
            <a:r>
              <a:rPr lang="en-US" altLang="zh-CN" dirty="0" smtClean="0"/>
              <a:t>A</a:t>
            </a:r>
            <a:r>
              <a:rPr lang="zh-CN" altLang="en-US" dirty="0" smtClean="0"/>
              <a:t>修改为小写的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，就像下面这样。</a:t>
            </a:r>
            <a:endParaRPr lang="en-US" altLang="zh-CN" dirty="0"/>
          </a:p>
          <a:p>
            <a:r>
              <a:rPr lang="zh-CN" altLang="en-US" dirty="0" smtClean="0"/>
              <a:t>你对自己的修改很满意，决定把它保存到版本库，于是你执行了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commit –m “A-v1.1”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3156039" y="2535038"/>
            <a:ext cx="756084" cy="893962"/>
            <a:chOff x="809582" y="1772816"/>
            <a:chExt cx="756084" cy="893962"/>
          </a:xfrm>
        </p:grpSpPr>
        <p:sp>
          <p:nvSpPr>
            <p:cNvPr id="16" name="流程图: 文档 15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sp>
        <p:nvSpPr>
          <p:cNvPr id="19" name="右箭头 18"/>
          <p:cNvSpPr/>
          <p:nvPr/>
        </p:nvSpPr>
        <p:spPr>
          <a:xfrm>
            <a:off x="3779912" y="4005064"/>
            <a:ext cx="4450102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git</a:t>
            </a:r>
            <a:r>
              <a:rPr lang="en-US" altLang="zh-CN" dirty="0" smtClean="0"/>
              <a:t> commit –m “A-v1.1”</a:t>
            </a:r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6108367" y="2535038"/>
            <a:ext cx="756084" cy="893962"/>
            <a:chOff x="809582" y="1772816"/>
            <a:chExt cx="756084" cy="893962"/>
          </a:xfrm>
        </p:grpSpPr>
        <p:sp>
          <p:nvSpPr>
            <p:cNvPr id="21" name="流程图: 文档 20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8592643" y="2607379"/>
            <a:ext cx="53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930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971600" y="1268760"/>
            <a:ext cx="7200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/>
              <a:t>本</a:t>
            </a:r>
            <a:r>
              <a:rPr lang="en-US" altLang="zh-CN" sz="4000" dirty="0" smtClean="0"/>
              <a:t>PPT</a:t>
            </a:r>
            <a:r>
              <a:rPr lang="zh-CN" altLang="en-US" sz="4000" dirty="0" smtClean="0"/>
              <a:t>仅介绍</a:t>
            </a:r>
            <a:r>
              <a:rPr lang="en-US" altLang="zh-CN" sz="4000" dirty="0" smtClean="0"/>
              <a:t>GIT</a:t>
            </a:r>
            <a:r>
              <a:rPr lang="zh-CN" altLang="en-US" sz="4000" dirty="0" smtClean="0"/>
              <a:t>中一些令人迷惑的概念，不包括具体软件的使用方法。</a:t>
            </a:r>
            <a:endParaRPr lang="en-US" altLang="zh-CN" sz="4000" dirty="0" smtClean="0"/>
          </a:p>
          <a:p>
            <a:pPr algn="ctr"/>
            <a:endParaRPr lang="en-US" altLang="zh-CN" sz="4000" dirty="0"/>
          </a:p>
          <a:p>
            <a:pPr algn="ctr"/>
            <a:r>
              <a:rPr lang="zh-CN" altLang="en-US" sz="4000" dirty="0" smtClean="0"/>
              <a:t>不过，在了解了本</a:t>
            </a:r>
            <a:r>
              <a:rPr lang="en-US" altLang="zh-CN" sz="4000" dirty="0" smtClean="0"/>
              <a:t>PPT</a:t>
            </a:r>
            <a:r>
              <a:rPr lang="zh-CN" altLang="en-US" sz="4000" dirty="0" smtClean="0"/>
              <a:t>所讲述的概念后，使用软件将会非常容易！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99313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46958"/>
            <a:ext cx="7125113" cy="924475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的简单工作流程是这样的：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251520" y="2535038"/>
            <a:ext cx="756084" cy="893962"/>
            <a:chOff x="809582" y="1772816"/>
            <a:chExt cx="756084" cy="893962"/>
          </a:xfrm>
        </p:grpSpPr>
        <p:sp>
          <p:nvSpPr>
            <p:cNvPr id="3" name="流程图: 文档 2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2915816" y="2204864"/>
            <a:ext cx="0" cy="432048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50531" y="638132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工作区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410222" y="638132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暂存</a:t>
            </a:r>
            <a:r>
              <a:rPr lang="zh-CN" altLang="en-US" dirty="0" smtClean="0"/>
              <a:t>区</a:t>
            </a:r>
            <a:endParaRPr lang="zh-CN" altLang="en-US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5868144" y="2132856"/>
            <a:ext cx="0" cy="4392488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715537" y="636923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版本库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679748" y="971433"/>
            <a:ext cx="8066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结果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结果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什么都没有发生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因为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发现暂存区的内容和版本库的内容是一样的！！！</a:t>
            </a:r>
            <a:endParaRPr lang="en-US" altLang="zh-CN" dirty="0" smtClean="0"/>
          </a:p>
          <a:p>
            <a:r>
              <a:rPr lang="zh-CN" altLang="en-US" dirty="0" smtClean="0"/>
              <a:t>不要忘记更新暂存区！向下面这样先后执行两条命令才可以！</a:t>
            </a:r>
            <a:endParaRPr lang="en-US" altLang="zh-CN" dirty="0" smtClean="0"/>
          </a:p>
        </p:txBody>
      </p:sp>
      <p:grpSp>
        <p:nvGrpSpPr>
          <p:cNvPr id="13" name="组合 12"/>
          <p:cNvGrpSpPr/>
          <p:nvPr/>
        </p:nvGrpSpPr>
        <p:grpSpPr>
          <a:xfrm>
            <a:off x="3156039" y="2535038"/>
            <a:ext cx="756084" cy="893962"/>
            <a:chOff x="809582" y="1772816"/>
            <a:chExt cx="756084" cy="893962"/>
          </a:xfrm>
        </p:grpSpPr>
        <p:sp>
          <p:nvSpPr>
            <p:cNvPr id="16" name="流程图: 文档 15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sp>
        <p:nvSpPr>
          <p:cNvPr id="19" name="右箭头 18"/>
          <p:cNvSpPr/>
          <p:nvPr/>
        </p:nvSpPr>
        <p:spPr>
          <a:xfrm>
            <a:off x="4427335" y="4474103"/>
            <a:ext cx="3081950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git</a:t>
            </a:r>
            <a:r>
              <a:rPr lang="en-US" altLang="zh-CN" dirty="0" smtClean="0"/>
              <a:t> commit –m “A-v1.1”</a:t>
            </a:r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6108367" y="2535038"/>
            <a:ext cx="756084" cy="893962"/>
            <a:chOff x="809582" y="1772816"/>
            <a:chExt cx="756084" cy="893962"/>
          </a:xfrm>
        </p:grpSpPr>
        <p:sp>
          <p:nvSpPr>
            <p:cNvPr id="21" name="流程图: 文档 20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sp>
        <p:nvSpPr>
          <p:cNvPr id="23" name="右箭头 22"/>
          <p:cNvSpPr/>
          <p:nvPr/>
        </p:nvSpPr>
        <p:spPr>
          <a:xfrm>
            <a:off x="1858523" y="3717032"/>
            <a:ext cx="2114586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git</a:t>
            </a:r>
            <a:r>
              <a:rPr lang="en-US" altLang="zh-CN" dirty="0" smtClean="0"/>
              <a:t> add A.txt</a:t>
            </a:r>
            <a:endParaRPr lang="zh-CN" alt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6095768" y="3475599"/>
            <a:ext cx="756084" cy="893962"/>
            <a:chOff x="809582" y="1772816"/>
            <a:chExt cx="756084" cy="893962"/>
          </a:xfrm>
        </p:grpSpPr>
        <p:sp>
          <p:nvSpPr>
            <p:cNvPr id="25" name="流程图: 文档 24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8592643" y="2607379"/>
            <a:ext cx="53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C2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8592642" y="3553248"/>
            <a:ext cx="53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498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46958"/>
            <a:ext cx="7125113" cy="924475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的简单工作流程是这样的：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251520" y="2535038"/>
            <a:ext cx="756084" cy="893962"/>
            <a:chOff x="809582" y="1772816"/>
            <a:chExt cx="756084" cy="893962"/>
          </a:xfrm>
        </p:grpSpPr>
        <p:sp>
          <p:nvSpPr>
            <p:cNvPr id="3" name="流程图: 文档 2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2915816" y="2204864"/>
            <a:ext cx="0" cy="432048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50531" y="638132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工作区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410222" y="638132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暂存</a:t>
            </a:r>
            <a:r>
              <a:rPr lang="zh-CN" altLang="en-US" dirty="0" smtClean="0"/>
              <a:t>区</a:t>
            </a:r>
            <a:endParaRPr lang="zh-CN" altLang="en-US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5868144" y="2132856"/>
            <a:ext cx="0" cy="4392488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715537" y="636923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版本库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679748" y="971433"/>
            <a:ext cx="8066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注意！此时版本库并不是快照的替换，而是增加了一个新的快照！刚刚的提交被命名为</a:t>
            </a:r>
            <a:r>
              <a:rPr lang="en-US" altLang="zh-CN" dirty="0" smtClean="0"/>
              <a:t>C2</a:t>
            </a:r>
            <a:r>
              <a:rPr lang="zh-CN" altLang="en-US" dirty="0" smtClean="0"/>
              <a:t>，而之前的提交</a:t>
            </a:r>
            <a:r>
              <a:rPr lang="en-US" altLang="zh-CN" dirty="0" smtClean="0"/>
              <a:t>C1</a:t>
            </a:r>
            <a:r>
              <a:rPr lang="zh-CN" altLang="en-US" dirty="0" smtClean="0"/>
              <a:t>依然留在版本库中，即：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FF00"/>
                </a:solidFill>
              </a:rPr>
              <a:t>版本</a:t>
            </a:r>
            <a:r>
              <a:rPr lang="zh-CN" altLang="en-US" dirty="0" smtClean="0">
                <a:solidFill>
                  <a:srgbClr val="FFFF00"/>
                </a:solidFill>
              </a:rPr>
              <a:t>库的版本向前移动了一次！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156039" y="2535038"/>
            <a:ext cx="756084" cy="893962"/>
            <a:chOff x="809582" y="1772816"/>
            <a:chExt cx="756084" cy="893962"/>
          </a:xfrm>
        </p:grpSpPr>
        <p:sp>
          <p:nvSpPr>
            <p:cNvPr id="16" name="流程图: 文档 15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108367" y="2535038"/>
            <a:ext cx="756084" cy="893962"/>
            <a:chOff x="809582" y="1772816"/>
            <a:chExt cx="756084" cy="893962"/>
          </a:xfrm>
        </p:grpSpPr>
        <p:sp>
          <p:nvSpPr>
            <p:cNvPr id="21" name="流程图: 文档 20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095768" y="3475599"/>
            <a:ext cx="756084" cy="893962"/>
            <a:chOff x="809582" y="1772816"/>
            <a:chExt cx="756084" cy="893962"/>
          </a:xfrm>
        </p:grpSpPr>
        <p:sp>
          <p:nvSpPr>
            <p:cNvPr id="25" name="流程图: 文档 24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8592643" y="2607379"/>
            <a:ext cx="53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C2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8592642" y="3553248"/>
            <a:ext cx="53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697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46958"/>
            <a:ext cx="7125113" cy="924475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的简单工作流程是这样的：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251520" y="2535038"/>
            <a:ext cx="756084" cy="893962"/>
            <a:chOff x="809582" y="1772816"/>
            <a:chExt cx="756084" cy="893962"/>
          </a:xfrm>
        </p:grpSpPr>
        <p:sp>
          <p:nvSpPr>
            <p:cNvPr id="3" name="流程图: 文档 2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2915816" y="2204864"/>
            <a:ext cx="0" cy="432048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50531" y="638132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工作区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410222" y="638132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暂存</a:t>
            </a:r>
            <a:r>
              <a:rPr lang="zh-CN" altLang="en-US" dirty="0" smtClean="0"/>
              <a:t>区</a:t>
            </a:r>
            <a:endParaRPr lang="zh-CN" altLang="en-US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5868144" y="2132856"/>
            <a:ext cx="0" cy="4392488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715537" y="636923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版本库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679748" y="971433"/>
            <a:ext cx="8066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了解了单个文件的工作流程后，再来看看多个文件的情况，其实没什么差别</a:t>
            </a:r>
            <a:r>
              <a:rPr lang="en-US" altLang="zh-CN" dirty="0" smtClean="0"/>
              <a:t>~</a:t>
            </a:r>
          </a:p>
          <a:p>
            <a:r>
              <a:rPr lang="zh-CN" altLang="en-US" dirty="0" smtClean="0"/>
              <a:t>新建</a:t>
            </a:r>
            <a:r>
              <a:rPr lang="en-US" altLang="zh-CN" dirty="0" smtClean="0"/>
              <a:t>M.txt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X.txt</a:t>
            </a:r>
            <a:r>
              <a:rPr lang="zh-CN" altLang="en-US" dirty="0" smtClean="0"/>
              <a:t>，使用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add</a:t>
            </a:r>
            <a:r>
              <a:rPr lang="zh-CN" altLang="en-US" dirty="0" smtClean="0"/>
              <a:t>命令时可以使用通配符</a:t>
            </a:r>
            <a:endParaRPr lang="en-US" altLang="zh-CN" dirty="0"/>
          </a:p>
        </p:txBody>
      </p:sp>
      <p:grpSp>
        <p:nvGrpSpPr>
          <p:cNvPr id="13" name="组合 12"/>
          <p:cNvGrpSpPr/>
          <p:nvPr/>
        </p:nvGrpSpPr>
        <p:grpSpPr>
          <a:xfrm>
            <a:off x="3156039" y="2535038"/>
            <a:ext cx="756084" cy="893962"/>
            <a:chOff x="809582" y="1772816"/>
            <a:chExt cx="756084" cy="893962"/>
          </a:xfrm>
        </p:grpSpPr>
        <p:sp>
          <p:nvSpPr>
            <p:cNvPr id="16" name="流程图: 文档 15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108367" y="3682709"/>
            <a:ext cx="756084" cy="893962"/>
            <a:chOff x="809582" y="1772816"/>
            <a:chExt cx="756084" cy="893962"/>
          </a:xfrm>
        </p:grpSpPr>
        <p:sp>
          <p:nvSpPr>
            <p:cNvPr id="21" name="流程图: 文档 20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095768" y="4623270"/>
            <a:ext cx="756084" cy="893962"/>
            <a:chOff x="809582" y="1772816"/>
            <a:chExt cx="756084" cy="893962"/>
          </a:xfrm>
        </p:grpSpPr>
        <p:sp>
          <p:nvSpPr>
            <p:cNvPr id="25" name="流程图: 文档 24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8592643" y="3755050"/>
            <a:ext cx="53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C2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8592642" y="4700919"/>
            <a:ext cx="53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C1</a:t>
            </a:r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1115616" y="2529730"/>
            <a:ext cx="846094" cy="893962"/>
            <a:chOff x="809582" y="1772816"/>
            <a:chExt cx="846094" cy="893962"/>
          </a:xfrm>
        </p:grpSpPr>
        <p:sp>
          <p:nvSpPr>
            <p:cNvPr id="30" name="流程图: 文档 29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</a:t>
              </a:r>
              <a:endParaRPr lang="zh-CN" altLang="en-US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809582" y="2297446"/>
              <a:ext cx="846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M</a:t>
              </a:r>
              <a:r>
                <a:rPr lang="en-US" altLang="zh-CN" dirty="0" smtClean="0"/>
                <a:t>.txt</a:t>
              </a:r>
              <a:endParaRPr lang="zh-CN" altLang="en-US" dirty="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979712" y="2529730"/>
            <a:ext cx="756084" cy="893962"/>
            <a:chOff x="809582" y="1772816"/>
            <a:chExt cx="756084" cy="893962"/>
          </a:xfrm>
        </p:grpSpPr>
        <p:sp>
          <p:nvSpPr>
            <p:cNvPr id="33" name="流程图: 文档 32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X.txt</a:t>
              </a:r>
              <a:endParaRPr lang="zh-CN" altLang="en-US" dirty="0"/>
            </a:p>
          </p:txBody>
        </p:sp>
      </p:grpSp>
      <p:sp>
        <p:nvSpPr>
          <p:cNvPr id="35" name="右箭头 34"/>
          <p:cNvSpPr/>
          <p:nvPr/>
        </p:nvSpPr>
        <p:spPr>
          <a:xfrm>
            <a:off x="1858523" y="3717032"/>
            <a:ext cx="2114586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git</a:t>
            </a:r>
            <a:r>
              <a:rPr lang="en-US" altLang="zh-CN" dirty="0" smtClean="0"/>
              <a:t> add *.txt</a:t>
            </a:r>
            <a:endParaRPr lang="zh-CN" altLang="en-US" dirty="0"/>
          </a:p>
        </p:txBody>
      </p:sp>
      <p:grpSp>
        <p:nvGrpSpPr>
          <p:cNvPr id="36" name="组合 35"/>
          <p:cNvGrpSpPr/>
          <p:nvPr/>
        </p:nvGrpSpPr>
        <p:grpSpPr>
          <a:xfrm>
            <a:off x="4002133" y="2529730"/>
            <a:ext cx="846094" cy="893962"/>
            <a:chOff x="809582" y="1772816"/>
            <a:chExt cx="846094" cy="893962"/>
          </a:xfrm>
        </p:grpSpPr>
        <p:sp>
          <p:nvSpPr>
            <p:cNvPr id="37" name="流程图: 文档 36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</a:t>
              </a:r>
              <a:endParaRPr lang="zh-CN" altLang="en-US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809582" y="2297446"/>
              <a:ext cx="846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M</a:t>
              </a:r>
              <a:r>
                <a:rPr lang="en-US" altLang="zh-CN" dirty="0" smtClean="0"/>
                <a:t>.txt</a:t>
              </a:r>
              <a:endParaRPr lang="zh-CN" altLang="en-US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866229" y="2529730"/>
            <a:ext cx="756084" cy="893962"/>
            <a:chOff x="809582" y="1772816"/>
            <a:chExt cx="756084" cy="893962"/>
          </a:xfrm>
        </p:grpSpPr>
        <p:sp>
          <p:nvSpPr>
            <p:cNvPr id="42" name="流程图: 文档 41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X.txt</a:t>
              </a:r>
              <a:endParaRPr lang="zh-CN" altLang="en-US" dirty="0"/>
            </a:p>
          </p:txBody>
        </p:sp>
      </p:grpSp>
      <p:sp>
        <p:nvSpPr>
          <p:cNvPr id="44" name="右箭头 43"/>
          <p:cNvSpPr/>
          <p:nvPr/>
        </p:nvSpPr>
        <p:spPr>
          <a:xfrm>
            <a:off x="3973109" y="5360512"/>
            <a:ext cx="4105105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git</a:t>
            </a:r>
            <a:r>
              <a:rPr lang="en-US" altLang="zh-CN" dirty="0" smtClean="0"/>
              <a:t> commit –m “add M and X”</a:t>
            </a:r>
            <a:endParaRPr lang="zh-CN" altLang="en-US" dirty="0"/>
          </a:p>
        </p:txBody>
      </p:sp>
      <p:grpSp>
        <p:nvGrpSpPr>
          <p:cNvPr id="45" name="组合 44"/>
          <p:cNvGrpSpPr/>
          <p:nvPr/>
        </p:nvGrpSpPr>
        <p:grpSpPr>
          <a:xfrm>
            <a:off x="6070992" y="2535038"/>
            <a:ext cx="756084" cy="893962"/>
            <a:chOff x="809582" y="1772816"/>
            <a:chExt cx="756084" cy="893962"/>
          </a:xfrm>
        </p:grpSpPr>
        <p:sp>
          <p:nvSpPr>
            <p:cNvPr id="46" name="流程图: 文档 45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6917086" y="2529730"/>
            <a:ext cx="846094" cy="893962"/>
            <a:chOff x="809582" y="1772816"/>
            <a:chExt cx="846094" cy="893962"/>
          </a:xfrm>
        </p:grpSpPr>
        <p:sp>
          <p:nvSpPr>
            <p:cNvPr id="49" name="流程图: 文档 48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</a:t>
              </a:r>
              <a:endParaRPr lang="zh-CN" altLang="en-US" dirty="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809582" y="2297446"/>
              <a:ext cx="846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M</a:t>
              </a:r>
              <a:r>
                <a:rPr lang="en-US" altLang="zh-CN" dirty="0" smtClean="0"/>
                <a:t>.txt</a:t>
              </a:r>
              <a:endParaRPr lang="zh-CN" altLang="en-US" dirty="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7781182" y="2529730"/>
            <a:ext cx="756084" cy="893962"/>
            <a:chOff x="809582" y="1772816"/>
            <a:chExt cx="756084" cy="893962"/>
          </a:xfrm>
        </p:grpSpPr>
        <p:sp>
          <p:nvSpPr>
            <p:cNvPr id="52" name="流程图: 文档 51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X.txt</a:t>
              </a:r>
              <a:endParaRPr lang="zh-CN" altLang="en-US" dirty="0"/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8592643" y="2607379"/>
            <a:ext cx="53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709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46958"/>
            <a:ext cx="7125113" cy="924475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的简单工作流程是这样的：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251520" y="2535038"/>
            <a:ext cx="756084" cy="893962"/>
            <a:chOff x="809582" y="1772816"/>
            <a:chExt cx="756084" cy="893962"/>
          </a:xfrm>
        </p:grpSpPr>
        <p:sp>
          <p:nvSpPr>
            <p:cNvPr id="3" name="流程图: 文档 2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2915816" y="2204864"/>
            <a:ext cx="0" cy="432048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50531" y="638132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工作区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410222" y="638132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暂存</a:t>
            </a:r>
            <a:r>
              <a:rPr lang="zh-CN" altLang="en-US" dirty="0" smtClean="0"/>
              <a:t>区</a:t>
            </a:r>
            <a:endParaRPr lang="zh-CN" altLang="en-US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5868144" y="2132856"/>
            <a:ext cx="0" cy="4392488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715537" y="636923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版本库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679748" y="971433"/>
            <a:ext cx="8066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即使</a:t>
            </a:r>
            <a:r>
              <a:rPr lang="zh-CN" altLang="en-US" dirty="0" smtClean="0"/>
              <a:t>仅仅在工作区修改了一个文件，提交后保存的快照也是所有文件在这个状态的快照。</a:t>
            </a:r>
            <a:endParaRPr lang="en-US" altLang="zh-CN" dirty="0"/>
          </a:p>
        </p:txBody>
      </p:sp>
      <p:grpSp>
        <p:nvGrpSpPr>
          <p:cNvPr id="13" name="组合 12"/>
          <p:cNvGrpSpPr/>
          <p:nvPr/>
        </p:nvGrpSpPr>
        <p:grpSpPr>
          <a:xfrm>
            <a:off x="3156039" y="2535038"/>
            <a:ext cx="756084" cy="893962"/>
            <a:chOff x="809582" y="1772816"/>
            <a:chExt cx="756084" cy="893962"/>
          </a:xfrm>
        </p:grpSpPr>
        <p:sp>
          <p:nvSpPr>
            <p:cNvPr id="16" name="流程图: 文档 15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108367" y="4653987"/>
            <a:ext cx="756084" cy="893962"/>
            <a:chOff x="809582" y="1772816"/>
            <a:chExt cx="756084" cy="893962"/>
          </a:xfrm>
        </p:grpSpPr>
        <p:sp>
          <p:nvSpPr>
            <p:cNvPr id="21" name="流程图: 文档 20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095768" y="5594548"/>
            <a:ext cx="756084" cy="893962"/>
            <a:chOff x="809582" y="1772816"/>
            <a:chExt cx="756084" cy="893962"/>
          </a:xfrm>
        </p:grpSpPr>
        <p:sp>
          <p:nvSpPr>
            <p:cNvPr id="25" name="流程图: 文档 24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8592643" y="4726328"/>
            <a:ext cx="53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C2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8592642" y="5672197"/>
            <a:ext cx="53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C1</a:t>
            </a:r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1115616" y="2529730"/>
            <a:ext cx="846094" cy="893962"/>
            <a:chOff x="809582" y="1772816"/>
            <a:chExt cx="846094" cy="893962"/>
          </a:xfrm>
        </p:grpSpPr>
        <p:sp>
          <p:nvSpPr>
            <p:cNvPr id="30" name="流程图: 文档 29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Mm</a:t>
              </a:r>
              <a:endParaRPr lang="zh-CN" altLang="en-US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809582" y="2297446"/>
              <a:ext cx="846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M</a:t>
              </a:r>
              <a:r>
                <a:rPr lang="en-US" altLang="zh-CN" dirty="0" smtClean="0"/>
                <a:t>.txt</a:t>
              </a:r>
              <a:endParaRPr lang="zh-CN" altLang="en-US" dirty="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979712" y="2529730"/>
            <a:ext cx="756084" cy="893962"/>
            <a:chOff x="809582" y="1772816"/>
            <a:chExt cx="756084" cy="893962"/>
          </a:xfrm>
        </p:grpSpPr>
        <p:sp>
          <p:nvSpPr>
            <p:cNvPr id="33" name="流程图: 文档 32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X.txt</a:t>
              </a:r>
              <a:endParaRPr lang="zh-CN" altLang="en-US" dirty="0"/>
            </a:p>
          </p:txBody>
        </p:sp>
      </p:grpSp>
      <p:sp>
        <p:nvSpPr>
          <p:cNvPr id="35" name="右箭头 34"/>
          <p:cNvSpPr/>
          <p:nvPr/>
        </p:nvSpPr>
        <p:spPr>
          <a:xfrm>
            <a:off x="1858523" y="3717032"/>
            <a:ext cx="2114586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git</a:t>
            </a:r>
            <a:r>
              <a:rPr lang="en-US" altLang="zh-CN" dirty="0" smtClean="0"/>
              <a:t> add M.txt</a:t>
            </a:r>
            <a:endParaRPr lang="zh-CN" altLang="en-US" dirty="0"/>
          </a:p>
        </p:txBody>
      </p:sp>
      <p:grpSp>
        <p:nvGrpSpPr>
          <p:cNvPr id="36" name="组合 35"/>
          <p:cNvGrpSpPr/>
          <p:nvPr/>
        </p:nvGrpSpPr>
        <p:grpSpPr>
          <a:xfrm>
            <a:off x="4002133" y="2529730"/>
            <a:ext cx="846094" cy="893962"/>
            <a:chOff x="809582" y="1772816"/>
            <a:chExt cx="846094" cy="893962"/>
          </a:xfrm>
        </p:grpSpPr>
        <p:sp>
          <p:nvSpPr>
            <p:cNvPr id="37" name="流程图: 文档 36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Mm</a:t>
              </a:r>
              <a:endParaRPr lang="zh-CN" altLang="en-US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809582" y="2297446"/>
              <a:ext cx="846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M</a:t>
              </a:r>
              <a:r>
                <a:rPr lang="en-US" altLang="zh-CN" dirty="0" smtClean="0"/>
                <a:t>.txt</a:t>
              </a:r>
              <a:endParaRPr lang="zh-CN" altLang="en-US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866229" y="2529730"/>
            <a:ext cx="756084" cy="893962"/>
            <a:chOff x="809582" y="1772816"/>
            <a:chExt cx="756084" cy="893962"/>
          </a:xfrm>
        </p:grpSpPr>
        <p:sp>
          <p:nvSpPr>
            <p:cNvPr id="42" name="流程图: 文档 41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X.txt</a:t>
              </a:r>
              <a:endParaRPr lang="zh-CN" altLang="en-US" dirty="0"/>
            </a:p>
          </p:txBody>
        </p:sp>
      </p:grpSp>
      <p:sp>
        <p:nvSpPr>
          <p:cNvPr id="44" name="右箭头 43"/>
          <p:cNvSpPr/>
          <p:nvPr/>
        </p:nvSpPr>
        <p:spPr>
          <a:xfrm>
            <a:off x="4020135" y="4552400"/>
            <a:ext cx="4105105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git</a:t>
            </a:r>
            <a:r>
              <a:rPr lang="en-US" altLang="zh-CN" dirty="0" smtClean="0"/>
              <a:t> commit –m “Edit </a:t>
            </a:r>
            <a:r>
              <a:rPr lang="en-US" altLang="zh-CN" smtClean="0"/>
              <a:t>M 1st </a:t>
            </a:r>
            <a:r>
              <a:rPr lang="en-US" altLang="zh-CN" dirty="0" smtClean="0"/>
              <a:t>time”</a:t>
            </a:r>
            <a:endParaRPr lang="zh-CN" altLang="en-US" dirty="0"/>
          </a:p>
        </p:txBody>
      </p:sp>
      <p:grpSp>
        <p:nvGrpSpPr>
          <p:cNvPr id="45" name="组合 44"/>
          <p:cNvGrpSpPr/>
          <p:nvPr/>
        </p:nvGrpSpPr>
        <p:grpSpPr>
          <a:xfrm>
            <a:off x="6070992" y="3506316"/>
            <a:ext cx="756084" cy="893962"/>
            <a:chOff x="809582" y="1772816"/>
            <a:chExt cx="756084" cy="893962"/>
          </a:xfrm>
        </p:grpSpPr>
        <p:sp>
          <p:nvSpPr>
            <p:cNvPr id="46" name="流程图: 文档 45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6917086" y="3501008"/>
            <a:ext cx="846094" cy="893962"/>
            <a:chOff x="809582" y="1772816"/>
            <a:chExt cx="846094" cy="893962"/>
          </a:xfrm>
        </p:grpSpPr>
        <p:sp>
          <p:nvSpPr>
            <p:cNvPr id="49" name="流程图: 文档 48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</a:t>
              </a:r>
              <a:endParaRPr lang="zh-CN" altLang="en-US" dirty="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809582" y="2297446"/>
              <a:ext cx="846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M</a:t>
              </a:r>
              <a:r>
                <a:rPr lang="en-US" altLang="zh-CN" dirty="0" smtClean="0"/>
                <a:t>.txt</a:t>
              </a:r>
              <a:endParaRPr lang="zh-CN" altLang="en-US" dirty="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7781182" y="3501008"/>
            <a:ext cx="756084" cy="893962"/>
            <a:chOff x="809582" y="1772816"/>
            <a:chExt cx="756084" cy="893962"/>
          </a:xfrm>
        </p:grpSpPr>
        <p:sp>
          <p:nvSpPr>
            <p:cNvPr id="52" name="流程图: 文档 51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X.txt</a:t>
              </a:r>
              <a:endParaRPr lang="zh-CN" altLang="en-US" dirty="0"/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8592643" y="3578657"/>
            <a:ext cx="53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C3</a:t>
            </a:r>
            <a:endParaRPr lang="zh-CN" altLang="en-US" dirty="0"/>
          </a:p>
        </p:txBody>
      </p:sp>
      <p:grpSp>
        <p:nvGrpSpPr>
          <p:cNvPr id="55" name="组合 54"/>
          <p:cNvGrpSpPr/>
          <p:nvPr/>
        </p:nvGrpSpPr>
        <p:grpSpPr>
          <a:xfrm>
            <a:off x="6070992" y="2546478"/>
            <a:ext cx="756084" cy="893962"/>
            <a:chOff x="809582" y="1772816"/>
            <a:chExt cx="756084" cy="893962"/>
          </a:xfrm>
        </p:grpSpPr>
        <p:sp>
          <p:nvSpPr>
            <p:cNvPr id="56" name="流程图: 文档 55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917086" y="2541170"/>
            <a:ext cx="846094" cy="893962"/>
            <a:chOff x="809582" y="1772816"/>
            <a:chExt cx="846094" cy="893962"/>
          </a:xfrm>
        </p:grpSpPr>
        <p:sp>
          <p:nvSpPr>
            <p:cNvPr id="59" name="流程图: 文档 58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Mm</a:t>
              </a:r>
              <a:endParaRPr lang="zh-CN" altLang="en-US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809582" y="2297446"/>
              <a:ext cx="846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M</a:t>
              </a:r>
              <a:r>
                <a:rPr lang="en-US" altLang="zh-CN" dirty="0" smtClean="0"/>
                <a:t>.txt</a:t>
              </a:r>
              <a:endParaRPr lang="zh-CN" altLang="en-US" dirty="0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7781182" y="2541170"/>
            <a:ext cx="756084" cy="893962"/>
            <a:chOff x="809582" y="1772816"/>
            <a:chExt cx="756084" cy="893962"/>
          </a:xfrm>
        </p:grpSpPr>
        <p:sp>
          <p:nvSpPr>
            <p:cNvPr id="62" name="流程图: 文档 61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X.txt</a:t>
              </a:r>
              <a:endParaRPr lang="zh-CN" altLang="en-US" dirty="0"/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8592643" y="2618819"/>
            <a:ext cx="53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773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46958"/>
            <a:ext cx="7125113" cy="924475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的简单工作流程是这样的：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251520" y="2535038"/>
            <a:ext cx="756084" cy="893962"/>
            <a:chOff x="809582" y="1772816"/>
            <a:chExt cx="756084" cy="893962"/>
          </a:xfrm>
        </p:grpSpPr>
        <p:sp>
          <p:nvSpPr>
            <p:cNvPr id="3" name="流程图: 文档 2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2915816" y="2204864"/>
            <a:ext cx="0" cy="432048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50531" y="638132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工作区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410222" y="638132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暂存</a:t>
            </a:r>
            <a:r>
              <a:rPr lang="zh-CN" altLang="en-US" dirty="0" smtClean="0"/>
              <a:t>区</a:t>
            </a:r>
            <a:endParaRPr lang="zh-CN" altLang="en-US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5868144" y="2132856"/>
            <a:ext cx="0" cy="4392488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715537" y="636923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版本库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679748" y="971433"/>
            <a:ext cx="8066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我们说过版本库的内容一旦写进去，就再也无法修改了。所以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假设你发现刚才对</a:t>
            </a:r>
            <a:r>
              <a:rPr lang="en-US" altLang="zh-CN" dirty="0" smtClean="0"/>
              <a:t>M.txt</a:t>
            </a:r>
            <a:r>
              <a:rPr lang="zh-CN" altLang="en-US" dirty="0" smtClean="0"/>
              <a:t>的编辑有错误，想修改版本库的内容，只能新建一个提交去覆盖刚才的提交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虽然</a:t>
            </a:r>
            <a:r>
              <a:rPr lang="en-US" altLang="zh-CN" dirty="0" smtClean="0"/>
              <a:t>C3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C5</a:t>
            </a:r>
            <a:r>
              <a:rPr lang="zh-CN" altLang="en-US" dirty="0" smtClean="0"/>
              <a:t>两个版本看起来内容一模一样，但是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他们是两个不同的版本！</a:t>
            </a:r>
            <a:endParaRPr lang="en-US" altLang="zh-CN" dirty="0"/>
          </a:p>
        </p:txBody>
      </p:sp>
      <p:grpSp>
        <p:nvGrpSpPr>
          <p:cNvPr id="13" name="组合 12"/>
          <p:cNvGrpSpPr/>
          <p:nvPr/>
        </p:nvGrpSpPr>
        <p:grpSpPr>
          <a:xfrm>
            <a:off x="3156039" y="2535038"/>
            <a:ext cx="756084" cy="893962"/>
            <a:chOff x="809582" y="1772816"/>
            <a:chExt cx="756084" cy="893962"/>
          </a:xfrm>
        </p:grpSpPr>
        <p:sp>
          <p:nvSpPr>
            <p:cNvPr id="16" name="流程图: 文档 15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095768" y="5594548"/>
            <a:ext cx="756084" cy="893962"/>
            <a:chOff x="809582" y="1772816"/>
            <a:chExt cx="756084" cy="893962"/>
          </a:xfrm>
        </p:grpSpPr>
        <p:sp>
          <p:nvSpPr>
            <p:cNvPr id="25" name="流程图: 文档 24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8592642" y="5672197"/>
            <a:ext cx="53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C1</a:t>
            </a:r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1115616" y="2529730"/>
            <a:ext cx="846094" cy="893962"/>
            <a:chOff x="809582" y="1772816"/>
            <a:chExt cx="846094" cy="893962"/>
          </a:xfrm>
        </p:grpSpPr>
        <p:sp>
          <p:nvSpPr>
            <p:cNvPr id="30" name="流程图: 文档 29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</a:t>
              </a:r>
              <a:endParaRPr lang="zh-CN" altLang="en-US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809582" y="2297446"/>
              <a:ext cx="846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M</a:t>
              </a:r>
              <a:r>
                <a:rPr lang="en-US" altLang="zh-CN" dirty="0" smtClean="0"/>
                <a:t>.txt</a:t>
              </a:r>
              <a:endParaRPr lang="zh-CN" altLang="en-US" dirty="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979712" y="2529730"/>
            <a:ext cx="756084" cy="893962"/>
            <a:chOff x="809582" y="1772816"/>
            <a:chExt cx="756084" cy="893962"/>
          </a:xfrm>
        </p:grpSpPr>
        <p:sp>
          <p:nvSpPr>
            <p:cNvPr id="33" name="流程图: 文档 32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X.txt</a:t>
              </a:r>
              <a:endParaRPr lang="zh-CN" altLang="en-US" dirty="0"/>
            </a:p>
          </p:txBody>
        </p:sp>
      </p:grpSp>
      <p:sp>
        <p:nvSpPr>
          <p:cNvPr id="35" name="右箭头 34"/>
          <p:cNvSpPr/>
          <p:nvPr/>
        </p:nvSpPr>
        <p:spPr>
          <a:xfrm>
            <a:off x="1858523" y="3717032"/>
            <a:ext cx="2114586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git</a:t>
            </a:r>
            <a:r>
              <a:rPr lang="en-US" altLang="zh-CN" dirty="0" smtClean="0"/>
              <a:t> add M.txt</a:t>
            </a:r>
            <a:endParaRPr lang="zh-CN" altLang="en-US" dirty="0"/>
          </a:p>
        </p:txBody>
      </p:sp>
      <p:grpSp>
        <p:nvGrpSpPr>
          <p:cNvPr id="36" name="组合 35"/>
          <p:cNvGrpSpPr/>
          <p:nvPr/>
        </p:nvGrpSpPr>
        <p:grpSpPr>
          <a:xfrm>
            <a:off x="4002133" y="2529730"/>
            <a:ext cx="846094" cy="893962"/>
            <a:chOff x="809582" y="1772816"/>
            <a:chExt cx="846094" cy="893962"/>
          </a:xfrm>
        </p:grpSpPr>
        <p:sp>
          <p:nvSpPr>
            <p:cNvPr id="37" name="流程图: 文档 36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</a:t>
              </a:r>
              <a:endParaRPr lang="zh-CN" altLang="en-US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809582" y="2297446"/>
              <a:ext cx="846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M</a:t>
              </a:r>
              <a:r>
                <a:rPr lang="en-US" altLang="zh-CN" dirty="0" smtClean="0"/>
                <a:t>.txt</a:t>
              </a:r>
              <a:endParaRPr lang="zh-CN" altLang="en-US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866229" y="2529730"/>
            <a:ext cx="756084" cy="893962"/>
            <a:chOff x="809582" y="1772816"/>
            <a:chExt cx="756084" cy="893962"/>
          </a:xfrm>
        </p:grpSpPr>
        <p:sp>
          <p:nvSpPr>
            <p:cNvPr id="42" name="流程图: 文档 41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X.txt</a:t>
              </a:r>
              <a:endParaRPr lang="zh-CN" altLang="en-US" dirty="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070992" y="4442420"/>
            <a:ext cx="756084" cy="893962"/>
            <a:chOff x="809582" y="1772816"/>
            <a:chExt cx="756084" cy="893962"/>
          </a:xfrm>
        </p:grpSpPr>
        <p:sp>
          <p:nvSpPr>
            <p:cNvPr id="46" name="流程图: 文档 45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6917086" y="4437112"/>
            <a:ext cx="846094" cy="893962"/>
            <a:chOff x="809582" y="1772816"/>
            <a:chExt cx="846094" cy="893962"/>
          </a:xfrm>
        </p:grpSpPr>
        <p:sp>
          <p:nvSpPr>
            <p:cNvPr id="49" name="流程图: 文档 48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</a:t>
              </a:r>
              <a:endParaRPr lang="zh-CN" altLang="en-US" dirty="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809582" y="2297446"/>
              <a:ext cx="846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M</a:t>
              </a:r>
              <a:r>
                <a:rPr lang="en-US" altLang="zh-CN" dirty="0" smtClean="0"/>
                <a:t>.txt</a:t>
              </a:r>
              <a:endParaRPr lang="zh-CN" altLang="en-US" dirty="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7781182" y="4437112"/>
            <a:ext cx="756084" cy="893962"/>
            <a:chOff x="809582" y="1772816"/>
            <a:chExt cx="756084" cy="893962"/>
          </a:xfrm>
        </p:grpSpPr>
        <p:sp>
          <p:nvSpPr>
            <p:cNvPr id="52" name="流程图: 文档 51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X.txt</a:t>
              </a:r>
              <a:endParaRPr lang="zh-CN" altLang="en-US" dirty="0"/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8592643" y="4514761"/>
            <a:ext cx="53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C3</a:t>
            </a:r>
            <a:endParaRPr lang="zh-CN" altLang="en-US" dirty="0"/>
          </a:p>
        </p:txBody>
      </p:sp>
      <p:grpSp>
        <p:nvGrpSpPr>
          <p:cNvPr id="55" name="组合 54"/>
          <p:cNvGrpSpPr/>
          <p:nvPr/>
        </p:nvGrpSpPr>
        <p:grpSpPr>
          <a:xfrm>
            <a:off x="6070992" y="3543150"/>
            <a:ext cx="756084" cy="893962"/>
            <a:chOff x="809582" y="1772816"/>
            <a:chExt cx="756084" cy="893962"/>
          </a:xfrm>
        </p:grpSpPr>
        <p:sp>
          <p:nvSpPr>
            <p:cNvPr id="56" name="流程图: 文档 55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917086" y="3537842"/>
            <a:ext cx="846094" cy="893962"/>
            <a:chOff x="809582" y="1772816"/>
            <a:chExt cx="846094" cy="893962"/>
          </a:xfrm>
        </p:grpSpPr>
        <p:sp>
          <p:nvSpPr>
            <p:cNvPr id="59" name="流程图: 文档 58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Mm</a:t>
              </a:r>
              <a:endParaRPr lang="zh-CN" altLang="en-US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809582" y="2297446"/>
              <a:ext cx="846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M</a:t>
              </a:r>
              <a:r>
                <a:rPr lang="en-US" altLang="zh-CN" dirty="0" smtClean="0"/>
                <a:t>.txt</a:t>
              </a:r>
              <a:endParaRPr lang="zh-CN" altLang="en-US" dirty="0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7781182" y="3537842"/>
            <a:ext cx="756084" cy="893962"/>
            <a:chOff x="809582" y="1772816"/>
            <a:chExt cx="756084" cy="893962"/>
          </a:xfrm>
        </p:grpSpPr>
        <p:sp>
          <p:nvSpPr>
            <p:cNvPr id="62" name="流程图: 文档 61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X.txt</a:t>
              </a:r>
              <a:endParaRPr lang="zh-CN" altLang="en-US" dirty="0"/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8592643" y="3615491"/>
            <a:ext cx="53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C4</a:t>
            </a:r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6108367" y="5415358"/>
            <a:ext cx="756084" cy="893962"/>
            <a:chOff x="809582" y="1772816"/>
            <a:chExt cx="756084" cy="893962"/>
          </a:xfrm>
        </p:grpSpPr>
        <p:sp>
          <p:nvSpPr>
            <p:cNvPr id="21" name="流程图: 文档 20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8592643" y="5487699"/>
            <a:ext cx="53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C2</a:t>
            </a:r>
            <a:endParaRPr lang="zh-CN" altLang="en-US" dirty="0"/>
          </a:p>
        </p:txBody>
      </p:sp>
      <p:sp>
        <p:nvSpPr>
          <p:cNvPr id="44" name="右箭头 43"/>
          <p:cNvSpPr/>
          <p:nvPr/>
        </p:nvSpPr>
        <p:spPr>
          <a:xfrm>
            <a:off x="4073816" y="5180999"/>
            <a:ext cx="4105105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git</a:t>
            </a:r>
            <a:r>
              <a:rPr lang="en-US" altLang="zh-CN" dirty="0" smtClean="0"/>
              <a:t> commit –m “Undo Edit M”</a:t>
            </a:r>
            <a:endParaRPr lang="zh-CN" altLang="en-US" dirty="0"/>
          </a:p>
        </p:txBody>
      </p:sp>
      <p:grpSp>
        <p:nvGrpSpPr>
          <p:cNvPr id="65" name="组合 64"/>
          <p:cNvGrpSpPr/>
          <p:nvPr/>
        </p:nvGrpSpPr>
        <p:grpSpPr>
          <a:xfrm>
            <a:off x="6070992" y="2542339"/>
            <a:ext cx="756084" cy="893962"/>
            <a:chOff x="809582" y="1772816"/>
            <a:chExt cx="756084" cy="893962"/>
          </a:xfrm>
        </p:grpSpPr>
        <p:sp>
          <p:nvSpPr>
            <p:cNvPr id="66" name="流程图: 文档 65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6917086" y="2537031"/>
            <a:ext cx="846094" cy="893962"/>
            <a:chOff x="809582" y="1772816"/>
            <a:chExt cx="846094" cy="893962"/>
          </a:xfrm>
        </p:grpSpPr>
        <p:sp>
          <p:nvSpPr>
            <p:cNvPr id="69" name="流程图: 文档 68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</a:t>
              </a:r>
              <a:endParaRPr lang="zh-CN" altLang="en-US" dirty="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809582" y="2297446"/>
              <a:ext cx="846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M</a:t>
              </a:r>
              <a:r>
                <a:rPr lang="en-US" altLang="zh-CN" dirty="0" smtClean="0"/>
                <a:t>.txt</a:t>
              </a:r>
              <a:endParaRPr lang="zh-CN" altLang="en-US" dirty="0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7781182" y="2537031"/>
            <a:ext cx="756084" cy="893962"/>
            <a:chOff x="809582" y="1772816"/>
            <a:chExt cx="756084" cy="893962"/>
          </a:xfrm>
        </p:grpSpPr>
        <p:sp>
          <p:nvSpPr>
            <p:cNvPr id="72" name="流程图: 文档 71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X.txt</a:t>
              </a:r>
              <a:endParaRPr lang="zh-CN" altLang="en-US" dirty="0"/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8592643" y="2614680"/>
            <a:ext cx="53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645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46958"/>
            <a:ext cx="7125113" cy="924475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的简单工作流程是这样的：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251520" y="2535038"/>
            <a:ext cx="756084" cy="893962"/>
            <a:chOff x="809582" y="1772816"/>
            <a:chExt cx="756084" cy="893962"/>
          </a:xfrm>
        </p:grpSpPr>
        <p:sp>
          <p:nvSpPr>
            <p:cNvPr id="3" name="流程图: 文档 2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2915816" y="2204864"/>
            <a:ext cx="0" cy="432048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50531" y="638132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工作区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410222" y="638132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暂存</a:t>
            </a:r>
            <a:r>
              <a:rPr lang="zh-CN" altLang="en-US" dirty="0" smtClean="0"/>
              <a:t>区</a:t>
            </a:r>
            <a:endParaRPr lang="zh-CN" altLang="en-US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5868144" y="2132856"/>
            <a:ext cx="0" cy="4392488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715537" y="636923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版本库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683568" y="932527"/>
            <a:ext cx="8066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刚才说了从左往右，现在来看看从右往左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假设你又继续工作，修改了</a:t>
            </a:r>
            <a:r>
              <a:rPr lang="en-US" altLang="zh-CN" dirty="0" smtClean="0"/>
              <a:t>M</a:t>
            </a:r>
            <a:r>
              <a:rPr lang="zh-CN" altLang="en-US" dirty="0" smtClean="0"/>
              <a:t>文件的内容变成了</a:t>
            </a:r>
            <a:r>
              <a:rPr lang="en-US" altLang="zh-CN" dirty="0" smtClean="0"/>
              <a:t>MM</a:t>
            </a:r>
            <a:r>
              <a:rPr lang="zh-CN" altLang="en-US" dirty="0" smtClean="0"/>
              <a:t>，修改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的内容变成</a:t>
            </a:r>
            <a:r>
              <a:rPr lang="en-US" altLang="zh-CN" dirty="0"/>
              <a:t>XX</a:t>
            </a:r>
            <a:endParaRPr lang="en-US" altLang="zh-CN" dirty="0" smtClean="0"/>
          </a:p>
          <a:p>
            <a:endParaRPr lang="en-US" altLang="zh-CN" dirty="0"/>
          </a:p>
        </p:txBody>
      </p:sp>
      <p:grpSp>
        <p:nvGrpSpPr>
          <p:cNvPr id="13" name="组合 12"/>
          <p:cNvGrpSpPr/>
          <p:nvPr/>
        </p:nvGrpSpPr>
        <p:grpSpPr>
          <a:xfrm>
            <a:off x="3156039" y="2535038"/>
            <a:ext cx="756084" cy="893962"/>
            <a:chOff x="809582" y="1772816"/>
            <a:chExt cx="756084" cy="893962"/>
          </a:xfrm>
        </p:grpSpPr>
        <p:sp>
          <p:nvSpPr>
            <p:cNvPr id="16" name="流程图: 文档 15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095768" y="5594548"/>
            <a:ext cx="756084" cy="893962"/>
            <a:chOff x="809582" y="1772816"/>
            <a:chExt cx="756084" cy="893962"/>
          </a:xfrm>
        </p:grpSpPr>
        <p:sp>
          <p:nvSpPr>
            <p:cNvPr id="25" name="流程图: 文档 24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8592642" y="5672197"/>
            <a:ext cx="53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C1</a:t>
            </a:r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1115616" y="2529730"/>
            <a:ext cx="846094" cy="893962"/>
            <a:chOff x="809582" y="1772816"/>
            <a:chExt cx="846094" cy="893962"/>
          </a:xfrm>
        </p:grpSpPr>
        <p:sp>
          <p:nvSpPr>
            <p:cNvPr id="30" name="流程图: 文档 29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MM</a:t>
              </a:r>
              <a:endParaRPr lang="zh-CN" altLang="en-US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809582" y="2297446"/>
              <a:ext cx="846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M</a:t>
              </a:r>
              <a:r>
                <a:rPr lang="en-US" altLang="zh-CN" dirty="0" smtClean="0"/>
                <a:t>.txt</a:t>
              </a:r>
              <a:endParaRPr lang="zh-CN" altLang="en-US" dirty="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979712" y="2529730"/>
            <a:ext cx="756084" cy="893962"/>
            <a:chOff x="809582" y="1772816"/>
            <a:chExt cx="756084" cy="893962"/>
          </a:xfrm>
        </p:grpSpPr>
        <p:sp>
          <p:nvSpPr>
            <p:cNvPr id="33" name="流程图: 文档 32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XX</a:t>
              </a:r>
              <a:endParaRPr lang="zh-CN" altLang="en-US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X.txt</a:t>
              </a:r>
              <a:endParaRPr lang="zh-CN" altLang="en-US" dirty="0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002133" y="2529730"/>
            <a:ext cx="846094" cy="893962"/>
            <a:chOff x="809582" y="1772816"/>
            <a:chExt cx="846094" cy="893962"/>
          </a:xfrm>
        </p:grpSpPr>
        <p:sp>
          <p:nvSpPr>
            <p:cNvPr id="37" name="流程图: 文档 36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</a:t>
              </a:r>
              <a:endParaRPr lang="zh-CN" altLang="en-US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809582" y="2297446"/>
              <a:ext cx="846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M</a:t>
              </a:r>
              <a:r>
                <a:rPr lang="en-US" altLang="zh-CN" dirty="0" smtClean="0"/>
                <a:t>.txt</a:t>
              </a:r>
              <a:endParaRPr lang="zh-CN" altLang="en-US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866229" y="2529730"/>
            <a:ext cx="756084" cy="893962"/>
            <a:chOff x="809582" y="1772816"/>
            <a:chExt cx="756084" cy="893962"/>
          </a:xfrm>
        </p:grpSpPr>
        <p:sp>
          <p:nvSpPr>
            <p:cNvPr id="42" name="流程图: 文档 41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X.txt</a:t>
              </a:r>
              <a:endParaRPr lang="zh-CN" altLang="en-US" dirty="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070992" y="4442420"/>
            <a:ext cx="756084" cy="893962"/>
            <a:chOff x="809582" y="1772816"/>
            <a:chExt cx="756084" cy="893962"/>
          </a:xfrm>
        </p:grpSpPr>
        <p:sp>
          <p:nvSpPr>
            <p:cNvPr id="46" name="流程图: 文档 45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6917086" y="4437112"/>
            <a:ext cx="846094" cy="893962"/>
            <a:chOff x="809582" y="1772816"/>
            <a:chExt cx="846094" cy="893962"/>
          </a:xfrm>
        </p:grpSpPr>
        <p:sp>
          <p:nvSpPr>
            <p:cNvPr id="49" name="流程图: 文档 48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</a:t>
              </a:r>
              <a:endParaRPr lang="zh-CN" altLang="en-US" dirty="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809582" y="2297446"/>
              <a:ext cx="846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M</a:t>
              </a:r>
              <a:r>
                <a:rPr lang="en-US" altLang="zh-CN" dirty="0" smtClean="0"/>
                <a:t>.txt</a:t>
              </a:r>
              <a:endParaRPr lang="zh-CN" altLang="en-US" dirty="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7781182" y="4437112"/>
            <a:ext cx="756084" cy="893962"/>
            <a:chOff x="809582" y="1772816"/>
            <a:chExt cx="756084" cy="893962"/>
          </a:xfrm>
        </p:grpSpPr>
        <p:sp>
          <p:nvSpPr>
            <p:cNvPr id="52" name="流程图: 文档 51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X.txt</a:t>
              </a:r>
              <a:endParaRPr lang="zh-CN" altLang="en-US" dirty="0"/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8592643" y="4514761"/>
            <a:ext cx="53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C3</a:t>
            </a:r>
            <a:endParaRPr lang="zh-CN" altLang="en-US" dirty="0"/>
          </a:p>
        </p:txBody>
      </p:sp>
      <p:grpSp>
        <p:nvGrpSpPr>
          <p:cNvPr id="55" name="组合 54"/>
          <p:cNvGrpSpPr/>
          <p:nvPr/>
        </p:nvGrpSpPr>
        <p:grpSpPr>
          <a:xfrm>
            <a:off x="6070992" y="3543150"/>
            <a:ext cx="756084" cy="893962"/>
            <a:chOff x="809582" y="1772816"/>
            <a:chExt cx="756084" cy="893962"/>
          </a:xfrm>
        </p:grpSpPr>
        <p:sp>
          <p:nvSpPr>
            <p:cNvPr id="56" name="流程图: 文档 55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917086" y="3537842"/>
            <a:ext cx="846094" cy="893962"/>
            <a:chOff x="809582" y="1772816"/>
            <a:chExt cx="846094" cy="893962"/>
          </a:xfrm>
        </p:grpSpPr>
        <p:sp>
          <p:nvSpPr>
            <p:cNvPr id="59" name="流程图: 文档 58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Mm</a:t>
              </a:r>
              <a:endParaRPr lang="zh-CN" altLang="en-US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809582" y="2297446"/>
              <a:ext cx="846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M</a:t>
              </a:r>
              <a:r>
                <a:rPr lang="en-US" altLang="zh-CN" dirty="0" smtClean="0"/>
                <a:t>.txt</a:t>
              </a:r>
              <a:endParaRPr lang="zh-CN" altLang="en-US" dirty="0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7781182" y="3537842"/>
            <a:ext cx="756084" cy="893962"/>
            <a:chOff x="809582" y="1772816"/>
            <a:chExt cx="756084" cy="893962"/>
          </a:xfrm>
        </p:grpSpPr>
        <p:sp>
          <p:nvSpPr>
            <p:cNvPr id="62" name="流程图: 文档 61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X.txt</a:t>
              </a:r>
              <a:endParaRPr lang="zh-CN" altLang="en-US" dirty="0"/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8592643" y="3615491"/>
            <a:ext cx="53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C4</a:t>
            </a:r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6108367" y="5415358"/>
            <a:ext cx="756084" cy="893962"/>
            <a:chOff x="809582" y="1772816"/>
            <a:chExt cx="756084" cy="893962"/>
          </a:xfrm>
        </p:grpSpPr>
        <p:sp>
          <p:nvSpPr>
            <p:cNvPr id="21" name="流程图: 文档 20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8592643" y="5487699"/>
            <a:ext cx="53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C2</a:t>
            </a:r>
            <a:endParaRPr lang="zh-CN" altLang="en-US" dirty="0"/>
          </a:p>
        </p:txBody>
      </p:sp>
      <p:grpSp>
        <p:nvGrpSpPr>
          <p:cNvPr id="65" name="组合 64"/>
          <p:cNvGrpSpPr/>
          <p:nvPr/>
        </p:nvGrpSpPr>
        <p:grpSpPr>
          <a:xfrm>
            <a:off x="6070992" y="2542339"/>
            <a:ext cx="756084" cy="893962"/>
            <a:chOff x="809582" y="1772816"/>
            <a:chExt cx="756084" cy="893962"/>
          </a:xfrm>
        </p:grpSpPr>
        <p:sp>
          <p:nvSpPr>
            <p:cNvPr id="66" name="流程图: 文档 65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6917086" y="2537031"/>
            <a:ext cx="846094" cy="893962"/>
            <a:chOff x="809582" y="1772816"/>
            <a:chExt cx="846094" cy="893962"/>
          </a:xfrm>
        </p:grpSpPr>
        <p:sp>
          <p:nvSpPr>
            <p:cNvPr id="69" name="流程图: 文档 68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</a:t>
              </a:r>
              <a:endParaRPr lang="zh-CN" altLang="en-US" dirty="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809582" y="2297446"/>
              <a:ext cx="846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M</a:t>
              </a:r>
              <a:r>
                <a:rPr lang="en-US" altLang="zh-CN" dirty="0" smtClean="0"/>
                <a:t>.txt</a:t>
              </a:r>
              <a:endParaRPr lang="zh-CN" altLang="en-US" dirty="0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7781182" y="2537031"/>
            <a:ext cx="756084" cy="893962"/>
            <a:chOff x="809582" y="1772816"/>
            <a:chExt cx="756084" cy="893962"/>
          </a:xfrm>
        </p:grpSpPr>
        <p:sp>
          <p:nvSpPr>
            <p:cNvPr id="72" name="流程图: 文档 71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X.txt</a:t>
              </a:r>
              <a:endParaRPr lang="zh-CN" altLang="en-US" dirty="0"/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8592643" y="2614680"/>
            <a:ext cx="53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818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46958"/>
            <a:ext cx="7125113" cy="924475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的简单工作流程是这样的：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251520" y="2535038"/>
            <a:ext cx="756084" cy="893962"/>
            <a:chOff x="809582" y="1772816"/>
            <a:chExt cx="756084" cy="893962"/>
          </a:xfrm>
        </p:grpSpPr>
        <p:sp>
          <p:nvSpPr>
            <p:cNvPr id="3" name="流程图: 文档 2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2915816" y="2204864"/>
            <a:ext cx="0" cy="432048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50531" y="638132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工作区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410222" y="638132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暂存</a:t>
            </a:r>
            <a:r>
              <a:rPr lang="zh-CN" altLang="en-US" dirty="0" smtClean="0"/>
              <a:t>区</a:t>
            </a:r>
            <a:endParaRPr lang="zh-CN" altLang="en-US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5868144" y="2132856"/>
            <a:ext cx="0" cy="4392488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715537" y="636923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版本库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683568" y="932527"/>
            <a:ext cx="8066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然后，你发现，不应该修改</a:t>
            </a:r>
            <a:r>
              <a:rPr lang="en-US" altLang="zh-CN" dirty="0" smtClean="0"/>
              <a:t>X</a:t>
            </a:r>
            <a:r>
              <a:rPr lang="zh-CN" altLang="en-US" dirty="0" smtClean="0"/>
              <a:t>文件。</a:t>
            </a:r>
            <a:endParaRPr lang="en-US" altLang="zh-CN" dirty="0" smtClean="0"/>
          </a:p>
          <a:p>
            <a:r>
              <a:rPr lang="zh-CN" altLang="en-US" dirty="0" smtClean="0"/>
              <a:t>不过，好在你还没有执行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add</a:t>
            </a:r>
            <a:r>
              <a:rPr lang="zh-CN" altLang="en-US" dirty="0" smtClean="0"/>
              <a:t>命令，所以暂存区还保留着上一步的快照</a:t>
            </a:r>
            <a:endParaRPr lang="en-US" altLang="zh-CN" dirty="0" smtClean="0"/>
          </a:p>
          <a:p>
            <a:r>
              <a:rPr lang="zh-CN" altLang="en-US" dirty="0" smtClean="0"/>
              <a:t>于是，使用</a:t>
            </a:r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checkout &lt;</a:t>
            </a:r>
            <a:r>
              <a:rPr lang="zh-CN" altLang="en-US" dirty="0" smtClean="0">
                <a:solidFill>
                  <a:srgbClr val="FFFF00"/>
                </a:solidFill>
              </a:rPr>
              <a:t>文件名</a:t>
            </a:r>
            <a:r>
              <a:rPr lang="en-US" altLang="zh-CN" dirty="0" smtClean="0">
                <a:solidFill>
                  <a:srgbClr val="FFFF00"/>
                </a:solidFill>
              </a:rPr>
              <a:t>&gt;</a:t>
            </a:r>
            <a:r>
              <a:rPr lang="zh-CN" altLang="en-US" dirty="0" smtClean="0"/>
              <a:t>命令</a:t>
            </a:r>
            <a:r>
              <a:rPr lang="en-US" altLang="zh-CN" dirty="0" smtClean="0"/>
              <a:t>,</a:t>
            </a:r>
            <a:r>
              <a:rPr lang="zh-CN" altLang="en-US" dirty="0" smtClean="0"/>
              <a:t>从暂存区恢复文件，文件名可以包含通配符。注意！</a:t>
            </a:r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checkout</a:t>
            </a:r>
            <a:r>
              <a:rPr lang="zh-CN" altLang="en-US" dirty="0" smtClean="0">
                <a:solidFill>
                  <a:srgbClr val="FFFF00"/>
                </a:solidFill>
              </a:rPr>
              <a:t>会覆盖你工作区中的文件！</a:t>
            </a:r>
            <a:endParaRPr lang="en-US" altLang="zh-CN" dirty="0">
              <a:solidFill>
                <a:srgbClr val="FFFF00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156039" y="2535038"/>
            <a:ext cx="756084" cy="893962"/>
            <a:chOff x="809582" y="1772816"/>
            <a:chExt cx="756084" cy="893962"/>
          </a:xfrm>
        </p:grpSpPr>
        <p:sp>
          <p:nvSpPr>
            <p:cNvPr id="16" name="流程图: 文档 15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095768" y="5594548"/>
            <a:ext cx="756084" cy="893962"/>
            <a:chOff x="809582" y="1772816"/>
            <a:chExt cx="756084" cy="893962"/>
          </a:xfrm>
        </p:grpSpPr>
        <p:sp>
          <p:nvSpPr>
            <p:cNvPr id="25" name="流程图: 文档 24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8592642" y="5672197"/>
            <a:ext cx="53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C1</a:t>
            </a:r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1115616" y="2529730"/>
            <a:ext cx="846094" cy="893962"/>
            <a:chOff x="809582" y="1772816"/>
            <a:chExt cx="846094" cy="893962"/>
          </a:xfrm>
        </p:grpSpPr>
        <p:sp>
          <p:nvSpPr>
            <p:cNvPr id="30" name="流程图: 文档 29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MM</a:t>
              </a:r>
              <a:endParaRPr lang="zh-CN" altLang="en-US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809582" y="2297446"/>
              <a:ext cx="846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M</a:t>
              </a:r>
              <a:r>
                <a:rPr lang="en-US" altLang="zh-CN" dirty="0" smtClean="0"/>
                <a:t>.txt</a:t>
              </a:r>
              <a:endParaRPr lang="zh-CN" altLang="en-US" dirty="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979712" y="2529730"/>
            <a:ext cx="756084" cy="893962"/>
            <a:chOff x="809582" y="1772816"/>
            <a:chExt cx="756084" cy="893962"/>
          </a:xfrm>
        </p:grpSpPr>
        <p:sp>
          <p:nvSpPr>
            <p:cNvPr id="33" name="流程图: 文档 32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X.txt</a:t>
              </a:r>
              <a:endParaRPr lang="zh-CN" altLang="en-US" dirty="0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002133" y="2529730"/>
            <a:ext cx="846094" cy="893962"/>
            <a:chOff x="809582" y="1772816"/>
            <a:chExt cx="846094" cy="893962"/>
          </a:xfrm>
        </p:grpSpPr>
        <p:sp>
          <p:nvSpPr>
            <p:cNvPr id="37" name="流程图: 文档 36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</a:t>
              </a:r>
              <a:endParaRPr lang="zh-CN" altLang="en-US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809582" y="2297446"/>
              <a:ext cx="846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M</a:t>
              </a:r>
              <a:r>
                <a:rPr lang="en-US" altLang="zh-CN" dirty="0" smtClean="0"/>
                <a:t>.txt</a:t>
              </a:r>
              <a:endParaRPr lang="zh-CN" altLang="en-US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866229" y="2529730"/>
            <a:ext cx="756084" cy="893962"/>
            <a:chOff x="809582" y="1772816"/>
            <a:chExt cx="756084" cy="893962"/>
          </a:xfrm>
        </p:grpSpPr>
        <p:sp>
          <p:nvSpPr>
            <p:cNvPr id="42" name="流程图: 文档 41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X.txt</a:t>
              </a:r>
              <a:endParaRPr lang="zh-CN" altLang="en-US" dirty="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070992" y="4442420"/>
            <a:ext cx="756084" cy="893962"/>
            <a:chOff x="809582" y="1772816"/>
            <a:chExt cx="756084" cy="893962"/>
          </a:xfrm>
        </p:grpSpPr>
        <p:sp>
          <p:nvSpPr>
            <p:cNvPr id="46" name="流程图: 文档 45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6917086" y="4437112"/>
            <a:ext cx="846094" cy="893962"/>
            <a:chOff x="809582" y="1772816"/>
            <a:chExt cx="846094" cy="893962"/>
          </a:xfrm>
        </p:grpSpPr>
        <p:sp>
          <p:nvSpPr>
            <p:cNvPr id="49" name="流程图: 文档 48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</a:t>
              </a:r>
              <a:endParaRPr lang="zh-CN" altLang="en-US" dirty="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809582" y="2297446"/>
              <a:ext cx="846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M</a:t>
              </a:r>
              <a:r>
                <a:rPr lang="en-US" altLang="zh-CN" dirty="0" smtClean="0"/>
                <a:t>.txt</a:t>
              </a:r>
              <a:endParaRPr lang="zh-CN" altLang="en-US" dirty="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7781182" y="4437112"/>
            <a:ext cx="756084" cy="893962"/>
            <a:chOff x="809582" y="1772816"/>
            <a:chExt cx="756084" cy="893962"/>
          </a:xfrm>
        </p:grpSpPr>
        <p:sp>
          <p:nvSpPr>
            <p:cNvPr id="52" name="流程图: 文档 51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X.txt</a:t>
              </a:r>
              <a:endParaRPr lang="zh-CN" altLang="en-US" dirty="0"/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8592643" y="4514761"/>
            <a:ext cx="53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C3</a:t>
            </a:r>
            <a:endParaRPr lang="zh-CN" altLang="en-US" dirty="0"/>
          </a:p>
        </p:txBody>
      </p:sp>
      <p:grpSp>
        <p:nvGrpSpPr>
          <p:cNvPr id="55" name="组合 54"/>
          <p:cNvGrpSpPr/>
          <p:nvPr/>
        </p:nvGrpSpPr>
        <p:grpSpPr>
          <a:xfrm>
            <a:off x="6070992" y="3543150"/>
            <a:ext cx="756084" cy="893962"/>
            <a:chOff x="809582" y="1772816"/>
            <a:chExt cx="756084" cy="893962"/>
          </a:xfrm>
        </p:grpSpPr>
        <p:sp>
          <p:nvSpPr>
            <p:cNvPr id="56" name="流程图: 文档 55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917086" y="3537842"/>
            <a:ext cx="846094" cy="893962"/>
            <a:chOff x="809582" y="1772816"/>
            <a:chExt cx="846094" cy="893962"/>
          </a:xfrm>
        </p:grpSpPr>
        <p:sp>
          <p:nvSpPr>
            <p:cNvPr id="59" name="流程图: 文档 58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Mm</a:t>
              </a:r>
              <a:endParaRPr lang="zh-CN" altLang="en-US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809582" y="2297446"/>
              <a:ext cx="846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M</a:t>
              </a:r>
              <a:r>
                <a:rPr lang="en-US" altLang="zh-CN" dirty="0" smtClean="0"/>
                <a:t>.txt</a:t>
              </a:r>
              <a:endParaRPr lang="zh-CN" altLang="en-US" dirty="0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7781182" y="3537842"/>
            <a:ext cx="756084" cy="893962"/>
            <a:chOff x="809582" y="1772816"/>
            <a:chExt cx="756084" cy="893962"/>
          </a:xfrm>
        </p:grpSpPr>
        <p:sp>
          <p:nvSpPr>
            <p:cNvPr id="62" name="流程图: 文档 61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X.txt</a:t>
              </a:r>
              <a:endParaRPr lang="zh-CN" altLang="en-US" dirty="0"/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8592643" y="3615491"/>
            <a:ext cx="53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C4</a:t>
            </a:r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6108367" y="5415358"/>
            <a:ext cx="756084" cy="893962"/>
            <a:chOff x="809582" y="1772816"/>
            <a:chExt cx="756084" cy="893962"/>
          </a:xfrm>
        </p:grpSpPr>
        <p:sp>
          <p:nvSpPr>
            <p:cNvPr id="21" name="流程图: 文档 20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8592643" y="5487699"/>
            <a:ext cx="53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C2</a:t>
            </a:r>
            <a:endParaRPr lang="zh-CN" altLang="en-US" dirty="0"/>
          </a:p>
        </p:txBody>
      </p:sp>
      <p:grpSp>
        <p:nvGrpSpPr>
          <p:cNvPr id="65" name="组合 64"/>
          <p:cNvGrpSpPr/>
          <p:nvPr/>
        </p:nvGrpSpPr>
        <p:grpSpPr>
          <a:xfrm>
            <a:off x="6070992" y="2542339"/>
            <a:ext cx="756084" cy="893962"/>
            <a:chOff x="809582" y="1772816"/>
            <a:chExt cx="756084" cy="893962"/>
          </a:xfrm>
        </p:grpSpPr>
        <p:sp>
          <p:nvSpPr>
            <p:cNvPr id="66" name="流程图: 文档 65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6917086" y="2537031"/>
            <a:ext cx="846094" cy="893962"/>
            <a:chOff x="809582" y="1772816"/>
            <a:chExt cx="846094" cy="893962"/>
          </a:xfrm>
        </p:grpSpPr>
        <p:sp>
          <p:nvSpPr>
            <p:cNvPr id="69" name="流程图: 文档 68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</a:t>
              </a:r>
              <a:endParaRPr lang="zh-CN" altLang="en-US" dirty="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809582" y="2297446"/>
              <a:ext cx="846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M</a:t>
              </a:r>
              <a:r>
                <a:rPr lang="en-US" altLang="zh-CN" dirty="0" smtClean="0"/>
                <a:t>.txt</a:t>
              </a:r>
              <a:endParaRPr lang="zh-CN" altLang="en-US" dirty="0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7781182" y="2537031"/>
            <a:ext cx="756084" cy="893962"/>
            <a:chOff x="809582" y="1772816"/>
            <a:chExt cx="756084" cy="893962"/>
          </a:xfrm>
        </p:grpSpPr>
        <p:sp>
          <p:nvSpPr>
            <p:cNvPr id="72" name="流程图: 文档 71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X.txt</a:t>
              </a:r>
              <a:endParaRPr lang="zh-CN" altLang="en-US" dirty="0"/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8592643" y="2614680"/>
            <a:ext cx="53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C5</a:t>
            </a:r>
            <a:endParaRPr lang="zh-CN" altLang="en-US" dirty="0"/>
          </a:p>
        </p:txBody>
      </p:sp>
      <p:sp>
        <p:nvSpPr>
          <p:cNvPr id="75" name="右箭头 74"/>
          <p:cNvSpPr/>
          <p:nvPr/>
        </p:nvSpPr>
        <p:spPr>
          <a:xfrm flipH="1">
            <a:off x="1106581" y="3639716"/>
            <a:ext cx="345638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git</a:t>
            </a:r>
            <a:r>
              <a:rPr lang="en-US" altLang="zh-CN" dirty="0" smtClean="0"/>
              <a:t> checkout X.txt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23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46958"/>
            <a:ext cx="7125113" cy="924475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的简单工作流程是这样的：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251520" y="2535038"/>
            <a:ext cx="756084" cy="893962"/>
            <a:chOff x="809582" y="1772816"/>
            <a:chExt cx="756084" cy="893962"/>
          </a:xfrm>
        </p:grpSpPr>
        <p:sp>
          <p:nvSpPr>
            <p:cNvPr id="3" name="流程图: 文档 2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2915816" y="2204864"/>
            <a:ext cx="0" cy="432048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50531" y="638132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工作区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410222" y="638132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暂存</a:t>
            </a:r>
            <a:r>
              <a:rPr lang="zh-CN" altLang="en-US" dirty="0" smtClean="0"/>
              <a:t>区</a:t>
            </a:r>
            <a:endParaRPr lang="zh-CN" altLang="en-US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5868144" y="2132856"/>
            <a:ext cx="0" cy="4392488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715537" y="636923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版本库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683568" y="932527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我的天呐！！貌似工作都白做了！我需要退回到</a:t>
            </a:r>
            <a:r>
              <a:rPr lang="en-US" altLang="zh-CN" dirty="0" smtClean="0"/>
              <a:t>C2</a:t>
            </a:r>
            <a:r>
              <a:rPr lang="zh-CN" altLang="en-US" dirty="0" smtClean="0"/>
              <a:t>状态去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怎么办</a:t>
            </a:r>
            <a:r>
              <a:rPr lang="en-US" altLang="zh-CN" dirty="0" smtClean="0"/>
              <a:t>……</a:t>
            </a:r>
            <a:endParaRPr lang="en-US" altLang="zh-CN" dirty="0">
              <a:solidFill>
                <a:srgbClr val="FFFF00"/>
              </a:solidFill>
            </a:endParaRPr>
          </a:p>
          <a:p>
            <a:r>
              <a:rPr lang="zh-CN" altLang="en-US" dirty="0" smtClean="0"/>
              <a:t>使用</a:t>
            </a:r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checkout &lt;</a:t>
            </a:r>
            <a:r>
              <a:rPr lang="zh-CN" altLang="en-US" dirty="0" smtClean="0">
                <a:solidFill>
                  <a:srgbClr val="FFFF00"/>
                </a:solidFill>
              </a:rPr>
              <a:t>提交</a:t>
            </a:r>
            <a:r>
              <a:rPr lang="en-US" altLang="zh-CN" dirty="0" smtClean="0">
                <a:solidFill>
                  <a:srgbClr val="FFFF00"/>
                </a:solidFill>
              </a:rPr>
              <a:t>ID&gt;</a:t>
            </a:r>
            <a:r>
              <a:rPr lang="zh-CN" altLang="en-US" dirty="0" smtClean="0"/>
              <a:t>的方式来恢复</a:t>
            </a:r>
            <a:endParaRPr lang="en-US" altLang="zh-CN" dirty="0" smtClean="0"/>
          </a:p>
          <a:p>
            <a:r>
              <a:rPr lang="zh-CN" altLang="en-US" dirty="0" smtClean="0"/>
              <a:t>注意：</a:t>
            </a:r>
            <a:r>
              <a:rPr lang="en-US" altLang="zh-CN" dirty="0" smtClean="0"/>
              <a:t>checkout </a:t>
            </a:r>
            <a:r>
              <a:rPr lang="zh-CN" altLang="en-US" dirty="0" smtClean="0"/>
              <a:t>会删除你工作区中的文件</a:t>
            </a:r>
            <a:r>
              <a:rPr lang="en-US" altLang="zh-CN" dirty="0" smtClean="0"/>
              <a:t>M.txt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X.txt</a:t>
            </a:r>
            <a:r>
              <a:rPr lang="zh-CN" altLang="en-US" dirty="0" smtClean="0"/>
              <a:t>，从而使之回到</a:t>
            </a:r>
            <a:r>
              <a:rPr lang="en-US" altLang="zh-CN" dirty="0" smtClean="0"/>
              <a:t>C2</a:t>
            </a:r>
            <a:r>
              <a:rPr lang="zh-CN" altLang="en-US" dirty="0" smtClean="0"/>
              <a:t>状态。如果这两个文件还有用，请自行备份到工作区以外，或者用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stash</a:t>
            </a:r>
            <a:r>
              <a:rPr lang="zh-CN" altLang="en-US" dirty="0" smtClean="0"/>
              <a:t>命令（自学）</a:t>
            </a:r>
            <a:endParaRPr lang="en-US" altLang="zh-CN" dirty="0"/>
          </a:p>
        </p:txBody>
      </p:sp>
      <p:grpSp>
        <p:nvGrpSpPr>
          <p:cNvPr id="13" name="组合 12"/>
          <p:cNvGrpSpPr/>
          <p:nvPr/>
        </p:nvGrpSpPr>
        <p:grpSpPr>
          <a:xfrm>
            <a:off x="3156039" y="2535038"/>
            <a:ext cx="756084" cy="893962"/>
            <a:chOff x="809582" y="1772816"/>
            <a:chExt cx="756084" cy="893962"/>
          </a:xfrm>
        </p:grpSpPr>
        <p:sp>
          <p:nvSpPr>
            <p:cNvPr id="16" name="流程图: 文档 15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095768" y="5594548"/>
            <a:ext cx="756084" cy="893962"/>
            <a:chOff x="809582" y="1772816"/>
            <a:chExt cx="756084" cy="893962"/>
          </a:xfrm>
        </p:grpSpPr>
        <p:sp>
          <p:nvSpPr>
            <p:cNvPr id="25" name="流程图: 文档 24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8592642" y="5672197"/>
            <a:ext cx="53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C1</a:t>
            </a:r>
            <a:endParaRPr lang="zh-CN" altLang="en-US" dirty="0"/>
          </a:p>
        </p:txBody>
      </p:sp>
      <p:grpSp>
        <p:nvGrpSpPr>
          <p:cNvPr id="45" name="组合 44"/>
          <p:cNvGrpSpPr/>
          <p:nvPr/>
        </p:nvGrpSpPr>
        <p:grpSpPr>
          <a:xfrm>
            <a:off x="6070992" y="4442420"/>
            <a:ext cx="756084" cy="893962"/>
            <a:chOff x="809582" y="1772816"/>
            <a:chExt cx="756084" cy="893962"/>
          </a:xfrm>
        </p:grpSpPr>
        <p:sp>
          <p:nvSpPr>
            <p:cNvPr id="46" name="流程图: 文档 45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6917086" y="4437112"/>
            <a:ext cx="846094" cy="893962"/>
            <a:chOff x="809582" y="1772816"/>
            <a:chExt cx="846094" cy="893962"/>
          </a:xfrm>
        </p:grpSpPr>
        <p:sp>
          <p:nvSpPr>
            <p:cNvPr id="49" name="流程图: 文档 48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</a:t>
              </a:r>
              <a:endParaRPr lang="zh-CN" altLang="en-US" dirty="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809582" y="2297446"/>
              <a:ext cx="846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M</a:t>
              </a:r>
              <a:r>
                <a:rPr lang="en-US" altLang="zh-CN" dirty="0" smtClean="0"/>
                <a:t>.txt</a:t>
              </a:r>
              <a:endParaRPr lang="zh-CN" altLang="en-US" dirty="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7781182" y="4437112"/>
            <a:ext cx="756084" cy="893962"/>
            <a:chOff x="809582" y="1772816"/>
            <a:chExt cx="756084" cy="893962"/>
          </a:xfrm>
        </p:grpSpPr>
        <p:sp>
          <p:nvSpPr>
            <p:cNvPr id="52" name="流程图: 文档 51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X.txt</a:t>
              </a:r>
              <a:endParaRPr lang="zh-CN" altLang="en-US" dirty="0"/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8592643" y="4514761"/>
            <a:ext cx="53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C3</a:t>
            </a:r>
            <a:endParaRPr lang="zh-CN" altLang="en-US" dirty="0"/>
          </a:p>
        </p:txBody>
      </p:sp>
      <p:grpSp>
        <p:nvGrpSpPr>
          <p:cNvPr id="55" name="组合 54"/>
          <p:cNvGrpSpPr/>
          <p:nvPr/>
        </p:nvGrpSpPr>
        <p:grpSpPr>
          <a:xfrm>
            <a:off x="6070992" y="3543150"/>
            <a:ext cx="756084" cy="893962"/>
            <a:chOff x="809582" y="1772816"/>
            <a:chExt cx="756084" cy="893962"/>
          </a:xfrm>
        </p:grpSpPr>
        <p:sp>
          <p:nvSpPr>
            <p:cNvPr id="56" name="流程图: 文档 55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917086" y="3537842"/>
            <a:ext cx="846094" cy="893962"/>
            <a:chOff x="809582" y="1772816"/>
            <a:chExt cx="846094" cy="893962"/>
          </a:xfrm>
        </p:grpSpPr>
        <p:sp>
          <p:nvSpPr>
            <p:cNvPr id="59" name="流程图: 文档 58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Mm</a:t>
              </a:r>
              <a:endParaRPr lang="zh-CN" altLang="en-US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809582" y="2297446"/>
              <a:ext cx="846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M</a:t>
              </a:r>
              <a:r>
                <a:rPr lang="en-US" altLang="zh-CN" dirty="0" smtClean="0"/>
                <a:t>.txt</a:t>
              </a:r>
              <a:endParaRPr lang="zh-CN" altLang="en-US" dirty="0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7781182" y="3537842"/>
            <a:ext cx="756084" cy="893962"/>
            <a:chOff x="809582" y="1772816"/>
            <a:chExt cx="756084" cy="893962"/>
          </a:xfrm>
        </p:grpSpPr>
        <p:sp>
          <p:nvSpPr>
            <p:cNvPr id="62" name="流程图: 文档 61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X.txt</a:t>
              </a:r>
              <a:endParaRPr lang="zh-CN" altLang="en-US" dirty="0"/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8592643" y="3615491"/>
            <a:ext cx="53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C4</a:t>
            </a:r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6108367" y="5415358"/>
            <a:ext cx="756084" cy="893962"/>
            <a:chOff x="809582" y="1772816"/>
            <a:chExt cx="756084" cy="893962"/>
          </a:xfrm>
        </p:grpSpPr>
        <p:sp>
          <p:nvSpPr>
            <p:cNvPr id="21" name="流程图: 文档 20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8592643" y="5487699"/>
            <a:ext cx="53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C2</a:t>
            </a:r>
            <a:endParaRPr lang="zh-CN" altLang="en-US" dirty="0"/>
          </a:p>
        </p:txBody>
      </p:sp>
      <p:grpSp>
        <p:nvGrpSpPr>
          <p:cNvPr id="65" name="组合 64"/>
          <p:cNvGrpSpPr/>
          <p:nvPr/>
        </p:nvGrpSpPr>
        <p:grpSpPr>
          <a:xfrm>
            <a:off x="6070992" y="2542339"/>
            <a:ext cx="756084" cy="893962"/>
            <a:chOff x="809582" y="1772816"/>
            <a:chExt cx="756084" cy="893962"/>
          </a:xfrm>
        </p:grpSpPr>
        <p:sp>
          <p:nvSpPr>
            <p:cNvPr id="66" name="流程图: 文档 65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6917086" y="2537031"/>
            <a:ext cx="846094" cy="893962"/>
            <a:chOff x="809582" y="1772816"/>
            <a:chExt cx="846094" cy="893962"/>
          </a:xfrm>
        </p:grpSpPr>
        <p:sp>
          <p:nvSpPr>
            <p:cNvPr id="69" name="流程图: 文档 68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</a:t>
              </a:r>
              <a:endParaRPr lang="zh-CN" altLang="en-US" dirty="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809582" y="2297446"/>
              <a:ext cx="846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M</a:t>
              </a:r>
              <a:r>
                <a:rPr lang="en-US" altLang="zh-CN" dirty="0" smtClean="0"/>
                <a:t>.txt</a:t>
              </a:r>
              <a:endParaRPr lang="zh-CN" altLang="en-US" dirty="0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7781182" y="2537031"/>
            <a:ext cx="756084" cy="893962"/>
            <a:chOff x="809582" y="1772816"/>
            <a:chExt cx="756084" cy="893962"/>
          </a:xfrm>
        </p:grpSpPr>
        <p:sp>
          <p:nvSpPr>
            <p:cNvPr id="72" name="流程图: 文档 71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X.txt</a:t>
              </a:r>
              <a:endParaRPr lang="zh-CN" altLang="en-US" dirty="0"/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8592643" y="2614680"/>
            <a:ext cx="53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C5</a:t>
            </a:r>
            <a:endParaRPr lang="zh-CN" altLang="en-US" dirty="0"/>
          </a:p>
        </p:txBody>
      </p:sp>
      <p:sp>
        <p:nvSpPr>
          <p:cNvPr id="75" name="右箭头 74"/>
          <p:cNvSpPr/>
          <p:nvPr/>
        </p:nvSpPr>
        <p:spPr>
          <a:xfrm flipH="1">
            <a:off x="1133618" y="4106933"/>
            <a:ext cx="6829390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git</a:t>
            </a:r>
            <a:r>
              <a:rPr lang="en-US" altLang="zh-CN" dirty="0" smtClean="0"/>
              <a:t> checkout C2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146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46958"/>
            <a:ext cx="7125113" cy="924475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的简单工作流程是这样的：</a:t>
            </a:r>
            <a:endParaRPr lang="zh-CN" altLang="en-US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2915816" y="2204864"/>
            <a:ext cx="0" cy="432048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50531" y="638132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工作区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410222" y="638132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暂存</a:t>
            </a:r>
            <a:r>
              <a:rPr lang="zh-CN" altLang="en-US" dirty="0" smtClean="0"/>
              <a:t>区</a:t>
            </a:r>
            <a:endParaRPr lang="zh-CN" altLang="en-US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5868144" y="2132856"/>
            <a:ext cx="0" cy="4392488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715537" y="636923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版本库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683568" y="932527"/>
            <a:ext cx="8460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有点混乱，我们再来仔细区分一下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checkout</a:t>
            </a:r>
            <a:r>
              <a:rPr lang="zh-CN" altLang="en-US" dirty="0" smtClean="0"/>
              <a:t>后面跟的是暂存区中某个文件的文件名时，用暂存区快照覆盖工作区</a:t>
            </a:r>
            <a:endParaRPr lang="en-US" altLang="zh-CN" dirty="0" smtClean="0"/>
          </a:p>
          <a:p>
            <a:r>
              <a:rPr lang="zh-CN" altLang="en-US" dirty="0"/>
              <a:t>当</a:t>
            </a:r>
            <a:r>
              <a:rPr lang="en-US" altLang="zh-CN" dirty="0"/>
              <a:t>checkout</a:t>
            </a:r>
            <a:r>
              <a:rPr lang="zh-CN" altLang="en-US" dirty="0"/>
              <a:t>后面跟的</a:t>
            </a:r>
            <a:r>
              <a:rPr lang="zh-CN" altLang="en-US" dirty="0" smtClean="0"/>
              <a:t>是提交</a:t>
            </a:r>
            <a:r>
              <a:rPr lang="en-US" altLang="zh-CN" dirty="0" smtClean="0"/>
              <a:t>ID</a:t>
            </a:r>
            <a:r>
              <a:rPr lang="zh-CN" altLang="en-US" dirty="0" smtClean="0"/>
              <a:t>时，用版本库中的快照覆盖暂存区和工作区的所有文件。</a:t>
            </a:r>
            <a:endParaRPr lang="zh-CN" altLang="en-US" dirty="0"/>
          </a:p>
        </p:txBody>
      </p:sp>
      <p:sp>
        <p:nvSpPr>
          <p:cNvPr id="75" name="右箭头 74"/>
          <p:cNvSpPr/>
          <p:nvPr/>
        </p:nvSpPr>
        <p:spPr>
          <a:xfrm flipH="1">
            <a:off x="1133618" y="4106933"/>
            <a:ext cx="6829390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git</a:t>
            </a:r>
            <a:r>
              <a:rPr lang="en-US" altLang="zh-CN" dirty="0" smtClean="0"/>
              <a:t> checkout &lt;</a:t>
            </a:r>
            <a:r>
              <a:rPr lang="zh-CN" altLang="en-US" dirty="0" smtClean="0"/>
              <a:t>提交</a:t>
            </a:r>
            <a:r>
              <a:rPr lang="en-US" altLang="zh-CN" dirty="0" smtClean="0"/>
              <a:t>ID&gt;</a:t>
            </a:r>
            <a:endParaRPr lang="zh-CN" altLang="en-US" dirty="0"/>
          </a:p>
        </p:txBody>
      </p:sp>
      <p:sp>
        <p:nvSpPr>
          <p:cNvPr id="77" name="右箭头 76"/>
          <p:cNvSpPr/>
          <p:nvPr/>
        </p:nvSpPr>
        <p:spPr>
          <a:xfrm flipH="1">
            <a:off x="1115616" y="2945513"/>
            <a:ext cx="345638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git</a:t>
            </a:r>
            <a:r>
              <a:rPr lang="en-US" altLang="zh-CN" dirty="0" smtClean="0"/>
              <a:t> checkout &lt;</a:t>
            </a:r>
            <a:r>
              <a:rPr lang="zh-CN" altLang="en-US" dirty="0" smtClean="0"/>
              <a:t>文件名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814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>
            <a:off x="2915816" y="2204864"/>
            <a:ext cx="0" cy="432048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50531" y="638132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工作区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410222" y="638132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暂存</a:t>
            </a:r>
            <a:r>
              <a:rPr lang="zh-CN" altLang="en-US" dirty="0" smtClean="0"/>
              <a:t>区</a:t>
            </a:r>
            <a:endParaRPr lang="zh-CN" altLang="en-US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5868144" y="2132856"/>
            <a:ext cx="0" cy="4392488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715537" y="636923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版本库</a:t>
            </a:r>
            <a:endParaRPr lang="zh-CN" altLang="en-US" dirty="0"/>
          </a:p>
        </p:txBody>
      </p:sp>
      <p:sp>
        <p:nvSpPr>
          <p:cNvPr id="3" name="左右箭头 2"/>
          <p:cNvSpPr/>
          <p:nvPr/>
        </p:nvSpPr>
        <p:spPr>
          <a:xfrm>
            <a:off x="1750511" y="2807637"/>
            <a:ext cx="2330610" cy="72008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git</a:t>
            </a:r>
            <a:r>
              <a:rPr lang="en-US" altLang="zh-CN" dirty="0" smtClean="0"/>
              <a:t> diff</a:t>
            </a:r>
            <a:endParaRPr lang="zh-CN" altLang="en-US" dirty="0"/>
          </a:p>
        </p:txBody>
      </p:sp>
      <p:sp>
        <p:nvSpPr>
          <p:cNvPr id="12" name="左右箭头 11"/>
          <p:cNvSpPr/>
          <p:nvPr/>
        </p:nvSpPr>
        <p:spPr>
          <a:xfrm>
            <a:off x="3920633" y="3770450"/>
            <a:ext cx="3895021" cy="72008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git</a:t>
            </a:r>
            <a:r>
              <a:rPr lang="en-US" altLang="zh-CN" dirty="0" smtClean="0"/>
              <a:t> diff –cached &lt;</a:t>
            </a:r>
            <a:r>
              <a:rPr lang="zh-CN" altLang="en-US" dirty="0" smtClean="0"/>
              <a:t>提交</a:t>
            </a:r>
            <a:r>
              <a:rPr lang="en-US" altLang="zh-CN" dirty="0" smtClean="0"/>
              <a:t>ID&gt;</a:t>
            </a:r>
            <a:endParaRPr lang="zh-CN" altLang="en-US" dirty="0"/>
          </a:p>
        </p:txBody>
      </p:sp>
      <p:sp>
        <p:nvSpPr>
          <p:cNvPr id="13" name="左右箭头 12"/>
          <p:cNvSpPr/>
          <p:nvPr/>
        </p:nvSpPr>
        <p:spPr>
          <a:xfrm>
            <a:off x="1187624" y="5133102"/>
            <a:ext cx="6768752" cy="72008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git</a:t>
            </a:r>
            <a:r>
              <a:rPr lang="en-US" altLang="zh-CN" dirty="0" smtClean="0"/>
              <a:t> diff &lt;</a:t>
            </a:r>
            <a:r>
              <a:rPr lang="zh-CN" altLang="en-US" dirty="0" smtClean="0"/>
              <a:t>提交</a:t>
            </a:r>
            <a:r>
              <a:rPr lang="en-US" altLang="zh-CN" dirty="0" smtClean="0"/>
              <a:t>ID&gt;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99592" y="204305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diff </a:t>
            </a:r>
            <a:r>
              <a:rPr lang="zh-CN" altLang="en-US" dirty="0" smtClean="0"/>
              <a:t>命令实现不同区域之间文件差异的比较，这个命令会告诉你两个区域之间那些文件有差别，以及差别是什么。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118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5576" y="1340768"/>
            <a:ext cx="41044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GIT</a:t>
            </a:r>
            <a:r>
              <a:rPr lang="zh-CN" altLang="en-US" sz="2400" dirty="0" smtClean="0"/>
              <a:t>是一个版本控制工具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可以把它理解为一个</a:t>
            </a:r>
            <a:r>
              <a:rPr lang="zh-CN" altLang="en-US" sz="2400" dirty="0" smtClean="0">
                <a:solidFill>
                  <a:srgbClr val="FFFF00"/>
                </a:solidFill>
              </a:rPr>
              <a:t>文件柜</a:t>
            </a:r>
            <a:endParaRPr lang="en-US" altLang="zh-CN" sz="2400" dirty="0" smtClean="0">
              <a:solidFill>
                <a:srgbClr val="FFFF00"/>
              </a:solidFill>
            </a:endParaRPr>
          </a:p>
          <a:p>
            <a:endParaRPr lang="en-US" altLang="zh-CN" sz="2400" dirty="0">
              <a:solidFill>
                <a:srgbClr val="FFFF00"/>
              </a:solidFill>
            </a:endParaRPr>
          </a:p>
          <a:p>
            <a:r>
              <a:rPr lang="zh-CN" altLang="en-US" sz="2400" dirty="0" smtClean="0"/>
              <a:t>可以把工作存档，并且在以后的任何时候把之前的存档找出来。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支持多人合作，并且能应对多人同时修改所造成的冲突</a:t>
            </a:r>
            <a:endParaRPr lang="zh-CN" altLang="en-US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124744"/>
            <a:ext cx="2797775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89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9441" y="1484784"/>
            <a:ext cx="7125113" cy="924475"/>
          </a:xfrm>
        </p:spPr>
        <p:txBody>
          <a:bodyPr/>
          <a:lstStyle/>
          <a:p>
            <a:pPr algn="ctr"/>
            <a:r>
              <a:rPr lang="zh-CN" altLang="en-US" dirty="0" smtClean="0"/>
              <a:t>第一阶段暂时结束，休息一下</a:t>
            </a:r>
            <a:endParaRPr lang="zh-CN" altLang="en-US" dirty="0"/>
          </a:p>
        </p:txBody>
      </p:sp>
      <p:sp>
        <p:nvSpPr>
          <p:cNvPr id="4" name="TextBox 5"/>
          <p:cNvSpPr txBox="1"/>
          <p:nvPr/>
        </p:nvSpPr>
        <p:spPr>
          <a:xfrm>
            <a:off x="2699790" y="2996952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err="1" smtClean="0"/>
              <a:t>G</a:t>
            </a:r>
            <a:r>
              <a:rPr lang="en-US" altLang="zh-CN" sz="4000" dirty="0" err="1" smtClean="0"/>
              <a:t>it</a:t>
            </a:r>
            <a:r>
              <a:rPr lang="en-US" altLang="zh-CN" sz="4000" dirty="0" smtClean="0"/>
              <a:t> </a:t>
            </a:r>
            <a:r>
              <a:rPr lang="en-US" altLang="zh-CN" sz="5400" dirty="0" smtClean="0"/>
              <a:t>I</a:t>
            </a:r>
            <a:r>
              <a:rPr lang="en-US" altLang="zh-CN" sz="4000" dirty="0" smtClean="0"/>
              <a:t>s </a:t>
            </a:r>
            <a:r>
              <a:rPr lang="en-US" altLang="zh-CN" sz="5400" dirty="0" smtClean="0"/>
              <a:t>T</a:t>
            </a:r>
            <a:r>
              <a:rPr lang="en-US" altLang="zh-CN" sz="4000" dirty="0" smtClean="0"/>
              <a:t>asty!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4290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中的分支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9593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7605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615617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C5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6"/>
            <a:endCxn id="6" idx="2"/>
          </p:cNvCxnSpPr>
          <p:nvPr/>
        </p:nvCxnSpPr>
        <p:spPr>
          <a:xfrm>
            <a:off x="3491881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6"/>
            <a:endCxn id="7" idx="2"/>
          </p:cNvCxnSpPr>
          <p:nvPr/>
        </p:nvCxnSpPr>
        <p:spPr>
          <a:xfrm>
            <a:off x="4644009" y="2456892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7" idx="6"/>
            <a:endCxn id="8" idx="2"/>
          </p:cNvCxnSpPr>
          <p:nvPr/>
        </p:nvCxnSpPr>
        <p:spPr>
          <a:xfrm>
            <a:off x="5724129" y="2456892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83568" y="932527"/>
            <a:ext cx="846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中的提交可以用下面的这种形式表达，其中</a:t>
            </a:r>
            <a:r>
              <a:rPr lang="en-US" altLang="zh-CN" dirty="0" smtClean="0"/>
              <a:t>C1</a:t>
            </a:r>
            <a:r>
              <a:rPr lang="zh-CN" altLang="en-US" dirty="0" smtClean="0"/>
              <a:t>被称为原始提交。</a:t>
            </a:r>
            <a:endParaRPr lang="en-US" altLang="zh-CN" dirty="0" smtClean="0"/>
          </a:p>
        </p:txBody>
      </p:sp>
      <p:sp>
        <p:nvSpPr>
          <p:cNvPr id="24" name="椭圆 23"/>
          <p:cNvSpPr/>
          <p:nvPr/>
        </p:nvSpPr>
        <p:spPr>
          <a:xfrm>
            <a:off x="7304625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C6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5" name="直接连接符 24"/>
          <p:cNvCxnSpPr>
            <a:stCxn id="8" idx="6"/>
            <a:endCxn id="24" idx="2"/>
          </p:cNvCxnSpPr>
          <p:nvPr/>
        </p:nvCxnSpPr>
        <p:spPr>
          <a:xfrm>
            <a:off x="6804249" y="2456892"/>
            <a:ext cx="500376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295636" y="5641765"/>
            <a:ext cx="712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事实上</a:t>
            </a:r>
            <a:r>
              <a:rPr lang="en-US" altLang="zh-CN" dirty="0" smtClean="0"/>
              <a:t>……</a:t>
            </a:r>
            <a:r>
              <a:rPr lang="zh-CN" altLang="en-US" dirty="0"/>
              <a:t>实际使用中</a:t>
            </a:r>
            <a:r>
              <a:rPr lang="en-US" altLang="zh-CN" dirty="0"/>
              <a:t>……GIT</a:t>
            </a:r>
            <a:r>
              <a:rPr lang="zh-CN" altLang="en-US" dirty="0"/>
              <a:t>的历史轨迹不会是一条直线</a:t>
            </a:r>
            <a:r>
              <a:rPr lang="en-US" altLang="zh-CN" dirty="0"/>
              <a:t>……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749193" y="3195684"/>
            <a:ext cx="7614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存储提交关系的方式就是一个大的链表，每一个提交中都记录着自己的父提交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，比如</a:t>
            </a:r>
            <a:r>
              <a:rPr lang="en-US" altLang="zh-CN" dirty="0" smtClean="0"/>
              <a:t>C2</a:t>
            </a:r>
            <a:r>
              <a:rPr lang="zh-CN" altLang="en-US" dirty="0" smtClean="0"/>
              <a:t>记录着自己的父提交是</a:t>
            </a:r>
            <a:r>
              <a:rPr lang="en-US" altLang="zh-CN" dirty="0" smtClean="0"/>
              <a:t>C1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C6</a:t>
            </a:r>
            <a:r>
              <a:rPr lang="zh-CN" altLang="en-US" dirty="0" smtClean="0"/>
              <a:t>记录自己的父提交是</a:t>
            </a:r>
            <a:r>
              <a:rPr lang="en-US" altLang="zh-CN" dirty="0" smtClean="0"/>
              <a:t>C5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提交</a:t>
            </a:r>
            <a:r>
              <a:rPr lang="en-US" altLang="zh-CN" dirty="0"/>
              <a:t>ID</a:t>
            </a:r>
            <a:r>
              <a:rPr lang="zh-CN" altLang="en-US" dirty="0"/>
              <a:t>可以</a:t>
            </a:r>
            <a:r>
              <a:rPr lang="zh-CN" altLang="en-US" dirty="0">
                <a:solidFill>
                  <a:srgbClr val="FFFF00"/>
                </a:solidFill>
              </a:rPr>
              <a:t>唯一标识</a:t>
            </a:r>
            <a:r>
              <a:rPr lang="zh-CN" altLang="en-US" dirty="0"/>
              <a:t>一次提交。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注意，这是一个</a:t>
            </a:r>
            <a:r>
              <a:rPr lang="zh-CN" altLang="en-US" dirty="0" smtClean="0">
                <a:solidFill>
                  <a:srgbClr val="FFFF00"/>
                </a:solidFill>
              </a:rPr>
              <a:t>单向链表</a:t>
            </a:r>
            <a:r>
              <a:rPr lang="zh-CN" altLang="en-US" dirty="0" smtClean="0"/>
              <a:t>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7737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中的分支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9593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7605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615617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C7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6"/>
            <a:endCxn id="6" idx="2"/>
          </p:cNvCxnSpPr>
          <p:nvPr/>
        </p:nvCxnSpPr>
        <p:spPr>
          <a:xfrm>
            <a:off x="3491881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6"/>
            <a:endCxn id="7" idx="2"/>
          </p:cNvCxnSpPr>
          <p:nvPr/>
        </p:nvCxnSpPr>
        <p:spPr>
          <a:xfrm>
            <a:off x="4644009" y="2456892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7" idx="6"/>
            <a:endCxn id="8" idx="2"/>
          </p:cNvCxnSpPr>
          <p:nvPr/>
        </p:nvCxnSpPr>
        <p:spPr>
          <a:xfrm>
            <a:off x="5724129" y="2456892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83568" y="932527"/>
            <a:ext cx="8460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在开发过程中，会出现很多的</a:t>
            </a:r>
            <a:r>
              <a:rPr lang="zh-CN" altLang="en-US" dirty="0" smtClean="0">
                <a:solidFill>
                  <a:srgbClr val="FFFF00"/>
                </a:solidFill>
              </a:rPr>
              <a:t>分支</a:t>
            </a:r>
            <a:r>
              <a:rPr lang="en-US" altLang="zh-CN" dirty="0" smtClean="0">
                <a:solidFill>
                  <a:srgbClr val="FFFF00"/>
                </a:solidFill>
              </a:rPr>
              <a:t>(branch)</a:t>
            </a:r>
            <a:r>
              <a:rPr lang="zh-CN" altLang="en-US" dirty="0" smtClean="0"/>
              <a:t>与</a:t>
            </a:r>
            <a:r>
              <a:rPr lang="zh-CN" altLang="en-US" dirty="0" smtClean="0">
                <a:solidFill>
                  <a:srgbClr val="FFFF00"/>
                </a:solidFill>
              </a:rPr>
              <a:t>合并</a:t>
            </a:r>
            <a:r>
              <a:rPr lang="en-US" altLang="zh-CN" dirty="0" smtClean="0">
                <a:solidFill>
                  <a:srgbClr val="FFFF00"/>
                </a:solidFill>
              </a:rPr>
              <a:t>(merge)</a:t>
            </a:r>
          </a:p>
          <a:p>
            <a:endParaRPr lang="en-US" altLang="zh-CN" dirty="0">
              <a:solidFill>
                <a:srgbClr val="FFFF00"/>
              </a:solidFill>
            </a:endParaRPr>
          </a:p>
          <a:p>
            <a:r>
              <a:rPr lang="zh-CN" altLang="en-US" dirty="0" smtClean="0">
                <a:solidFill>
                  <a:srgbClr val="FFFF00"/>
                </a:solidFill>
              </a:rPr>
              <a:t>使用</a:t>
            </a:r>
            <a:r>
              <a:rPr lang="en-US" altLang="zh-CN" dirty="0" smtClean="0">
                <a:solidFill>
                  <a:srgbClr val="FFFF00"/>
                </a:solidFill>
              </a:rPr>
              <a:t>GIT</a:t>
            </a:r>
            <a:r>
              <a:rPr lang="zh-CN" altLang="en-US" dirty="0" smtClean="0">
                <a:solidFill>
                  <a:srgbClr val="FFFF00"/>
                </a:solidFill>
              </a:rPr>
              <a:t>必须熟练掌握它的分支功能！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99593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07605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C6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接连接符 23"/>
          <p:cNvCxnSpPr>
            <a:stCxn id="17" idx="6"/>
            <a:endCxn id="18" idx="2"/>
          </p:cNvCxnSpPr>
          <p:nvPr/>
        </p:nvCxnSpPr>
        <p:spPr>
          <a:xfrm>
            <a:off x="4644009" y="3658962"/>
            <a:ext cx="43204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8" idx="7"/>
            <a:endCxn id="8" idx="3"/>
          </p:cNvCxnSpPr>
          <p:nvPr/>
        </p:nvCxnSpPr>
        <p:spPr>
          <a:xfrm flipV="1">
            <a:off x="5629221" y="2686020"/>
            <a:ext cx="621863" cy="74381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5"/>
            <a:endCxn id="17" idx="1"/>
          </p:cNvCxnSpPr>
          <p:nvPr/>
        </p:nvCxnSpPr>
        <p:spPr>
          <a:xfrm>
            <a:off x="3396973" y="2686020"/>
            <a:ext cx="693871" cy="74381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7304625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6156176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C9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304625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C10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0" name="直接连接符 29"/>
          <p:cNvCxnSpPr>
            <a:stCxn id="28" idx="6"/>
            <a:endCxn id="29" idx="2"/>
          </p:cNvCxnSpPr>
          <p:nvPr/>
        </p:nvCxnSpPr>
        <p:spPr>
          <a:xfrm>
            <a:off x="6804249" y="4861032"/>
            <a:ext cx="50037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8" idx="5"/>
            <a:endCxn id="28" idx="1"/>
          </p:cNvCxnSpPr>
          <p:nvPr/>
        </p:nvCxnSpPr>
        <p:spPr>
          <a:xfrm>
            <a:off x="5629221" y="3888090"/>
            <a:ext cx="621863" cy="74381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8" idx="6"/>
            <a:endCxn id="27" idx="2"/>
          </p:cNvCxnSpPr>
          <p:nvPr/>
        </p:nvCxnSpPr>
        <p:spPr>
          <a:xfrm>
            <a:off x="6804249" y="2456892"/>
            <a:ext cx="500376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1043608" y="4692522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使用分支，可以实现多人协作。大家各自开发自己的部分，然后合并功能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81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中的分支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83568" y="932527"/>
            <a:ext cx="846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中的每一个分支都有自己的名字，我们先从最简单的单一分支开始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31" name="圆角矩形标注 30"/>
          <p:cNvSpPr/>
          <p:nvPr/>
        </p:nvSpPr>
        <p:spPr>
          <a:xfrm>
            <a:off x="2339753" y="1420526"/>
            <a:ext cx="1080120" cy="504056"/>
          </a:xfrm>
          <a:prstGeom prst="wedgeRoundRectCallout">
            <a:avLst>
              <a:gd name="adj1" fmla="val -60737"/>
              <a:gd name="adj2" fmla="val 107852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9632" y="3100772"/>
            <a:ext cx="6480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版本库初始化之后，会有一个默认的分支，分支名为</a:t>
            </a:r>
            <a:r>
              <a:rPr lang="en-US" altLang="zh-CN" dirty="0" smtClean="0">
                <a:solidFill>
                  <a:srgbClr val="FFFF00"/>
                </a:solidFill>
              </a:rPr>
              <a:t>master</a:t>
            </a:r>
          </a:p>
          <a:p>
            <a:endParaRPr lang="en-US" altLang="zh-CN" dirty="0">
              <a:solidFill>
                <a:srgbClr val="FFFF00"/>
              </a:solidFill>
            </a:endParaRPr>
          </a:p>
          <a:p>
            <a:r>
              <a:rPr lang="en-US" altLang="zh-CN" dirty="0" smtClean="0"/>
              <a:t>master</a:t>
            </a:r>
            <a:r>
              <a:rPr lang="zh-CN" altLang="en-US" dirty="0" smtClean="0"/>
              <a:t>除了表示分支名称以外，它还代表着一个</a:t>
            </a:r>
            <a:r>
              <a:rPr lang="zh-CN" altLang="en-US" dirty="0" smtClean="0">
                <a:solidFill>
                  <a:srgbClr val="FFFF00"/>
                </a:solidFill>
              </a:rPr>
              <a:t>游标</a:t>
            </a:r>
            <a:r>
              <a:rPr lang="zh-CN" altLang="en-US" dirty="0" smtClean="0"/>
              <a:t>，这个游标始终指向</a:t>
            </a:r>
            <a:r>
              <a:rPr lang="en-US" altLang="zh-CN" dirty="0" smtClean="0">
                <a:solidFill>
                  <a:srgbClr val="FFFF00"/>
                </a:solidFill>
              </a:rPr>
              <a:t>【</a:t>
            </a:r>
            <a:r>
              <a:rPr lang="zh-CN" altLang="en-US" dirty="0" smtClean="0">
                <a:solidFill>
                  <a:srgbClr val="FFFF00"/>
                </a:solidFill>
              </a:rPr>
              <a:t>这个分支上最新的提交</a:t>
            </a:r>
            <a:r>
              <a:rPr lang="en-US" altLang="zh-CN" dirty="0" smtClean="0">
                <a:solidFill>
                  <a:srgbClr val="FFFF00"/>
                </a:solidFill>
              </a:rPr>
              <a:t>】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例如，在初始化后，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游标指向提交</a:t>
            </a:r>
            <a:r>
              <a:rPr lang="en-US" altLang="zh-CN" dirty="0" smtClean="0"/>
              <a:t>C1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141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中的分支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9593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6"/>
            <a:endCxn id="6" idx="2"/>
          </p:cNvCxnSpPr>
          <p:nvPr/>
        </p:nvCxnSpPr>
        <p:spPr>
          <a:xfrm>
            <a:off x="3491881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83568" y="932527"/>
            <a:ext cx="846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中的每一个分支都有自己的名字，我们先从最简单的单一分支开始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31" name="圆角矩形标注 30"/>
          <p:cNvSpPr/>
          <p:nvPr/>
        </p:nvSpPr>
        <p:spPr>
          <a:xfrm>
            <a:off x="4716016" y="1465329"/>
            <a:ext cx="1080120" cy="504056"/>
          </a:xfrm>
          <a:prstGeom prst="wedgeRoundRectCallout">
            <a:avLst>
              <a:gd name="adj1" fmla="val -60737"/>
              <a:gd name="adj2" fmla="val 107852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9632" y="4653136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随着提交不断增多，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游标的位置也不断改变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1691680" y="3668789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2843808" y="3668789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3995936" y="3668789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5076056" y="3668789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6156176" y="3668789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C5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9" name="直接连接符 38"/>
          <p:cNvCxnSpPr>
            <a:stCxn id="33" idx="6"/>
            <a:endCxn id="35" idx="2"/>
          </p:cNvCxnSpPr>
          <p:nvPr/>
        </p:nvCxnSpPr>
        <p:spPr>
          <a:xfrm>
            <a:off x="2339753" y="3992825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5" idx="6"/>
            <a:endCxn id="36" idx="2"/>
          </p:cNvCxnSpPr>
          <p:nvPr/>
        </p:nvCxnSpPr>
        <p:spPr>
          <a:xfrm>
            <a:off x="3491881" y="3992825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6" idx="6"/>
            <a:endCxn id="37" idx="2"/>
          </p:cNvCxnSpPr>
          <p:nvPr/>
        </p:nvCxnSpPr>
        <p:spPr>
          <a:xfrm>
            <a:off x="4644009" y="3992825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37" idx="6"/>
            <a:endCxn id="38" idx="2"/>
          </p:cNvCxnSpPr>
          <p:nvPr/>
        </p:nvCxnSpPr>
        <p:spPr>
          <a:xfrm>
            <a:off x="5724129" y="3992825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圆角矩形标注 42"/>
          <p:cNvSpPr/>
          <p:nvPr/>
        </p:nvSpPr>
        <p:spPr>
          <a:xfrm>
            <a:off x="6851105" y="3049752"/>
            <a:ext cx="1080120" cy="504056"/>
          </a:xfrm>
          <a:prstGeom prst="wedgeRoundRectCallout">
            <a:avLst>
              <a:gd name="adj1" fmla="val -60737"/>
              <a:gd name="adj2" fmla="val 107852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99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中的分支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9593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7605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C4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6"/>
            <a:endCxn id="6" idx="2"/>
          </p:cNvCxnSpPr>
          <p:nvPr/>
        </p:nvCxnSpPr>
        <p:spPr>
          <a:xfrm>
            <a:off x="3491881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6"/>
            <a:endCxn id="7" idx="2"/>
          </p:cNvCxnSpPr>
          <p:nvPr/>
        </p:nvCxnSpPr>
        <p:spPr>
          <a:xfrm>
            <a:off x="4644009" y="2456892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17742" y="3658961"/>
            <a:ext cx="30250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在这张图中，具有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个分支，每个分支都有自己的游标指向自己所在分支最新的提交。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（先不用关心分支是怎么产生的，后面再讲）</a:t>
            </a:r>
            <a:endParaRPr lang="en-US" altLang="zh-CN" dirty="0" smtClean="0"/>
          </a:p>
        </p:txBody>
      </p:sp>
      <p:sp>
        <p:nvSpPr>
          <p:cNvPr id="17" name="椭圆 16"/>
          <p:cNvSpPr/>
          <p:nvPr/>
        </p:nvSpPr>
        <p:spPr>
          <a:xfrm>
            <a:off x="399593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07605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C6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接连接符 23"/>
          <p:cNvCxnSpPr>
            <a:stCxn id="17" idx="6"/>
            <a:endCxn id="18" idx="2"/>
          </p:cNvCxnSpPr>
          <p:nvPr/>
        </p:nvCxnSpPr>
        <p:spPr>
          <a:xfrm>
            <a:off x="4644009" y="3658962"/>
            <a:ext cx="43204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5"/>
            <a:endCxn id="17" idx="1"/>
          </p:cNvCxnSpPr>
          <p:nvPr/>
        </p:nvCxnSpPr>
        <p:spPr>
          <a:xfrm>
            <a:off x="3396973" y="2686020"/>
            <a:ext cx="693871" cy="74381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156176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304625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C8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0" name="直接连接符 29"/>
          <p:cNvCxnSpPr>
            <a:stCxn id="28" idx="6"/>
            <a:endCxn id="29" idx="2"/>
          </p:cNvCxnSpPr>
          <p:nvPr/>
        </p:nvCxnSpPr>
        <p:spPr>
          <a:xfrm>
            <a:off x="6804249" y="4861032"/>
            <a:ext cx="50037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8" idx="5"/>
            <a:endCxn id="28" idx="1"/>
          </p:cNvCxnSpPr>
          <p:nvPr/>
        </p:nvCxnSpPr>
        <p:spPr>
          <a:xfrm>
            <a:off x="5629221" y="3888090"/>
            <a:ext cx="621863" cy="74381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圆角矩形标注 30"/>
          <p:cNvSpPr/>
          <p:nvPr/>
        </p:nvSpPr>
        <p:spPr>
          <a:xfrm>
            <a:off x="5616116" y="1393563"/>
            <a:ext cx="1080120" cy="504056"/>
          </a:xfrm>
          <a:prstGeom prst="wedgeRoundRectCallout">
            <a:avLst>
              <a:gd name="adj1" fmla="val -60737"/>
              <a:gd name="adj2" fmla="val 107852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3" name="圆角矩形标注 32"/>
          <p:cNvSpPr/>
          <p:nvPr/>
        </p:nvSpPr>
        <p:spPr>
          <a:xfrm>
            <a:off x="4183732" y="4524445"/>
            <a:ext cx="1080120" cy="504056"/>
          </a:xfrm>
          <a:prstGeom prst="wedgeRoundRectCallout">
            <a:avLst>
              <a:gd name="adj1" fmla="val 50375"/>
              <a:gd name="adj2" fmla="val -156702"/>
              <a:gd name="adj3" fmla="val 16667"/>
            </a:avLst>
          </a:prstGeom>
          <a:solidFill>
            <a:srgbClr val="92D05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圆角矩形标注 34"/>
          <p:cNvSpPr/>
          <p:nvPr/>
        </p:nvSpPr>
        <p:spPr>
          <a:xfrm>
            <a:off x="7304625" y="3750425"/>
            <a:ext cx="1080120" cy="504056"/>
          </a:xfrm>
          <a:prstGeom prst="wedgeRoundRectCallout">
            <a:avLst>
              <a:gd name="adj1" fmla="val -18409"/>
              <a:gd name="adj2" fmla="val 102183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br2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48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中的分支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9593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7605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6156176" y="2132856"/>
            <a:ext cx="648073" cy="648072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C9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6"/>
            <a:endCxn id="6" idx="2"/>
          </p:cNvCxnSpPr>
          <p:nvPr/>
        </p:nvCxnSpPr>
        <p:spPr>
          <a:xfrm>
            <a:off x="3491881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6"/>
            <a:endCxn id="7" idx="2"/>
          </p:cNvCxnSpPr>
          <p:nvPr/>
        </p:nvCxnSpPr>
        <p:spPr>
          <a:xfrm>
            <a:off x="4644009" y="2456892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7" idx="6"/>
            <a:endCxn id="8" idx="2"/>
          </p:cNvCxnSpPr>
          <p:nvPr/>
        </p:nvCxnSpPr>
        <p:spPr>
          <a:xfrm>
            <a:off x="5724129" y="2456892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47515" y="842769"/>
            <a:ext cx="576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C4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C6</a:t>
            </a:r>
            <a:r>
              <a:rPr lang="zh-CN" altLang="en-US" dirty="0" smtClean="0"/>
              <a:t>合并得到</a:t>
            </a:r>
            <a:r>
              <a:rPr lang="en-US" altLang="zh-CN" dirty="0" smtClean="0"/>
              <a:t>C9</a:t>
            </a:r>
          </a:p>
          <a:p>
            <a:r>
              <a:rPr lang="zh-CN" altLang="en-US" dirty="0" smtClean="0"/>
              <a:t>注意，不能把</a:t>
            </a:r>
            <a:r>
              <a:rPr lang="en-US" altLang="zh-CN" dirty="0" smtClean="0"/>
              <a:t>C6</a:t>
            </a:r>
            <a:r>
              <a:rPr lang="zh-CN" altLang="en-US" dirty="0" smtClean="0"/>
              <a:t>合并到</a:t>
            </a:r>
            <a:r>
              <a:rPr lang="en-US" altLang="zh-CN" dirty="0" smtClean="0"/>
              <a:t>C4</a:t>
            </a:r>
            <a:r>
              <a:rPr lang="zh-CN" altLang="en-US" dirty="0" smtClean="0"/>
              <a:t>，也不能把</a:t>
            </a:r>
            <a:r>
              <a:rPr lang="en-US" altLang="zh-CN" dirty="0" smtClean="0"/>
              <a:t>C4</a:t>
            </a:r>
            <a:r>
              <a:rPr lang="zh-CN" altLang="en-US" dirty="0" smtClean="0"/>
              <a:t>合并到</a:t>
            </a:r>
            <a:r>
              <a:rPr lang="en-US" altLang="zh-CN" dirty="0" smtClean="0"/>
              <a:t>C6</a:t>
            </a:r>
            <a:r>
              <a:rPr lang="zh-CN" altLang="en-US" dirty="0" smtClean="0"/>
              <a:t>，在合并时，</a:t>
            </a:r>
            <a:r>
              <a:rPr lang="en-US" altLang="zh-CN" dirty="0" smtClean="0"/>
              <a:t>GIT</a:t>
            </a:r>
            <a:r>
              <a:rPr lang="zh-CN" altLang="en-US" dirty="0" smtClean="0"/>
              <a:t>会自动创建一个新的提交</a:t>
            </a:r>
            <a:r>
              <a:rPr lang="en-US" altLang="zh-CN" dirty="0" smtClean="0"/>
              <a:t>C9</a:t>
            </a:r>
          </a:p>
        </p:txBody>
      </p:sp>
      <p:sp>
        <p:nvSpPr>
          <p:cNvPr id="17" name="椭圆 16"/>
          <p:cNvSpPr/>
          <p:nvPr/>
        </p:nvSpPr>
        <p:spPr>
          <a:xfrm>
            <a:off x="399593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07605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C6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接连接符 23"/>
          <p:cNvCxnSpPr>
            <a:stCxn id="17" idx="6"/>
            <a:endCxn id="18" idx="2"/>
          </p:cNvCxnSpPr>
          <p:nvPr/>
        </p:nvCxnSpPr>
        <p:spPr>
          <a:xfrm>
            <a:off x="4644009" y="3658962"/>
            <a:ext cx="43204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5"/>
            <a:endCxn id="17" idx="1"/>
          </p:cNvCxnSpPr>
          <p:nvPr/>
        </p:nvCxnSpPr>
        <p:spPr>
          <a:xfrm>
            <a:off x="3396973" y="2686020"/>
            <a:ext cx="693871" cy="74381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156176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304625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C8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0" name="直接连接符 29"/>
          <p:cNvCxnSpPr>
            <a:stCxn id="28" idx="6"/>
            <a:endCxn id="29" idx="2"/>
          </p:cNvCxnSpPr>
          <p:nvPr/>
        </p:nvCxnSpPr>
        <p:spPr>
          <a:xfrm>
            <a:off x="6804249" y="4861032"/>
            <a:ext cx="50037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8" idx="5"/>
            <a:endCxn id="28" idx="1"/>
          </p:cNvCxnSpPr>
          <p:nvPr/>
        </p:nvCxnSpPr>
        <p:spPr>
          <a:xfrm>
            <a:off x="5629221" y="3888090"/>
            <a:ext cx="621863" cy="74381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圆角矩形标注 30"/>
          <p:cNvSpPr/>
          <p:nvPr/>
        </p:nvSpPr>
        <p:spPr>
          <a:xfrm>
            <a:off x="6867592" y="1208285"/>
            <a:ext cx="1080120" cy="694015"/>
          </a:xfrm>
          <a:prstGeom prst="wedgeRoundRectCallout">
            <a:avLst>
              <a:gd name="adj1" fmla="val -60737"/>
              <a:gd name="adj2" fmla="val 107852"/>
              <a:gd name="adj3" fmla="val 16667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</a:p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圆角矩形标注 34"/>
          <p:cNvSpPr/>
          <p:nvPr/>
        </p:nvSpPr>
        <p:spPr>
          <a:xfrm>
            <a:off x="7304625" y="3750425"/>
            <a:ext cx="1080120" cy="504056"/>
          </a:xfrm>
          <a:prstGeom prst="wedgeRoundRectCallout">
            <a:avLst>
              <a:gd name="adj1" fmla="val -18409"/>
              <a:gd name="adj2" fmla="val 102183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5" name="直接连接符 24"/>
          <p:cNvCxnSpPr>
            <a:stCxn id="18" idx="7"/>
            <a:endCxn id="8" idx="3"/>
          </p:cNvCxnSpPr>
          <p:nvPr/>
        </p:nvCxnSpPr>
        <p:spPr>
          <a:xfrm flipV="1">
            <a:off x="5629221" y="2686020"/>
            <a:ext cx="621863" cy="74381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07505" y="4797152"/>
            <a:ext cx="58326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此时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游标和</a:t>
            </a:r>
            <a:r>
              <a:rPr lang="en-US" altLang="zh-CN" dirty="0" smtClean="0"/>
              <a:t>br1</a:t>
            </a:r>
            <a:r>
              <a:rPr lang="zh-CN" altLang="en-US" dirty="0" smtClean="0"/>
              <a:t>游标都指向</a:t>
            </a:r>
            <a:r>
              <a:rPr lang="en-US" altLang="zh-CN" dirty="0" smtClean="0"/>
              <a:t>C9</a:t>
            </a:r>
            <a:r>
              <a:rPr lang="zh-CN" altLang="en-US" dirty="0" smtClean="0"/>
              <a:t>，因此他们具有相同的颜色（当然，也可以用绿色表示）。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此时，</a:t>
            </a:r>
            <a:r>
              <a:rPr lang="en-US" altLang="zh-CN" dirty="0" smtClean="0"/>
              <a:t>br1</a:t>
            </a:r>
            <a:r>
              <a:rPr lang="zh-CN" altLang="en-US" dirty="0" smtClean="0"/>
              <a:t>游标已经完成使命，可以删除。也可以作为另一个新分支的游标从</a:t>
            </a:r>
            <a:r>
              <a:rPr lang="en-US" altLang="zh-CN" dirty="0" smtClean="0"/>
              <a:t>C9</a:t>
            </a:r>
            <a:r>
              <a:rPr lang="zh-CN" altLang="en-US" dirty="0" smtClean="0"/>
              <a:t>开始指代一个新的分支的头部。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没看懂的话，看下一页</a:t>
            </a:r>
            <a:r>
              <a:rPr lang="en-US" altLang="zh-CN" dirty="0" smtClean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64422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中的分支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9593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7605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6156176" y="2132856"/>
            <a:ext cx="648073" cy="648072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C9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6"/>
            <a:endCxn id="6" idx="2"/>
          </p:cNvCxnSpPr>
          <p:nvPr/>
        </p:nvCxnSpPr>
        <p:spPr>
          <a:xfrm>
            <a:off x="3491881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6"/>
            <a:endCxn id="7" idx="2"/>
          </p:cNvCxnSpPr>
          <p:nvPr/>
        </p:nvCxnSpPr>
        <p:spPr>
          <a:xfrm>
            <a:off x="4644009" y="2456892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7" idx="6"/>
            <a:endCxn id="8" idx="2"/>
          </p:cNvCxnSpPr>
          <p:nvPr/>
        </p:nvCxnSpPr>
        <p:spPr>
          <a:xfrm>
            <a:off x="5724129" y="2456892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47515" y="842769"/>
            <a:ext cx="576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C4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C6</a:t>
            </a:r>
            <a:r>
              <a:rPr lang="zh-CN" altLang="en-US" dirty="0" smtClean="0"/>
              <a:t>合并得到</a:t>
            </a:r>
            <a:r>
              <a:rPr lang="en-US" altLang="zh-CN" dirty="0" smtClean="0"/>
              <a:t>C9</a:t>
            </a:r>
          </a:p>
          <a:p>
            <a:r>
              <a:rPr lang="zh-CN" altLang="en-US" dirty="0" smtClean="0"/>
              <a:t>注意，不能把</a:t>
            </a:r>
            <a:r>
              <a:rPr lang="en-US" altLang="zh-CN" dirty="0" smtClean="0"/>
              <a:t>C6</a:t>
            </a:r>
            <a:r>
              <a:rPr lang="zh-CN" altLang="en-US" dirty="0" smtClean="0"/>
              <a:t>合并到</a:t>
            </a:r>
            <a:r>
              <a:rPr lang="en-US" altLang="zh-CN" dirty="0" smtClean="0"/>
              <a:t>C4</a:t>
            </a:r>
            <a:r>
              <a:rPr lang="zh-CN" altLang="en-US" dirty="0" smtClean="0"/>
              <a:t>，也不能把</a:t>
            </a:r>
            <a:r>
              <a:rPr lang="en-US" altLang="zh-CN" dirty="0" smtClean="0"/>
              <a:t>C4</a:t>
            </a:r>
            <a:r>
              <a:rPr lang="zh-CN" altLang="en-US" dirty="0" smtClean="0"/>
              <a:t>合并到</a:t>
            </a:r>
            <a:r>
              <a:rPr lang="en-US" altLang="zh-CN" dirty="0" smtClean="0"/>
              <a:t>C6</a:t>
            </a:r>
            <a:r>
              <a:rPr lang="zh-CN" altLang="en-US" dirty="0" smtClean="0"/>
              <a:t>，在合并时，</a:t>
            </a:r>
            <a:r>
              <a:rPr lang="en-US" altLang="zh-CN" dirty="0" smtClean="0"/>
              <a:t>GIT</a:t>
            </a:r>
            <a:r>
              <a:rPr lang="zh-CN" altLang="en-US" dirty="0" smtClean="0"/>
              <a:t>会自动创建一个新的提交</a:t>
            </a:r>
            <a:r>
              <a:rPr lang="en-US" altLang="zh-CN" dirty="0" smtClean="0"/>
              <a:t>C9</a:t>
            </a:r>
          </a:p>
        </p:txBody>
      </p:sp>
      <p:sp>
        <p:nvSpPr>
          <p:cNvPr id="17" name="椭圆 16"/>
          <p:cNvSpPr/>
          <p:nvPr/>
        </p:nvSpPr>
        <p:spPr>
          <a:xfrm>
            <a:off x="399593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07605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C6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接连接符 23"/>
          <p:cNvCxnSpPr>
            <a:stCxn id="17" idx="6"/>
            <a:endCxn id="18" idx="2"/>
          </p:cNvCxnSpPr>
          <p:nvPr/>
        </p:nvCxnSpPr>
        <p:spPr>
          <a:xfrm>
            <a:off x="4644009" y="3658962"/>
            <a:ext cx="43204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5"/>
            <a:endCxn id="17" idx="1"/>
          </p:cNvCxnSpPr>
          <p:nvPr/>
        </p:nvCxnSpPr>
        <p:spPr>
          <a:xfrm>
            <a:off x="3396973" y="2686020"/>
            <a:ext cx="693871" cy="74381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156176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304625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C8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0" name="直接连接符 29"/>
          <p:cNvCxnSpPr>
            <a:stCxn id="28" idx="6"/>
            <a:endCxn id="29" idx="2"/>
          </p:cNvCxnSpPr>
          <p:nvPr/>
        </p:nvCxnSpPr>
        <p:spPr>
          <a:xfrm>
            <a:off x="6804249" y="4861032"/>
            <a:ext cx="50037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8" idx="5"/>
            <a:endCxn id="28" idx="1"/>
          </p:cNvCxnSpPr>
          <p:nvPr/>
        </p:nvCxnSpPr>
        <p:spPr>
          <a:xfrm>
            <a:off x="5629221" y="3888090"/>
            <a:ext cx="621863" cy="74381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圆角矩形标注 30"/>
          <p:cNvSpPr/>
          <p:nvPr/>
        </p:nvSpPr>
        <p:spPr>
          <a:xfrm>
            <a:off x="6867592" y="1208285"/>
            <a:ext cx="1080120" cy="694015"/>
          </a:xfrm>
          <a:prstGeom prst="wedgeRoundRectCallout">
            <a:avLst>
              <a:gd name="adj1" fmla="val -60737"/>
              <a:gd name="adj2" fmla="val 107852"/>
              <a:gd name="adj3" fmla="val 16667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</a:p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圆角矩形标注 34"/>
          <p:cNvSpPr/>
          <p:nvPr/>
        </p:nvSpPr>
        <p:spPr>
          <a:xfrm>
            <a:off x="7304625" y="3750425"/>
            <a:ext cx="1080120" cy="504056"/>
          </a:xfrm>
          <a:prstGeom prst="wedgeRoundRectCallout">
            <a:avLst>
              <a:gd name="adj1" fmla="val -18409"/>
              <a:gd name="adj2" fmla="val 102183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5" name="直接连接符 24"/>
          <p:cNvCxnSpPr>
            <a:stCxn id="18" idx="7"/>
            <a:endCxn id="8" idx="3"/>
          </p:cNvCxnSpPr>
          <p:nvPr/>
        </p:nvCxnSpPr>
        <p:spPr>
          <a:xfrm flipV="1">
            <a:off x="5629221" y="2686020"/>
            <a:ext cx="621863" cy="74381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09345" y="4132109"/>
            <a:ext cx="58308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master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br1</a:t>
            </a:r>
            <a:r>
              <a:rPr lang="zh-CN" altLang="en-US" dirty="0" smtClean="0"/>
              <a:t>都只是一个指向提交的指针，此时，他们都指向</a:t>
            </a:r>
            <a:r>
              <a:rPr lang="en-US" altLang="zh-CN" dirty="0" smtClean="0"/>
              <a:t>C9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C9</a:t>
            </a:r>
            <a:r>
              <a:rPr lang="zh-CN" altLang="en-US" dirty="0" smtClean="0"/>
              <a:t>这个提交本身记录了自己的父提交是</a:t>
            </a:r>
            <a:r>
              <a:rPr lang="en-US" altLang="zh-CN" dirty="0" smtClean="0"/>
              <a:t>C4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C6</a:t>
            </a:r>
            <a:r>
              <a:rPr lang="zh-CN" altLang="en-US" dirty="0" smtClean="0"/>
              <a:t>，但是并没有记录</a:t>
            </a:r>
            <a:r>
              <a:rPr lang="en-US" altLang="zh-CN" dirty="0" smtClean="0"/>
              <a:t>C9</a:t>
            </a:r>
            <a:r>
              <a:rPr lang="zh-CN" altLang="en-US" dirty="0" smtClean="0"/>
              <a:t>的哪一部分来自</a:t>
            </a:r>
            <a:r>
              <a:rPr lang="en-US" altLang="zh-CN" dirty="0" smtClean="0"/>
              <a:t>C4</a:t>
            </a:r>
            <a:r>
              <a:rPr lang="zh-CN" altLang="en-US" dirty="0" smtClean="0"/>
              <a:t>，哪一部分来自</a:t>
            </a:r>
            <a:r>
              <a:rPr lang="en-US" altLang="zh-CN" dirty="0" smtClean="0"/>
              <a:t>C6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因此，此时</a:t>
            </a:r>
            <a:r>
              <a:rPr lang="en-US" altLang="zh-CN" dirty="0" smtClean="0"/>
              <a:t>br1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都不知道自己是来自于</a:t>
            </a:r>
            <a:r>
              <a:rPr lang="en-US" altLang="zh-CN" dirty="0" smtClean="0"/>
              <a:t>C4</a:t>
            </a:r>
            <a:r>
              <a:rPr lang="zh-CN" altLang="en-US" dirty="0" smtClean="0"/>
              <a:t>还是</a:t>
            </a:r>
            <a:r>
              <a:rPr lang="en-US" altLang="zh-CN" dirty="0" smtClean="0"/>
              <a:t>C6,</a:t>
            </a:r>
            <a:r>
              <a:rPr lang="zh-CN" altLang="en-US" dirty="0" smtClean="0"/>
              <a:t>他们只知道自己现在指向</a:t>
            </a:r>
            <a:r>
              <a:rPr lang="en-US" altLang="zh-CN" dirty="0" smtClean="0"/>
              <a:t>C9</a:t>
            </a:r>
            <a:r>
              <a:rPr lang="zh-CN" altLang="en-US" dirty="0" smtClean="0"/>
              <a:t>，所以此时</a:t>
            </a:r>
            <a:r>
              <a:rPr lang="en-US" altLang="zh-CN" dirty="0" err="1" smtClean="0"/>
              <a:t>maste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br1</a:t>
            </a:r>
            <a:r>
              <a:rPr lang="zh-CN" altLang="en-US" dirty="0" smtClean="0"/>
              <a:t>是等价的两个指针。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9417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9441" y="1484784"/>
            <a:ext cx="7125113" cy="924475"/>
          </a:xfrm>
        </p:spPr>
        <p:txBody>
          <a:bodyPr/>
          <a:lstStyle/>
          <a:p>
            <a:pPr algn="ctr"/>
            <a:r>
              <a:rPr lang="zh-CN" altLang="en-US" dirty="0" smtClean="0"/>
              <a:t>捋一捋，休息一下</a:t>
            </a:r>
            <a:endParaRPr lang="zh-CN" altLang="en-US" dirty="0"/>
          </a:p>
        </p:txBody>
      </p:sp>
      <p:sp>
        <p:nvSpPr>
          <p:cNvPr id="4" name="TextBox 5"/>
          <p:cNvSpPr txBox="1"/>
          <p:nvPr/>
        </p:nvSpPr>
        <p:spPr>
          <a:xfrm>
            <a:off x="2699790" y="2996952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err="1" smtClean="0"/>
              <a:t>G</a:t>
            </a:r>
            <a:r>
              <a:rPr lang="en-US" altLang="zh-CN" sz="4000" dirty="0" err="1" smtClean="0"/>
              <a:t>it</a:t>
            </a:r>
            <a:r>
              <a:rPr lang="en-US" altLang="zh-CN" sz="4000" dirty="0" smtClean="0"/>
              <a:t> </a:t>
            </a:r>
            <a:r>
              <a:rPr lang="en-US" altLang="zh-CN" sz="5400" dirty="0" smtClean="0"/>
              <a:t>I</a:t>
            </a:r>
            <a:r>
              <a:rPr lang="en-US" altLang="zh-CN" sz="4000" dirty="0" smtClean="0"/>
              <a:t>s </a:t>
            </a:r>
            <a:r>
              <a:rPr lang="en-US" altLang="zh-CN" sz="5400" dirty="0" smtClean="0"/>
              <a:t>T</a:t>
            </a:r>
            <a:r>
              <a:rPr lang="en-US" altLang="zh-CN" sz="4000" dirty="0" smtClean="0"/>
              <a:t>asty!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4226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9441" y="764704"/>
            <a:ext cx="7125113" cy="1644555"/>
          </a:xfrm>
        </p:spPr>
        <p:txBody>
          <a:bodyPr/>
          <a:lstStyle/>
          <a:p>
            <a:pPr algn="ctr"/>
            <a:r>
              <a:rPr lang="zh-CN" altLang="en-US" dirty="0" smtClean="0"/>
              <a:t>下面说的东西会比较混乱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但是，体现了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的灵活性！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所以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别吐槽，慢慢接受！</a:t>
            </a:r>
            <a:endParaRPr lang="zh-CN" altLang="en-US" dirty="0"/>
          </a:p>
        </p:txBody>
      </p:sp>
      <p:sp>
        <p:nvSpPr>
          <p:cNvPr id="4" name="TextBox 5"/>
          <p:cNvSpPr txBox="1"/>
          <p:nvPr/>
        </p:nvSpPr>
        <p:spPr>
          <a:xfrm>
            <a:off x="2699790" y="2996952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err="1" smtClean="0"/>
              <a:t>G</a:t>
            </a:r>
            <a:r>
              <a:rPr lang="en-US" altLang="zh-CN" sz="4000" dirty="0" err="1" smtClean="0"/>
              <a:t>it</a:t>
            </a:r>
            <a:r>
              <a:rPr lang="en-US" altLang="zh-CN" sz="4000" dirty="0" smtClean="0"/>
              <a:t> </a:t>
            </a:r>
            <a:r>
              <a:rPr lang="en-US" altLang="zh-CN" sz="5400" dirty="0" smtClean="0"/>
              <a:t>I</a:t>
            </a:r>
            <a:r>
              <a:rPr lang="en-US" altLang="zh-CN" sz="4000" dirty="0" smtClean="0"/>
              <a:t>s </a:t>
            </a:r>
            <a:r>
              <a:rPr lang="en-US" altLang="zh-CN" sz="5400" dirty="0" smtClean="0"/>
              <a:t>T</a:t>
            </a:r>
            <a:r>
              <a:rPr lang="en-US" altLang="zh-CN" sz="4000" dirty="0" smtClean="0"/>
              <a:t>asty!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06931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想要愉快的工作，必须要有一个足够宽敞，自由自在的工作空间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9233" y="2348880"/>
            <a:ext cx="7125112" cy="2485735"/>
          </a:xfrm>
        </p:spPr>
        <p:txBody>
          <a:bodyPr>
            <a:normAutofit fontScale="92500"/>
          </a:bodyPr>
          <a:lstStyle/>
          <a:p>
            <a:r>
              <a:rPr lang="en-US" altLang="zh-CN" sz="2400" dirty="0" smtClean="0"/>
              <a:t>GIT</a:t>
            </a:r>
            <a:r>
              <a:rPr lang="zh-CN" altLang="en-US" sz="2400" dirty="0" smtClean="0"/>
              <a:t>为我们提供了</a:t>
            </a:r>
            <a:r>
              <a:rPr lang="zh-CN" altLang="en-US" sz="3600" dirty="0" smtClean="0">
                <a:solidFill>
                  <a:srgbClr val="FFFF00"/>
                </a:solidFill>
              </a:rPr>
              <a:t>两张</a:t>
            </a:r>
            <a:r>
              <a:rPr lang="zh-CN" altLang="en-US" sz="2400" dirty="0" smtClean="0"/>
              <a:t>大桌子，以及一个超大的文件柜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所以</a:t>
            </a:r>
            <a:r>
              <a:rPr lang="en-US" altLang="zh-CN" sz="2400" dirty="0" smtClean="0"/>
              <a:t>……</a:t>
            </a:r>
            <a:r>
              <a:rPr lang="zh-CN" altLang="en-US" sz="2400" dirty="0" smtClean="0"/>
              <a:t>你可以在办公桌上躺着，跳跃、或者跑步！总之，两张办公桌可以给你提供充分自由的工作空间！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08345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中的分支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9593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7605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C4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6"/>
            <a:endCxn id="6" idx="2"/>
          </p:cNvCxnSpPr>
          <p:nvPr/>
        </p:nvCxnSpPr>
        <p:spPr>
          <a:xfrm>
            <a:off x="3491881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6"/>
            <a:endCxn id="7" idx="2"/>
          </p:cNvCxnSpPr>
          <p:nvPr/>
        </p:nvCxnSpPr>
        <p:spPr>
          <a:xfrm>
            <a:off x="4644009" y="2456892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11560" y="909879"/>
            <a:ext cx="7773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我们再来说说工作区、</a:t>
            </a:r>
            <a:r>
              <a:rPr lang="en-US" altLang="zh-CN" dirty="0" smtClean="0"/>
              <a:t>checkout</a:t>
            </a:r>
            <a:r>
              <a:rPr lang="zh-CN" altLang="en-US" dirty="0" smtClean="0"/>
              <a:t>和提交三者之间的关系</a:t>
            </a:r>
            <a:r>
              <a:rPr lang="en-US" altLang="zh-CN" dirty="0" smtClean="0"/>
              <a:t>……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99593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07605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C6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接连接符 23"/>
          <p:cNvCxnSpPr>
            <a:stCxn id="17" idx="6"/>
            <a:endCxn id="18" idx="2"/>
          </p:cNvCxnSpPr>
          <p:nvPr/>
        </p:nvCxnSpPr>
        <p:spPr>
          <a:xfrm>
            <a:off x="4644009" y="3658962"/>
            <a:ext cx="43204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5"/>
            <a:endCxn id="17" idx="1"/>
          </p:cNvCxnSpPr>
          <p:nvPr/>
        </p:nvCxnSpPr>
        <p:spPr>
          <a:xfrm>
            <a:off x="3396973" y="2686020"/>
            <a:ext cx="693871" cy="74381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156176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304625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C8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0" name="直接连接符 29"/>
          <p:cNvCxnSpPr>
            <a:stCxn id="28" idx="6"/>
            <a:endCxn id="29" idx="2"/>
          </p:cNvCxnSpPr>
          <p:nvPr/>
        </p:nvCxnSpPr>
        <p:spPr>
          <a:xfrm>
            <a:off x="6804249" y="4861032"/>
            <a:ext cx="50037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8" idx="5"/>
            <a:endCxn id="28" idx="1"/>
          </p:cNvCxnSpPr>
          <p:nvPr/>
        </p:nvCxnSpPr>
        <p:spPr>
          <a:xfrm>
            <a:off x="5629221" y="3888090"/>
            <a:ext cx="621863" cy="74381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圆角矩形标注 30"/>
          <p:cNvSpPr/>
          <p:nvPr/>
        </p:nvSpPr>
        <p:spPr>
          <a:xfrm>
            <a:off x="5616116" y="1393563"/>
            <a:ext cx="1080120" cy="504056"/>
          </a:xfrm>
          <a:prstGeom prst="wedgeRoundRectCallout">
            <a:avLst>
              <a:gd name="adj1" fmla="val -60737"/>
              <a:gd name="adj2" fmla="val 107852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3" name="圆角矩形标注 32"/>
          <p:cNvSpPr/>
          <p:nvPr/>
        </p:nvSpPr>
        <p:spPr>
          <a:xfrm>
            <a:off x="4183732" y="4524445"/>
            <a:ext cx="1080120" cy="504056"/>
          </a:xfrm>
          <a:prstGeom prst="wedgeRoundRectCallout">
            <a:avLst>
              <a:gd name="adj1" fmla="val 50375"/>
              <a:gd name="adj2" fmla="val -156702"/>
              <a:gd name="adj3" fmla="val 16667"/>
            </a:avLst>
          </a:prstGeom>
          <a:solidFill>
            <a:srgbClr val="92D05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圆角矩形标注 34"/>
          <p:cNvSpPr/>
          <p:nvPr/>
        </p:nvSpPr>
        <p:spPr>
          <a:xfrm>
            <a:off x="7304625" y="3750425"/>
            <a:ext cx="1080120" cy="504056"/>
          </a:xfrm>
          <a:prstGeom prst="wedgeRoundRectCallout">
            <a:avLst>
              <a:gd name="adj1" fmla="val -18409"/>
              <a:gd name="adj2" fmla="val 102183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5536" y="3334926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工作区是一个文件夹，因此，工作区在某一时刻只能展示一个时间点的内容。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179512" y="5173351"/>
            <a:ext cx="8496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比如，我们正在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分支下工作，突然想看一下</a:t>
            </a:r>
            <a:r>
              <a:rPr lang="en-US" altLang="zh-CN" dirty="0" smtClean="0"/>
              <a:t>br2</a:t>
            </a:r>
            <a:r>
              <a:rPr lang="zh-CN" altLang="en-US" dirty="0" smtClean="0"/>
              <a:t>分支的内容；或者我们想把</a:t>
            </a:r>
            <a:r>
              <a:rPr lang="en-US" altLang="zh-CN" dirty="0" smtClean="0"/>
              <a:t>C1</a:t>
            </a:r>
            <a:r>
              <a:rPr lang="zh-CN" altLang="en-US" dirty="0" smtClean="0"/>
              <a:t>的状态重新读回到工作区。这些操作都需要用 </a:t>
            </a:r>
            <a:endParaRPr lang="en-US" altLang="zh-CN" dirty="0" smtClean="0"/>
          </a:p>
          <a:p>
            <a:pPr algn="ctr"/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checkout &lt;</a:t>
            </a:r>
            <a:r>
              <a:rPr lang="zh-CN" altLang="en-US" dirty="0" smtClean="0">
                <a:solidFill>
                  <a:srgbClr val="FFFF00"/>
                </a:solidFill>
              </a:rPr>
              <a:t>提交</a:t>
            </a:r>
            <a:r>
              <a:rPr lang="en-US" altLang="zh-CN" dirty="0" smtClean="0">
                <a:solidFill>
                  <a:srgbClr val="FFFF00"/>
                </a:solidFill>
              </a:rPr>
              <a:t>ID&gt;</a:t>
            </a:r>
          </a:p>
          <a:p>
            <a:r>
              <a:rPr lang="zh-CN" altLang="en-US" dirty="0" smtClean="0"/>
              <a:t>相当于我们坐着时光机穿越到过去，时光旅行比较危险，万一穿不回来了呢？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所以，</a:t>
            </a:r>
            <a:r>
              <a:rPr lang="en-US" altLang="zh-CN" dirty="0" smtClean="0"/>
              <a:t>GIT</a:t>
            </a:r>
            <a:r>
              <a:rPr lang="zh-CN" altLang="en-US" dirty="0" smtClean="0"/>
              <a:t>内部定义了一个叫做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的指针，这个指针指向了我们的当前位置。</a:t>
            </a:r>
            <a:endParaRPr lang="en-US" altLang="zh-CN" dirty="0" smtClean="0"/>
          </a:p>
        </p:txBody>
      </p:sp>
      <p:sp>
        <p:nvSpPr>
          <p:cNvPr id="8" name="椭圆形标注 7"/>
          <p:cNvSpPr/>
          <p:nvPr/>
        </p:nvSpPr>
        <p:spPr>
          <a:xfrm>
            <a:off x="7098474" y="1468159"/>
            <a:ext cx="1440160" cy="559273"/>
          </a:xfrm>
          <a:prstGeom prst="wedgeEllipseCallout">
            <a:avLst>
              <a:gd name="adj1" fmla="val -77051"/>
              <a:gd name="adj2" fmla="val -1584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HEAD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21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中的分支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9593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7605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C4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6"/>
            <a:endCxn id="6" idx="2"/>
          </p:cNvCxnSpPr>
          <p:nvPr/>
        </p:nvCxnSpPr>
        <p:spPr>
          <a:xfrm>
            <a:off x="3491881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6"/>
            <a:endCxn id="7" idx="2"/>
          </p:cNvCxnSpPr>
          <p:nvPr/>
        </p:nvCxnSpPr>
        <p:spPr>
          <a:xfrm>
            <a:off x="4644009" y="2456892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399593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07605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C6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接连接符 23"/>
          <p:cNvCxnSpPr>
            <a:stCxn id="17" idx="6"/>
            <a:endCxn id="18" idx="2"/>
          </p:cNvCxnSpPr>
          <p:nvPr/>
        </p:nvCxnSpPr>
        <p:spPr>
          <a:xfrm>
            <a:off x="4644009" y="3658962"/>
            <a:ext cx="43204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5"/>
            <a:endCxn id="17" idx="1"/>
          </p:cNvCxnSpPr>
          <p:nvPr/>
        </p:nvCxnSpPr>
        <p:spPr>
          <a:xfrm>
            <a:off x="3396973" y="2686020"/>
            <a:ext cx="693871" cy="74381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156176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304625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C8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0" name="直接连接符 29"/>
          <p:cNvCxnSpPr>
            <a:stCxn id="28" idx="6"/>
            <a:endCxn id="29" idx="2"/>
          </p:cNvCxnSpPr>
          <p:nvPr/>
        </p:nvCxnSpPr>
        <p:spPr>
          <a:xfrm>
            <a:off x="6804249" y="4861032"/>
            <a:ext cx="50037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8" idx="5"/>
            <a:endCxn id="28" idx="1"/>
          </p:cNvCxnSpPr>
          <p:nvPr/>
        </p:nvCxnSpPr>
        <p:spPr>
          <a:xfrm>
            <a:off x="5629221" y="3888090"/>
            <a:ext cx="621863" cy="74381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圆角矩形标注 30"/>
          <p:cNvSpPr/>
          <p:nvPr/>
        </p:nvSpPr>
        <p:spPr>
          <a:xfrm>
            <a:off x="5616116" y="1393563"/>
            <a:ext cx="1080120" cy="504056"/>
          </a:xfrm>
          <a:prstGeom prst="wedgeRoundRectCallout">
            <a:avLst>
              <a:gd name="adj1" fmla="val -60737"/>
              <a:gd name="adj2" fmla="val 107852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3" name="圆角矩形标注 32"/>
          <p:cNvSpPr/>
          <p:nvPr/>
        </p:nvSpPr>
        <p:spPr>
          <a:xfrm>
            <a:off x="4183732" y="4524445"/>
            <a:ext cx="1080120" cy="504056"/>
          </a:xfrm>
          <a:prstGeom prst="wedgeRoundRectCallout">
            <a:avLst>
              <a:gd name="adj1" fmla="val 50375"/>
              <a:gd name="adj2" fmla="val -156702"/>
              <a:gd name="adj3" fmla="val 16667"/>
            </a:avLst>
          </a:prstGeom>
          <a:solidFill>
            <a:srgbClr val="92D05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圆角矩形标注 34"/>
          <p:cNvSpPr/>
          <p:nvPr/>
        </p:nvSpPr>
        <p:spPr>
          <a:xfrm>
            <a:off x="7304625" y="3750425"/>
            <a:ext cx="1080120" cy="504056"/>
          </a:xfrm>
          <a:prstGeom prst="wedgeRoundRectCallout">
            <a:avLst>
              <a:gd name="adj1" fmla="val -18409"/>
              <a:gd name="adj2" fmla="val 102183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8205" y="3634573"/>
            <a:ext cx="34056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注意，本页</a:t>
            </a:r>
            <a:r>
              <a:rPr lang="en-US" altLang="zh-CN" dirty="0" smtClean="0"/>
              <a:t>PPT</a:t>
            </a:r>
            <a:r>
              <a:rPr lang="zh-CN" altLang="en-US" dirty="0" smtClean="0"/>
              <a:t>和上一页</a:t>
            </a:r>
            <a:r>
              <a:rPr lang="en-US" altLang="zh-CN" dirty="0" smtClean="0"/>
              <a:t>PPT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指向是不同的</a:t>
            </a:r>
            <a:r>
              <a:rPr lang="en-US" altLang="zh-CN" dirty="0" smtClean="0"/>
              <a:t>……</a:t>
            </a:r>
          </a:p>
          <a:p>
            <a:endParaRPr lang="en-US" altLang="zh-CN" dirty="0"/>
          </a:p>
          <a:p>
            <a:r>
              <a:rPr lang="zh-CN" altLang="en-US" dirty="0" smtClean="0"/>
              <a:t>在本页中，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指向提交</a:t>
            </a:r>
            <a:r>
              <a:rPr lang="en-US" altLang="zh-CN" dirty="0" smtClean="0"/>
              <a:t>C4</a:t>
            </a:r>
          </a:p>
          <a:p>
            <a:endParaRPr lang="en-US" altLang="zh-CN" dirty="0"/>
          </a:p>
          <a:p>
            <a:r>
              <a:rPr lang="zh-CN" altLang="en-US" dirty="0" smtClean="0"/>
              <a:t>在上一页</a:t>
            </a:r>
            <a:r>
              <a:rPr lang="en-US" altLang="zh-CN" dirty="0" smtClean="0"/>
              <a:t>PPT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指向游标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，而游标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指向</a:t>
            </a:r>
            <a:r>
              <a:rPr lang="en-US" altLang="zh-CN" dirty="0" smtClean="0"/>
              <a:t>C4</a:t>
            </a:r>
            <a:endParaRPr lang="zh-CN" altLang="en-US" dirty="0"/>
          </a:p>
        </p:txBody>
      </p:sp>
      <p:sp>
        <p:nvSpPr>
          <p:cNvPr id="8" name="椭圆形标注 7"/>
          <p:cNvSpPr/>
          <p:nvPr/>
        </p:nvSpPr>
        <p:spPr>
          <a:xfrm>
            <a:off x="6084169" y="2319263"/>
            <a:ext cx="1440160" cy="559273"/>
          </a:xfrm>
          <a:prstGeom prst="wedgeEllipseCallout">
            <a:avLst>
              <a:gd name="adj1" fmla="val -77051"/>
              <a:gd name="adj2" fmla="val -1584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HEAD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2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中的分支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9593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7605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C4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6"/>
            <a:endCxn id="6" idx="2"/>
          </p:cNvCxnSpPr>
          <p:nvPr/>
        </p:nvCxnSpPr>
        <p:spPr>
          <a:xfrm>
            <a:off x="3491881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6"/>
            <a:endCxn id="7" idx="2"/>
          </p:cNvCxnSpPr>
          <p:nvPr/>
        </p:nvCxnSpPr>
        <p:spPr>
          <a:xfrm>
            <a:off x="4644009" y="2456892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399593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07605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C6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接连接符 23"/>
          <p:cNvCxnSpPr>
            <a:stCxn id="17" idx="6"/>
            <a:endCxn id="18" idx="2"/>
          </p:cNvCxnSpPr>
          <p:nvPr/>
        </p:nvCxnSpPr>
        <p:spPr>
          <a:xfrm>
            <a:off x="4644009" y="3658962"/>
            <a:ext cx="43204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5"/>
            <a:endCxn id="17" idx="1"/>
          </p:cNvCxnSpPr>
          <p:nvPr/>
        </p:nvCxnSpPr>
        <p:spPr>
          <a:xfrm>
            <a:off x="3396973" y="2686020"/>
            <a:ext cx="693871" cy="74381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156176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304625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C8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0" name="直接连接符 29"/>
          <p:cNvCxnSpPr>
            <a:stCxn id="28" idx="6"/>
            <a:endCxn id="29" idx="2"/>
          </p:cNvCxnSpPr>
          <p:nvPr/>
        </p:nvCxnSpPr>
        <p:spPr>
          <a:xfrm>
            <a:off x="6804249" y="4861032"/>
            <a:ext cx="50037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8" idx="5"/>
            <a:endCxn id="28" idx="1"/>
          </p:cNvCxnSpPr>
          <p:nvPr/>
        </p:nvCxnSpPr>
        <p:spPr>
          <a:xfrm>
            <a:off x="5629221" y="3888090"/>
            <a:ext cx="621863" cy="74381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圆角矩形标注 30"/>
          <p:cNvSpPr/>
          <p:nvPr/>
        </p:nvSpPr>
        <p:spPr>
          <a:xfrm>
            <a:off x="5616116" y="1393563"/>
            <a:ext cx="1080120" cy="504056"/>
          </a:xfrm>
          <a:prstGeom prst="wedgeRoundRectCallout">
            <a:avLst>
              <a:gd name="adj1" fmla="val -60737"/>
              <a:gd name="adj2" fmla="val 107852"/>
              <a:gd name="adj3" fmla="val 16667"/>
            </a:avLst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master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圆角矩形标注 32"/>
          <p:cNvSpPr/>
          <p:nvPr/>
        </p:nvSpPr>
        <p:spPr>
          <a:xfrm>
            <a:off x="4183732" y="4524445"/>
            <a:ext cx="1080120" cy="504056"/>
          </a:xfrm>
          <a:prstGeom prst="wedgeRoundRectCallout">
            <a:avLst>
              <a:gd name="adj1" fmla="val 50375"/>
              <a:gd name="adj2" fmla="val -156702"/>
              <a:gd name="adj3" fmla="val 16667"/>
            </a:avLst>
          </a:prstGeom>
          <a:solidFill>
            <a:srgbClr val="92D05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圆角矩形标注 34"/>
          <p:cNvSpPr/>
          <p:nvPr/>
        </p:nvSpPr>
        <p:spPr>
          <a:xfrm>
            <a:off x="7304625" y="3750425"/>
            <a:ext cx="1080120" cy="504056"/>
          </a:xfrm>
          <a:prstGeom prst="wedgeRoundRectCallout">
            <a:avLst>
              <a:gd name="adj1" fmla="val -18409"/>
              <a:gd name="adj2" fmla="val 102183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9511" y="3830899"/>
            <a:ext cx="3384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通常情况下，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都是指向游标，从而间接指向提交的。</a:t>
            </a:r>
            <a:endParaRPr lang="zh-CN" altLang="en-US" dirty="0"/>
          </a:p>
        </p:txBody>
      </p:sp>
      <p:sp>
        <p:nvSpPr>
          <p:cNvPr id="8" name="椭圆形标注 7"/>
          <p:cNvSpPr/>
          <p:nvPr/>
        </p:nvSpPr>
        <p:spPr>
          <a:xfrm>
            <a:off x="7098474" y="1468159"/>
            <a:ext cx="1440160" cy="559273"/>
          </a:xfrm>
          <a:prstGeom prst="wedgeEllipseCallout">
            <a:avLst>
              <a:gd name="adj1" fmla="val -77051"/>
              <a:gd name="adj2" fmla="val -15843"/>
            </a:avLst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HEAD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174643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C9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7" name="直接连接符 26"/>
          <p:cNvCxnSpPr>
            <a:stCxn id="7" idx="6"/>
            <a:endCxn id="25" idx="2"/>
          </p:cNvCxnSpPr>
          <p:nvPr/>
        </p:nvCxnSpPr>
        <p:spPr>
          <a:xfrm>
            <a:off x="5724129" y="2456892"/>
            <a:ext cx="450514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圆角矩形标注 33"/>
          <p:cNvSpPr/>
          <p:nvPr/>
        </p:nvSpPr>
        <p:spPr>
          <a:xfrm>
            <a:off x="6018354" y="3033886"/>
            <a:ext cx="1080120" cy="504056"/>
          </a:xfrm>
          <a:prstGeom prst="wedgeRoundRectCallout">
            <a:avLst>
              <a:gd name="adj1" fmla="val 8929"/>
              <a:gd name="adj2" fmla="val -103791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椭圆形标注 35"/>
          <p:cNvSpPr/>
          <p:nvPr/>
        </p:nvSpPr>
        <p:spPr>
          <a:xfrm>
            <a:off x="7500712" y="3108482"/>
            <a:ext cx="1440160" cy="559273"/>
          </a:xfrm>
          <a:prstGeom prst="wedgeEllipseCallout">
            <a:avLst>
              <a:gd name="adj1" fmla="val -77051"/>
              <a:gd name="adj2" fmla="val -1584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HEAD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环形箭头 10"/>
          <p:cNvSpPr/>
          <p:nvPr/>
        </p:nvSpPr>
        <p:spPr>
          <a:xfrm rot="4205315">
            <a:off x="7600819" y="1780478"/>
            <a:ext cx="1368153" cy="135282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129307"/>
              <a:gd name="adj5" fmla="val 12500"/>
            </a:avLst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29467" y="5555727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例如在上面的示例中，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原本指向</a:t>
            </a:r>
            <a:r>
              <a:rPr lang="en-US" altLang="zh-CN" dirty="0" smtClean="0"/>
              <a:t>C4</a:t>
            </a:r>
            <a:r>
              <a:rPr lang="zh-CN" altLang="en-US" dirty="0" smtClean="0"/>
              <a:t>，随着新提交</a:t>
            </a:r>
            <a:r>
              <a:rPr lang="en-US" altLang="zh-CN" dirty="0" smtClean="0"/>
              <a:t>C9</a:t>
            </a:r>
            <a:r>
              <a:rPr lang="zh-CN" altLang="en-US" dirty="0" smtClean="0"/>
              <a:t>的建立，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游标追踪当前分支的最新提交，从而指向</a:t>
            </a:r>
            <a:r>
              <a:rPr lang="en-US" altLang="zh-CN" dirty="0" smtClean="0"/>
              <a:t>C9</a:t>
            </a:r>
            <a:r>
              <a:rPr lang="zh-CN" altLang="en-US" dirty="0" smtClean="0"/>
              <a:t>，由于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指向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，所以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也跟着指向了</a:t>
            </a:r>
            <a:r>
              <a:rPr lang="en-US" altLang="zh-CN" dirty="0" smtClean="0"/>
              <a:t>C9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618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中的分支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9593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7605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C4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6"/>
            <a:endCxn id="6" idx="2"/>
          </p:cNvCxnSpPr>
          <p:nvPr/>
        </p:nvCxnSpPr>
        <p:spPr>
          <a:xfrm>
            <a:off x="3491881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6"/>
            <a:endCxn id="7" idx="2"/>
          </p:cNvCxnSpPr>
          <p:nvPr/>
        </p:nvCxnSpPr>
        <p:spPr>
          <a:xfrm>
            <a:off x="4644009" y="2456892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399593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07605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C6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接连接符 23"/>
          <p:cNvCxnSpPr>
            <a:stCxn id="17" idx="6"/>
            <a:endCxn id="18" idx="2"/>
          </p:cNvCxnSpPr>
          <p:nvPr/>
        </p:nvCxnSpPr>
        <p:spPr>
          <a:xfrm>
            <a:off x="4644009" y="3658962"/>
            <a:ext cx="43204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5"/>
            <a:endCxn id="17" idx="1"/>
          </p:cNvCxnSpPr>
          <p:nvPr/>
        </p:nvCxnSpPr>
        <p:spPr>
          <a:xfrm>
            <a:off x="3396973" y="2686020"/>
            <a:ext cx="693871" cy="74381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156176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304625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C8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0" name="直接连接符 29"/>
          <p:cNvCxnSpPr>
            <a:stCxn id="28" idx="6"/>
            <a:endCxn id="29" idx="2"/>
          </p:cNvCxnSpPr>
          <p:nvPr/>
        </p:nvCxnSpPr>
        <p:spPr>
          <a:xfrm>
            <a:off x="6804249" y="4861032"/>
            <a:ext cx="50037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8" idx="5"/>
            <a:endCxn id="28" idx="1"/>
          </p:cNvCxnSpPr>
          <p:nvPr/>
        </p:nvCxnSpPr>
        <p:spPr>
          <a:xfrm>
            <a:off x="5629221" y="3888090"/>
            <a:ext cx="621863" cy="74381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圆角矩形标注 32"/>
          <p:cNvSpPr/>
          <p:nvPr/>
        </p:nvSpPr>
        <p:spPr>
          <a:xfrm>
            <a:off x="4183732" y="4524445"/>
            <a:ext cx="1080120" cy="504056"/>
          </a:xfrm>
          <a:prstGeom prst="wedgeRoundRectCallout">
            <a:avLst>
              <a:gd name="adj1" fmla="val 50375"/>
              <a:gd name="adj2" fmla="val -156702"/>
              <a:gd name="adj3" fmla="val 16667"/>
            </a:avLst>
          </a:prstGeom>
          <a:solidFill>
            <a:srgbClr val="92D05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圆角矩形标注 34"/>
          <p:cNvSpPr/>
          <p:nvPr/>
        </p:nvSpPr>
        <p:spPr>
          <a:xfrm>
            <a:off x="7304625" y="3750425"/>
            <a:ext cx="1080120" cy="504056"/>
          </a:xfrm>
          <a:prstGeom prst="wedgeRoundRectCallout">
            <a:avLst>
              <a:gd name="adj1" fmla="val -18409"/>
              <a:gd name="adj2" fmla="val 102183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9512" y="3830899"/>
            <a:ext cx="2808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checkout C9</a:t>
            </a:r>
          </a:p>
          <a:p>
            <a:r>
              <a:rPr lang="en-US" altLang="zh-CN" dirty="0" smtClean="0"/>
              <a:t>master</a:t>
            </a:r>
            <a:r>
              <a:rPr lang="zh-CN" altLang="en-US" dirty="0" smtClean="0"/>
              <a:t>游标位置不变，</a:t>
            </a:r>
            <a:endParaRPr lang="en-US" altLang="zh-CN" dirty="0" smtClean="0"/>
          </a:p>
          <a:p>
            <a:r>
              <a:rPr lang="en-US" altLang="zh-CN" dirty="0" smtClean="0"/>
              <a:t>HEAD</a:t>
            </a:r>
            <a:r>
              <a:rPr lang="zh-CN" altLang="en-US" dirty="0" smtClean="0"/>
              <a:t>指向</a:t>
            </a:r>
            <a:r>
              <a:rPr lang="en-US" altLang="zh-CN" dirty="0" smtClean="0"/>
              <a:t>C9</a:t>
            </a:r>
            <a:endParaRPr lang="zh-CN" altLang="en-US" dirty="0"/>
          </a:p>
        </p:txBody>
      </p:sp>
      <p:sp>
        <p:nvSpPr>
          <p:cNvPr id="8" name="椭圆形标注 7"/>
          <p:cNvSpPr/>
          <p:nvPr/>
        </p:nvSpPr>
        <p:spPr>
          <a:xfrm>
            <a:off x="7470786" y="3055289"/>
            <a:ext cx="1440160" cy="559273"/>
          </a:xfrm>
          <a:prstGeom prst="wedgeEllipseCallout">
            <a:avLst>
              <a:gd name="adj1" fmla="val -77051"/>
              <a:gd name="adj2" fmla="val -15843"/>
            </a:avLst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HEAD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174643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C9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7" name="直接连接符 26"/>
          <p:cNvCxnSpPr>
            <a:stCxn id="7" idx="6"/>
            <a:endCxn id="25" idx="2"/>
          </p:cNvCxnSpPr>
          <p:nvPr/>
        </p:nvCxnSpPr>
        <p:spPr>
          <a:xfrm>
            <a:off x="5724129" y="2456892"/>
            <a:ext cx="450514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圆角矩形标注 33"/>
          <p:cNvSpPr/>
          <p:nvPr/>
        </p:nvSpPr>
        <p:spPr>
          <a:xfrm>
            <a:off x="6018354" y="3033886"/>
            <a:ext cx="1080120" cy="504056"/>
          </a:xfrm>
          <a:prstGeom prst="wedgeRoundRectCallout">
            <a:avLst>
              <a:gd name="adj1" fmla="val 8929"/>
              <a:gd name="adj2" fmla="val -103791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椭圆形标注 35"/>
          <p:cNvSpPr/>
          <p:nvPr/>
        </p:nvSpPr>
        <p:spPr>
          <a:xfrm>
            <a:off x="5229306" y="1317639"/>
            <a:ext cx="1440160" cy="559273"/>
          </a:xfrm>
          <a:prstGeom prst="wedgeEllipseCallout">
            <a:avLst>
              <a:gd name="adj1" fmla="val 35384"/>
              <a:gd name="adj2" fmla="val 9145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HEAD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环形箭头 10"/>
          <p:cNvSpPr/>
          <p:nvPr/>
        </p:nvSpPr>
        <p:spPr>
          <a:xfrm rot="15950476" flipV="1">
            <a:off x="6248250" y="1559221"/>
            <a:ext cx="2138575" cy="23305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596887"/>
              <a:gd name="adj5" fmla="val 12500"/>
            </a:avLst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23528" y="5589240"/>
            <a:ext cx="8587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HEAD</a:t>
            </a:r>
            <a:r>
              <a:rPr lang="zh-CN" altLang="en-US" dirty="0" smtClean="0"/>
              <a:t>不指向分支游标而是直接指向提交的情况，称为</a:t>
            </a:r>
            <a:r>
              <a:rPr lang="zh-CN" altLang="en-US" dirty="0" smtClean="0">
                <a:solidFill>
                  <a:srgbClr val="FFFF00"/>
                </a:solidFill>
              </a:rPr>
              <a:t>头部分离</a:t>
            </a:r>
            <a:r>
              <a:rPr lang="zh-CN" altLang="en-US" dirty="0" smtClean="0"/>
              <a:t>状态</a:t>
            </a:r>
            <a:r>
              <a:rPr lang="zh-CN" altLang="en-US" dirty="0"/>
              <a:t>（</a:t>
            </a:r>
            <a:r>
              <a:rPr lang="en-US" altLang="zh-CN" dirty="0"/>
              <a:t>Detached HEAD State</a:t>
            </a:r>
            <a:r>
              <a:rPr lang="zh-CN" altLang="en-US" dirty="0"/>
              <a:t>）</a:t>
            </a:r>
            <a:r>
              <a:rPr lang="en-US" altLang="zh-CN" dirty="0" smtClean="0"/>
              <a:t>……</a:t>
            </a:r>
          </a:p>
          <a:p>
            <a:endParaRPr lang="en-US" altLang="zh-CN" dirty="0"/>
          </a:p>
          <a:p>
            <a:r>
              <a:rPr lang="zh-CN" altLang="en-US" dirty="0" smtClean="0"/>
              <a:t>好可怕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有一种身首异处的感觉</a:t>
            </a:r>
            <a:r>
              <a:rPr lang="en-US" altLang="zh-CN" dirty="0" smtClean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48243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中的分支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9593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7605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C4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6"/>
            <a:endCxn id="6" idx="2"/>
          </p:cNvCxnSpPr>
          <p:nvPr/>
        </p:nvCxnSpPr>
        <p:spPr>
          <a:xfrm>
            <a:off x="3491881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6"/>
            <a:endCxn id="7" idx="2"/>
          </p:cNvCxnSpPr>
          <p:nvPr/>
        </p:nvCxnSpPr>
        <p:spPr>
          <a:xfrm>
            <a:off x="4644009" y="2456892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399593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07605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C6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接连接符 23"/>
          <p:cNvCxnSpPr>
            <a:stCxn id="17" idx="6"/>
            <a:endCxn id="18" idx="2"/>
          </p:cNvCxnSpPr>
          <p:nvPr/>
        </p:nvCxnSpPr>
        <p:spPr>
          <a:xfrm>
            <a:off x="4644009" y="3658962"/>
            <a:ext cx="43204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5"/>
            <a:endCxn id="17" idx="1"/>
          </p:cNvCxnSpPr>
          <p:nvPr/>
        </p:nvCxnSpPr>
        <p:spPr>
          <a:xfrm>
            <a:off x="3396973" y="2686020"/>
            <a:ext cx="693871" cy="74381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156176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304625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C8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0" name="直接连接符 29"/>
          <p:cNvCxnSpPr>
            <a:stCxn id="28" idx="6"/>
            <a:endCxn id="29" idx="2"/>
          </p:cNvCxnSpPr>
          <p:nvPr/>
        </p:nvCxnSpPr>
        <p:spPr>
          <a:xfrm>
            <a:off x="6804249" y="4861032"/>
            <a:ext cx="50037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8" idx="5"/>
            <a:endCxn id="28" idx="1"/>
          </p:cNvCxnSpPr>
          <p:nvPr/>
        </p:nvCxnSpPr>
        <p:spPr>
          <a:xfrm>
            <a:off x="5629221" y="3888090"/>
            <a:ext cx="621863" cy="74381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圆角矩形标注 32"/>
          <p:cNvSpPr/>
          <p:nvPr/>
        </p:nvSpPr>
        <p:spPr>
          <a:xfrm>
            <a:off x="4183732" y="4524445"/>
            <a:ext cx="1080120" cy="504056"/>
          </a:xfrm>
          <a:prstGeom prst="wedgeRoundRectCallout">
            <a:avLst>
              <a:gd name="adj1" fmla="val 50375"/>
              <a:gd name="adj2" fmla="val -156702"/>
              <a:gd name="adj3" fmla="val 16667"/>
            </a:avLst>
          </a:prstGeom>
          <a:solidFill>
            <a:srgbClr val="92D05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圆角矩形标注 34"/>
          <p:cNvSpPr/>
          <p:nvPr/>
        </p:nvSpPr>
        <p:spPr>
          <a:xfrm>
            <a:off x="7304625" y="3750425"/>
            <a:ext cx="1080120" cy="504056"/>
          </a:xfrm>
          <a:prstGeom prst="wedgeRoundRectCallout">
            <a:avLst>
              <a:gd name="adj1" fmla="val -18409"/>
              <a:gd name="adj2" fmla="val 102183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9932" y="3067799"/>
            <a:ext cx="35221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checkout br2</a:t>
            </a:r>
          </a:p>
          <a:p>
            <a:r>
              <a:rPr lang="en-US" altLang="zh-CN" dirty="0" smtClean="0"/>
              <a:t>HEAD</a:t>
            </a:r>
            <a:r>
              <a:rPr lang="zh-CN" altLang="en-US" dirty="0" smtClean="0"/>
              <a:t>指向游标</a:t>
            </a:r>
            <a:r>
              <a:rPr lang="en-US" altLang="zh-CN" dirty="0" smtClean="0"/>
              <a:t>br2</a:t>
            </a:r>
          </a:p>
          <a:p>
            <a:endParaRPr lang="en-US" altLang="zh-CN" dirty="0"/>
          </a:p>
          <a:p>
            <a:r>
              <a:rPr lang="zh-CN" altLang="en-US" dirty="0"/>
              <a:t>这</a:t>
            </a:r>
            <a:r>
              <a:rPr lang="zh-CN" altLang="en-US" dirty="0" smtClean="0"/>
              <a:t>就退出了头部分离状态，因为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重新指向了另一个分支的游标。</a:t>
            </a:r>
            <a:endParaRPr lang="en-US" altLang="zh-CN" dirty="0" smtClean="0"/>
          </a:p>
        </p:txBody>
      </p:sp>
      <p:sp>
        <p:nvSpPr>
          <p:cNvPr id="8" name="椭圆形标注 7"/>
          <p:cNvSpPr/>
          <p:nvPr/>
        </p:nvSpPr>
        <p:spPr>
          <a:xfrm>
            <a:off x="5612007" y="1297379"/>
            <a:ext cx="1440160" cy="559273"/>
          </a:xfrm>
          <a:prstGeom prst="wedgeEllipseCallout">
            <a:avLst>
              <a:gd name="adj1" fmla="val 8267"/>
              <a:gd name="adj2" fmla="val 88046"/>
            </a:avLst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HEAD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174643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C9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7" name="直接连接符 26"/>
          <p:cNvCxnSpPr>
            <a:stCxn id="7" idx="6"/>
            <a:endCxn id="25" idx="2"/>
          </p:cNvCxnSpPr>
          <p:nvPr/>
        </p:nvCxnSpPr>
        <p:spPr>
          <a:xfrm>
            <a:off x="5724129" y="2456892"/>
            <a:ext cx="450514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圆角矩形标注 33"/>
          <p:cNvSpPr/>
          <p:nvPr/>
        </p:nvSpPr>
        <p:spPr>
          <a:xfrm>
            <a:off x="6018354" y="3033886"/>
            <a:ext cx="1080120" cy="504056"/>
          </a:xfrm>
          <a:prstGeom prst="wedgeRoundRectCallout">
            <a:avLst>
              <a:gd name="adj1" fmla="val 8929"/>
              <a:gd name="adj2" fmla="val -103791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椭圆形标注 35"/>
          <p:cNvSpPr/>
          <p:nvPr/>
        </p:nvSpPr>
        <p:spPr>
          <a:xfrm>
            <a:off x="7383425" y="2382325"/>
            <a:ext cx="1440160" cy="559273"/>
          </a:xfrm>
          <a:prstGeom prst="wedgeEllipseCallout">
            <a:avLst>
              <a:gd name="adj1" fmla="val -8928"/>
              <a:gd name="adj2" fmla="val 18171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HEAD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环形箭头 10"/>
          <p:cNvSpPr/>
          <p:nvPr/>
        </p:nvSpPr>
        <p:spPr>
          <a:xfrm rot="21041393">
            <a:off x="6474882" y="1120537"/>
            <a:ext cx="2138575" cy="252357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596887"/>
              <a:gd name="adj5" fmla="val 12500"/>
            </a:avLst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60964" y="5439383"/>
            <a:ext cx="7242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总结一下：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checkout &lt;</a:t>
            </a:r>
            <a:r>
              <a:rPr lang="zh-CN" altLang="en-US" dirty="0" smtClean="0"/>
              <a:t>提交</a:t>
            </a:r>
            <a:r>
              <a:rPr lang="en-US" altLang="zh-CN" dirty="0" smtClean="0"/>
              <a:t>ID&gt;  </a:t>
            </a:r>
            <a:r>
              <a:rPr lang="zh-CN" altLang="en-US" dirty="0" smtClean="0"/>
              <a:t>和 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checkout &lt;</a:t>
            </a:r>
            <a:r>
              <a:rPr lang="zh-CN" altLang="en-US" dirty="0" smtClean="0"/>
              <a:t>分支名</a:t>
            </a:r>
            <a:r>
              <a:rPr lang="en-US" altLang="zh-CN" dirty="0" smtClean="0"/>
              <a:t>&gt;  </a:t>
            </a:r>
            <a:r>
              <a:rPr lang="zh-CN" altLang="en-US" dirty="0" smtClean="0"/>
              <a:t>不一样！！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8024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中的分支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9593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7605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C4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6"/>
            <a:endCxn id="6" idx="2"/>
          </p:cNvCxnSpPr>
          <p:nvPr/>
        </p:nvCxnSpPr>
        <p:spPr>
          <a:xfrm>
            <a:off x="3491881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6"/>
            <a:endCxn id="7" idx="2"/>
          </p:cNvCxnSpPr>
          <p:nvPr/>
        </p:nvCxnSpPr>
        <p:spPr>
          <a:xfrm>
            <a:off x="4644009" y="2456892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399593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07605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C6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接连接符 23"/>
          <p:cNvCxnSpPr>
            <a:stCxn id="17" idx="6"/>
            <a:endCxn id="18" idx="2"/>
          </p:cNvCxnSpPr>
          <p:nvPr/>
        </p:nvCxnSpPr>
        <p:spPr>
          <a:xfrm>
            <a:off x="4644009" y="3658962"/>
            <a:ext cx="43204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5"/>
            <a:endCxn id="17" idx="1"/>
          </p:cNvCxnSpPr>
          <p:nvPr/>
        </p:nvCxnSpPr>
        <p:spPr>
          <a:xfrm>
            <a:off x="3396973" y="2686020"/>
            <a:ext cx="693871" cy="74381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156176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304625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C8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0" name="直接连接符 29"/>
          <p:cNvCxnSpPr>
            <a:stCxn id="28" idx="6"/>
            <a:endCxn id="29" idx="2"/>
          </p:cNvCxnSpPr>
          <p:nvPr/>
        </p:nvCxnSpPr>
        <p:spPr>
          <a:xfrm>
            <a:off x="6804249" y="4861032"/>
            <a:ext cx="50037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8" idx="5"/>
            <a:endCxn id="28" idx="1"/>
          </p:cNvCxnSpPr>
          <p:nvPr/>
        </p:nvCxnSpPr>
        <p:spPr>
          <a:xfrm>
            <a:off x="5629221" y="3888090"/>
            <a:ext cx="621863" cy="74381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圆角矩形标注 32"/>
          <p:cNvSpPr/>
          <p:nvPr/>
        </p:nvSpPr>
        <p:spPr>
          <a:xfrm>
            <a:off x="4183732" y="4524445"/>
            <a:ext cx="1080120" cy="504056"/>
          </a:xfrm>
          <a:prstGeom prst="wedgeRoundRectCallout">
            <a:avLst>
              <a:gd name="adj1" fmla="val 50375"/>
              <a:gd name="adj2" fmla="val -156702"/>
              <a:gd name="adj3" fmla="val 16667"/>
            </a:avLst>
          </a:prstGeom>
          <a:solidFill>
            <a:srgbClr val="92D05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圆角矩形标注 34"/>
          <p:cNvSpPr/>
          <p:nvPr/>
        </p:nvSpPr>
        <p:spPr>
          <a:xfrm>
            <a:off x="7304625" y="3750425"/>
            <a:ext cx="1080120" cy="504056"/>
          </a:xfrm>
          <a:prstGeom prst="wedgeRoundRectCallout">
            <a:avLst>
              <a:gd name="adj1" fmla="val -18409"/>
              <a:gd name="adj2" fmla="val 102183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949" y="3033886"/>
            <a:ext cx="39677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头部分离有什么副作用呢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我们假设你想从版本库恢复出来</a:t>
            </a:r>
            <a:r>
              <a:rPr lang="en-US" altLang="zh-CN" dirty="0" smtClean="0"/>
              <a:t>C9</a:t>
            </a:r>
            <a:r>
              <a:rPr lang="zh-CN" altLang="en-US" dirty="0" smtClean="0"/>
              <a:t>状态的快照，本来应该用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checkout master</a:t>
            </a:r>
          </a:p>
          <a:p>
            <a:r>
              <a:rPr lang="zh-CN" altLang="en-US" dirty="0" smtClean="0"/>
              <a:t>但是，你用了</a:t>
            </a:r>
            <a:endParaRPr lang="en-US" altLang="zh-CN" dirty="0"/>
          </a:p>
          <a:p>
            <a:r>
              <a:rPr lang="en-US" altLang="zh-CN" dirty="0" err="1"/>
              <a:t>git</a:t>
            </a:r>
            <a:r>
              <a:rPr lang="en-US" altLang="zh-CN" dirty="0"/>
              <a:t> checkout </a:t>
            </a:r>
            <a:r>
              <a:rPr lang="en-US" altLang="zh-CN" dirty="0" smtClean="0"/>
              <a:t>C9</a:t>
            </a:r>
            <a:endParaRPr lang="en-US" altLang="zh-CN" dirty="0"/>
          </a:p>
          <a:p>
            <a:r>
              <a:rPr lang="zh-CN" altLang="en-US" dirty="0" smtClean="0"/>
              <a:t>虽然你成功地把</a:t>
            </a:r>
            <a:r>
              <a:rPr lang="en-US" altLang="zh-CN" dirty="0" smtClean="0"/>
              <a:t>C9</a:t>
            </a:r>
            <a:r>
              <a:rPr lang="zh-CN" altLang="en-US" dirty="0" smtClean="0"/>
              <a:t>的快照取了出来，但是进入</a:t>
            </a:r>
            <a:r>
              <a:rPr lang="zh-CN" altLang="en-US" dirty="0"/>
              <a:t>了</a:t>
            </a:r>
            <a:r>
              <a:rPr lang="zh-CN" altLang="en-US" dirty="0" smtClean="0"/>
              <a:t>如图所示的头部分离状态。</a:t>
            </a:r>
            <a:endParaRPr lang="en-US" altLang="zh-CN" dirty="0" smtClean="0"/>
          </a:p>
        </p:txBody>
      </p:sp>
      <p:sp>
        <p:nvSpPr>
          <p:cNvPr id="25" name="椭圆 24"/>
          <p:cNvSpPr/>
          <p:nvPr/>
        </p:nvSpPr>
        <p:spPr>
          <a:xfrm>
            <a:off x="6174643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C9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7" name="直接连接符 26"/>
          <p:cNvCxnSpPr>
            <a:stCxn id="7" idx="6"/>
            <a:endCxn id="25" idx="2"/>
          </p:cNvCxnSpPr>
          <p:nvPr/>
        </p:nvCxnSpPr>
        <p:spPr>
          <a:xfrm>
            <a:off x="5724129" y="2456892"/>
            <a:ext cx="450514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圆角矩形标注 33"/>
          <p:cNvSpPr/>
          <p:nvPr/>
        </p:nvSpPr>
        <p:spPr>
          <a:xfrm>
            <a:off x="6018354" y="3033886"/>
            <a:ext cx="1080120" cy="504056"/>
          </a:xfrm>
          <a:prstGeom prst="wedgeRoundRectCallout">
            <a:avLst>
              <a:gd name="adj1" fmla="val 8929"/>
              <a:gd name="adj2" fmla="val -103791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椭圆形标注 35"/>
          <p:cNvSpPr/>
          <p:nvPr/>
        </p:nvSpPr>
        <p:spPr>
          <a:xfrm>
            <a:off x="6527673" y="1260769"/>
            <a:ext cx="1440160" cy="559273"/>
          </a:xfrm>
          <a:prstGeom prst="wedgeEllipseCallout">
            <a:avLst>
              <a:gd name="adj1" fmla="val -34060"/>
              <a:gd name="adj2" fmla="val 12210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HEAD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21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中的分支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9593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7605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C4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6"/>
            <a:endCxn id="6" idx="2"/>
          </p:cNvCxnSpPr>
          <p:nvPr/>
        </p:nvCxnSpPr>
        <p:spPr>
          <a:xfrm>
            <a:off x="3491881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6"/>
            <a:endCxn id="7" idx="2"/>
          </p:cNvCxnSpPr>
          <p:nvPr/>
        </p:nvCxnSpPr>
        <p:spPr>
          <a:xfrm>
            <a:off x="4644009" y="2456892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399593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07605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C6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接连接符 23"/>
          <p:cNvCxnSpPr>
            <a:stCxn id="17" idx="6"/>
            <a:endCxn id="18" idx="2"/>
          </p:cNvCxnSpPr>
          <p:nvPr/>
        </p:nvCxnSpPr>
        <p:spPr>
          <a:xfrm>
            <a:off x="4644009" y="3658962"/>
            <a:ext cx="43204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5"/>
            <a:endCxn id="17" idx="1"/>
          </p:cNvCxnSpPr>
          <p:nvPr/>
        </p:nvCxnSpPr>
        <p:spPr>
          <a:xfrm>
            <a:off x="3396973" y="2686020"/>
            <a:ext cx="693871" cy="74381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156176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304625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C8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0" name="直接连接符 29"/>
          <p:cNvCxnSpPr>
            <a:stCxn id="28" idx="6"/>
            <a:endCxn id="29" idx="2"/>
          </p:cNvCxnSpPr>
          <p:nvPr/>
        </p:nvCxnSpPr>
        <p:spPr>
          <a:xfrm>
            <a:off x="6804249" y="4861032"/>
            <a:ext cx="50037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8" idx="5"/>
            <a:endCxn id="28" idx="1"/>
          </p:cNvCxnSpPr>
          <p:nvPr/>
        </p:nvCxnSpPr>
        <p:spPr>
          <a:xfrm>
            <a:off x="5629221" y="3888090"/>
            <a:ext cx="621863" cy="74381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圆角矩形标注 32"/>
          <p:cNvSpPr/>
          <p:nvPr/>
        </p:nvSpPr>
        <p:spPr>
          <a:xfrm>
            <a:off x="4183732" y="4524445"/>
            <a:ext cx="1080120" cy="504056"/>
          </a:xfrm>
          <a:prstGeom prst="wedgeRoundRectCallout">
            <a:avLst>
              <a:gd name="adj1" fmla="val 50375"/>
              <a:gd name="adj2" fmla="val -156702"/>
              <a:gd name="adj3" fmla="val 16667"/>
            </a:avLst>
          </a:prstGeom>
          <a:solidFill>
            <a:srgbClr val="92D05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圆角矩形标注 34"/>
          <p:cNvSpPr/>
          <p:nvPr/>
        </p:nvSpPr>
        <p:spPr>
          <a:xfrm>
            <a:off x="7304625" y="3750425"/>
            <a:ext cx="1080120" cy="504056"/>
          </a:xfrm>
          <a:prstGeom prst="wedgeRoundRectCallout">
            <a:avLst>
              <a:gd name="adj1" fmla="val -18409"/>
              <a:gd name="adj2" fmla="val 102183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174643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C9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7" name="直接连接符 26"/>
          <p:cNvCxnSpPr>
            <a:stCxn id="7" idx="6"/>
            <a:endCxn id="25" idx="2"/>
          </p:cNvCxnSpPr>
          <p:nvPr/>
        </p:nvCxnSpPr>
        <p:spPr>
          <a:xfrm>
            <a:off x="5724129" y="2456892"/>
            <a:ext cx="450514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圆角矩形标注 33"/>
          <p:cNvSpPr/>
          <p:nvPr/>
        </p:nvSpPr>
        <p:spPr>
          <a:xfrm>
            <a:off x="6018354" y="3033886"/>
            <a:ext cx="1080120" cy="504056"/>
          </a:xfrm>
          <a:prstGeom prst="wedgeRoundRectCallout">
            <a:avLst>
              <a:gd name="adj1" fmla="val 8929"/>
              <a:gd name="adj2" fmla="val -103791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椭圆形标注 35"/>
          <p:cNvSpPr/>
          <p:nvPr/>
        </p:nvSpPr>
        <p:spPr>
          <a:xfrm>
            <a:off x="7380312" y="256163"/>
            <a:ext cx="1440160" cy="559273"/>
          </a:xfrm>
          <a:prstGeom prst="wedgeEllipseCallout">
            <a:avLst>
              <a:gd name="adj1" fmla="val -34060"/>
              <a:gd name="adj2" fmla="val 12210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HEAD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8755" y="3221993"/>
            <a:ext cx="34109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你在工作区里开心的进行创作，并且进行了一次提交。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可是</a:t>
            </a:r>
            <a:r>
              <a:rPr lang="en-US" altLang="zh-CN" dirty="0" smtClean="0"/>
              <a:t>……C10</a:t>
            </a:r>
            <a:r>
              <a:rPr lang="zh-CN" altLang="en-US" dirty="0" smtClean="0"/>
              <a:t>并没有沿着</a:t>
            </a:r>
            <a:r>
              <a:rPr lang="en-US" altLang="zh-CN" dirty="0" smtClean="0"/>
              <a:t>C9</a:t>
            </a:r>
            <a:r>
              <a:rPr lang="zh-CN" altLang="en-US" dirty="0" smtClean="0"/>
              <a:t>的路线继续向下，而是自己开辟了一条新的分支。头部分离嘛，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标签前进了，但是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标签还停在老位置。</a:t>
            </a:r>
            <a:endParaRPr lang="zh-CN" altLang="en-US" dirty="0"/>
          </a:p>
        </p:txBody>
      </p:sp>
      <p:sp>
        <p:nvSpPr>
          <p:cNvPr id="31" name="椭圆 30"/>
          <p:cNvSpPr/>
          <p:nvPr/>
        </p:nvSpPr>
        <p:spPr>
          <a:xfrm>
            <a:off x="7196612" y="1260452"/>
            <a:ext cx="648073" cy="648072"/>
          </a:xfrm>
          <a:prstGeom prst="ellipse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C10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7" name="直接连接符 36"/>
          <p:cNvCxnSpPr>
            <a:stCxn id="25" idx="7"/>
            <a:endCxn id="31" idx="3"/>
          </p:cNvCxnSpPr>
          <p:nvPr/>
        </p:nvCxnSpPr>
        <p:spPr>
          <a:xfrm flipV="1">
            <a:off x="6727808" y="1813616"/>
            <a:ext cx="563712" cy="414148"/>
          </a:xfrm>
          <a:prstGeom prst="line">
            <a:avLst/>
          </a:prstGeom>
          <a:ln w="381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84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中的分支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9593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7605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C4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6"/>
            <a:endCxn id="6" idx="2"/>
          </p:cNvCxnSpPr>
          <p:nvPr/>
        </p:nvCxnSpPr>
        <p:spPr>
          <a:xfrm>
            <a:off x="3491881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6"/>
            <a:endCxn id="7" idx="2"/>
          </p:cNvCxnSpPr>
          <p:nvPr/>
        </p:nvCxnSpPr>
        <p:spPr>
          <a:xfrm>
            <a:off x="4644009" y="2456892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399593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07605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C6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接连接符 23"/>
          <p:cNvCxnSpPr>
            <a:stCxn id="17" idx="6"/>
            <a:endCxn id="18" idx="2"/>
          </p:cNvCxnSpPr>
          <p:nvPr/>
        </p:nvCxnSpPr>
        <p:spPr>
          <a:xfrm>
            <a:off x="4644009" y="3658962"/>
            <a:ext cx="43204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5"/>
            <a:endCxn id="17" idx="1"/>
          </p:cNvCxnSpPr>
          <p:nvPr/>
        </p:nvCxnSpPr>
        <p:spPr>
          <a:xfrm>
            <a:off x="3396973" y="2686020"/>
            <a:ext cx="693871" cy="74381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156176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304625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C8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0" name="直接连接符 29"/>
          <p:cNvCxnSpPr>
            <a:stCxn id="28" idx="6"/>
            <a:endCxn id="29" idx="2"/>
          </p:cNvCxnSpPr>
          <p:nvPr/>
        </p:nvCxnSpPr>
        <p:spPr>
          <a:xfrm>
            <a:off x="6804249" y="4861032"/>
            <a:ext cx="50037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8" idx="5"/>
            <a:endCxn id="28" idx="1"/>
          </p:cNvCxnSpPr>
          <p:nvPr/>
        </p:nvCxnSpPr>
        <p:spPr>
          <a:xfrm>
            <a:off x="5629221" y="3888090"/>
            <a:ext cx="621863" cy="74381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圆角矩形标注 32"/>
          <p:cNvSpPr/>
          <p:nvPr/>
        </p:nvSpPr>
        <p:spPr>
          <a:xfrm>
            <a:off x="4183732" y="4524445"/>
            <a:ext cx="1080120" cy="504056"/>
          </a:xfrm>
          <a:prstGeom prst="wedgeRoundRectCallout">
            <a:avLst>
              <a:gd name="adj1" fmla="val 50375"/>
              <a:gd name="adj2" fmla="val -156702"/>
              <a:gd name="adj3" fmla="val 16667"/>
            </a:avLst>
          </a:prstGeom>
          <a:solidFill>
            <a:srgbClr val="92D05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圆角矩形标注 34"/>
          <p:cNvSpPr/>
          <p:nvPr/>
        </p:nvSpPr>
        <p:spPr>
          <a:xfrm>
            <a:off x="7304625" y="3750425"/>
            <a:ext cx="1080120" cy="504056"/>
          </a:xfrm>
          <a:prstGeom prst="wedgeRoundRectCallout">
            <a:avLst>
              <a:gd name="adj1" fmla="val -18409"/>
              <a:gd name="adj2" fmla="val 102183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174643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C9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7" name="直接连接符 26"/>
          <p:cNvCxnSpPr>
            <a:stCxn id="7" idx="6"/>
            <a:endCxn id="25" idx="2"/>
          </p:cNvCxnSpPr>
          <p:nvPr/>
        </p:nvCxnSpPr>
        <p:spPr>
          <a:xfrm>
            <a:off x="5724129" y="2456892"/>
            <a:ext cx="450514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圆角矩形标注 33"/>
          <p:cNvSpPr/>
          <p:nvPr/>
        </p:nvSpPr>
        <p:spPr>
          <a:xfrm>
            <a:off x="6018354" y="3033886"/>
            <a:ext cx="1080120" cy="504056"/>
          </a:xfrm>
          <a:prstGeom prst="wedgeRoundRectCallout">
            <a:avLst>
              <a:gd name="adj1" fmla="val 8929"/>
              <a:gd name="adj2" fmla="val -103791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椭圆形标注 35"/>
          <p:cNvSpPr/>
          <p:nvPr/>
        </p:nvSpPr>
        <p:spPr>
          <a:xfrm>
            <a:off x="7380312" y="256163"/>
            <a:ext cx="1440160" cy="559273"/>
          </a:xfrm>
          <a:prstGeom prst="wedgeEllipseCallout">
            <a:avLst>
              <a:gd name="adj1" fmla="val -34060"/>
              <a:gd name="adj2" fmla="val 12210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HEAD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196612" y="1260452"/>
            <a:ext cx="648073" cy="648072"/>
          </a:xfrm>
          <a:prstGeom prst="ellipse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C10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7" name="直接连接符 36"/>
          <p:cNvCxnSpPr>
            <a:stCxn id="25" idx="7"/>
            <a:endCxn id="31" idx="3"/>
          </p:cNvCxnSpPr>
          <p:nvPr/>
        </p:nvCxnSpPr>
        <p:spPr>
          <a:xfrm flipV="1">
            <a:off x="6727808" y="1813616"/>
            <a:ext cx="563712" cy="414148"/>
          </a:xfrm>
          <a:prstGeom prst="line">
            <a:avLst/>
          </a:prstGeom>
          <a:ln w="381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00"/>
          <a:stretch/>
        </p:blipFill>
        <p:spPr>
          <a:xfrm>
            <a:off x="179512" y="48801"/>
            <a:ext cx="3720142" cy="6597352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4296308" y="5842889"/>
            <a:ext cx="4225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大概来讲，就是这么一个过程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890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中的分支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9593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7605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C4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6"/>
            <a:endCxn id="6" idx="2"/>
          </p:cNvCxnSpPr>
          <p:nvPr/>
        </p:nvCxnSpPr>
        <p:spPr>
          <a:xfrm>
            <a:off x="3491881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6"/>
            <a:endCxn id="7" idx="2"/>
          </p:cNvCxnSpPr>
          <p:nvPr/>
        </p:nvCxnSpPr>
        <p:spPr>
          <a:xfrm>
            <a:off x="4644009" y="2456892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399593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07605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C6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接连接符 23"/>
          <p:cNvCxnSpPr>
            <a:stCxn id="17" idx="6"/>
            <a:endCxn id="18" idx="2"/>
          </p:cNvCxnSpPr>
          <p:nvPr/>
        </p:nvCxnSpPr>
        <p:spPr>
          <a:xfrm>
            <a:off x="4644009" y="3658962"/>
            <a:ext cx="43204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5"/>
            <a:endCxn id="17" idx="1"/>
          </p:cNvCxnSpPr>
          <p:nvPr/>
        </p:nvCxnSpPr>
        <p:spPr>
          <a:xfrm>
            <a:off x="3396973" y="2686020"/>
            <a:ext cx="693871" cy="74381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156176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304625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C8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0" name="直接连接符 29"/>
          <p:cNvCxnSpPr>
            <a:stCxn id="28" idx="6"/>
            <a:endCxn id="29" idx="2"/>
          </p:cNvCxnSpPr>
          <p:nvPr/>
        </p:nvCxnSpPr>
        <p:spPr>
          <a:xfrm>
            <a:off x="6804249" y="4861032"/>
            <a:ext cx="50037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8" idx="5"/>
            <a:endCxn id="28" idx="1"/>
          </p:cNvCxnSpPr>
          <p:nvPr/>
        </p:nvCxnSpPr>
        <p:spPr>
          <a:xfrm>
            <a:off x="5629221" y="3888090"/>
            <a:ext cx="621863" cy="74381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圆角矩形标注 32"/>
          <p:cNvSpPr/>
          <p:nvPr/>
        </p:nvSpPr>
        <p:spPr>
          <a:xfrm>
            <a:off x="4183732" y="4524445"/>
            <a:ext cx="1080120" cy="504056"/>
          </a:xfrm>
          <a:prstGeom prst="wedgeRoundRectCallout">
            <a:avLst>
              <a:gd name="adj1" fmla="val 50375"/>
              <a:gd name="adj2" fmla="val -156702"/>
              <a:gd name="adj3" fmla="val 16667"/>
            </a:avLst>
          </a:prstGeom>
          <a:solidFill>
            <a:srgbClr val="92D05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圆角矩形标注 34"/>
          <p:cNvSpPr/>
          <p:nvPr/>
        </p:nvSpPr>
        <p:spPr>
          <a:xfrm>
            <a:off x="7304625" y="3750425"/>
            <a:ext cx="1080120" cy="504056"/>
          </a:xfrm>
          <a:prstGeom prst="wedgeRoundRectCallout">
            <a:avLst>
              <a:gd name="adj1" fmla="val -18409"/>
              <a:gd name="adj2" fmla="val 102183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174643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C9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7" name="直接连接符 26"/>
          <p:cNvCxnSpPr>
            <a:stCxn id="7" idx="6"/>
            <a:endCxn id="25" idx="2"/>
          </p:cNvCxnSpPr>
          <p:nvPr/>
        </p:nvCxnSpPr>
        <p:spPr>
          <a:xfrm>
            <a:off x="5724129" y="2456892"/>
            <a:ext cx="450514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圆角矩形标注 33"/>
          <p:cNvSpPr/>
          <p:nvPr/>
        </p:nvSpPr>
        <p:spPr>
          <a:xfrm>
            <a:off x="6018354" y="3033886"/>
            <a:ext cx="1080120" cy="504056"/>
          </a:xfrm>
          <a:prstGeom prst="wedgeRoundRectCallout">
            <a:avLst>
              <a:gd name="adj1" fmla="val 8929"/>
              <a:gd name="adj2" fmla="val -103791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椭圆形标注 35"/>
          <p:cNvSpPr/>
          <p:nvPr/>
        </p:nvSpPr>
        <p:spPr>
          <a:xfrm>
            <a:off x="7380312" y="256163"/>
            <a:ext cx="1440160" cy="559273"/>
          </a:xfrm>
          <a:prstGeom prst="wedgeEllipseCallout">
            <a:avLst>
              <a:gd name="adj1" fmla="val 30756"/>
              <a:gd name="adj2" fmla="val 12721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HEAD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9512" y="3537942"/>
            <a:ext cx="34109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工作很顺利，你又进行了第二次提交，现在得到了</a:t>
            </a:r>
            <a:r>
              <a:rPr lang="en-US" altLang="zh-CN" dirty="0" smtClean="0"/>
              <a:t>C11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然后，你觉得有必要到</a:t>
            </a:r>
            <a:r>
              <a:rPr lang="en-US" altLang="zh-CN" dirty="0" smtClean="0"/>
              <a:t>br2</a:t>
            </a:r>
            <a:r>
              <a:rPr lang="zh-CN" altLang="en-US" dirty="0" smtClean="0"/>
              <a:t>分支上去看一下，于是用了下面的指令：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checkout br2</a:t>
            </a:r>
          </a:p>
          <a:p>
            <a:endParaRPr lang="en-US" altLang="zh-CN" dirty="0">
              <a:solidFill>
                <a:srgbClr val="FFFF00"/>
              </a:solidFill>
            </a:endParaRPr>
          </a:p>
          <a:p>
            <a:r>
              <a:rPr lang="zh-CN" altLang="en-US" dirty="0" smtClean="0"/>
              <a:t>在翻到下一页之前，猜猜会出什么好玩的事？</a:t>
            </a:r>
            <a:endParaRPr lang="en-US" altLang="zh-CN" dirty="0" smtClean="0"/>
          </a:p>
        </p:txBody>
      </p:sp>
      <p:sp>
        <p:nvSpPr>
          <p:cNvPr id="31" name="椭圆 30"/>
          <p:cNvSpPr/>
          <p:nvPr/>
        </p:nvSpPr>
        <p:spPr>
          <a:xfrm>
            <a:off x="7196612" y="1260452"/>
            <a:ext cx="648073" cy="648072"/>
          </a:xfrm>
          <a:prstGeom prst="ellipse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C10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7" name="直接连接符 36"/>
          <p:cNvCxnSpPr>
            <a:stCxn id="25" idx="7"/>
            <a:endCxn id="31" idx="3"/>
          </p:cNvCxnSpPr>
          <p:nvPr/>
        </p:nvCxnSpPr>
        <p:spPr>
          <a:xfrm flipV="1">
            <a:off x="6727808" y="1813616"/>
            <a:ext cx="563712" cy="414148"/>
          </a:xfrm>
          <a:prstGeom prst="line">
            <a:avLst/>
          </a:prstGeom>
          <a:ln w="381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8276732" y="1260452"/>
            <a:ext cx="648073" cy="648072"/>
          </a:xfrm>
          <a:prstGeom prst="ellipse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C11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9" name="直接连接符 38"/>
          <p:cNvCxnSpPr>
            <a:stCxn id="31" idx="6"/>
            <a:endCxn id="38" idx="2"/>
          </p:cNvCxnSpPr>
          <p:nvPr/>
        </p:nvCxnSpPr>
        <p:spPr>
          <a:xfrm>
            <a:off x="7844685" y="1584488"/>
            <a:ext cx="432047" cy="0"/>
          </a:xfrm>
          <a:prstGeom prst="line">
            <a:avLst/>
          </a:prstGeom>
          <a:ln w="381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08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中的分支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9593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7605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C4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6"/>
            <a:endCxn id="6" idx="2"/>
          </p:cNvCxnSpPr>
          <p:nvPr/>
        </p:nvCxnSpPr>
        <p:spPr>
          <a:xfrm>
            <a:off x="3491881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6"/>
            <a:endCxn id="7" idx="2"/>
          </p:cNvCxnSpPr>
          <p:nvPr/>
        </p:nvCxnSpPr>
        <p:spPr>
          <a:xfrm>
            <a:off x="4644009" y="2456892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399593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07605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C6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接连接符 23"/>
          <p:cNvCxnSpPr>
            <a:stCxn id="17" idx="6"/>
            <a:endCxn id="18" idx="2"/>
          </p:cNvCxnSpPr>
          <p:nvPr/>
        </p:nvCxnSpPr>
        <p:spPr>
          <a:xfrm>
            <a:off x="4644009" y="3658962"/>
            <a:ext cx="43204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5"/>
            <a:endCxn id="17" idx="1"/>
          </p:cNvCxnSpPr>
          <p:nvPr/>
        </p:nvCxnSpPr>
        <p:spPr>
          <a:xfrm>
            <a:off x="3396973" y="2686020"/>
            <a:ext cx="693871" cy="74381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156176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304625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C8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0" name="直接连接符 29"/>
          <p:cNvCxnSpPr>
            <a:stCxn id="28" idx="6"/>
            <a:endCxn id="29" idx="2"/>
          </p:cNvCxnSpPr>
          <p:nvPr/>
        </p:nvCxnSpPr>
        <p:spPr>
          <a:xfrm>
            <a:off x="6804249" y="4861032"/>
            <a:ext cx="50037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8" idx="5"/>
            <a:endCxn id="28" idx="1"/>
          </p:cNvCxnSpPr>
          <p:nvPr/>
        </p:nvCxnSpPr>
        <p:spPr>
          <a:xfrm>
            <a:off x="5629221" y="3888090"/>
            <a:ext cx="621863" cy="74381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圆角矩形标注 32"/>
          <p:cNvSpPr/>
          <p:nvPr/>
        </p:nvSpPr>
        <p:spPr>
          <a:xfrm>
            <a:off x="4183732" y="4524445"/>
            <a:ext cx="1080120" cy="504056"/>
          </a:xfrm>
          <a:prstGeom prst="wedgeRoundRectCallout">
            <a:avLst>
              <a:gd name="adj1" fmla="val 50375"/>
              <a:gd name="adj2" fmla="val -156702"/>
              <a:gd name="adj3" fmla="val 16667"/>
            </a:avLst>
          </a:prstGeom>
          <a:solidFill>
            <a:srgbClr val="92D05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圆角矩形标注 34"/>
          <p:cNvSpPr/>
          <p:nvPr/>
        </p:nvSpPr>
        <p:spPr>
          <a:xfrm>
            <a:off x="7304625" y="3750425"/>
            <a:ext cx="1080120" cy="504056"/>
          </a:xfrm>
          <a:prstGeom prst="wedgeRoundRectCallout">
            <a:avLst>
              <a:gd name="adj1" fmla="val -18409"/>
              <a:gd name="adj2" fmla="val 102183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174643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C9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7" name="直接连接符 26"/>
          <p:cNvCxnSpPr>
            <a:stCxn id="7" idx="6"/>
            <a:endCxn id="25" idx="2"/>
          </p:cNvCxnSpPr>
          <p:nvPr/>
        </p:nvCxnSpPr>
        <p:spPr>
          <a:xfrm>
            <a:off x="5724129" y="2456892"/>
            <a:ext cx="450514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圆角矩形标注 33"/>
          <p:cNvSpPr/>
          <p:nvPr/>
        </p:nvSpPr>
        <p:spPr>
          <a:xfrm>
            <a:off x="6018354" y="3033886"/>
            <a:ext cx="1080120" cy="504056"/>
          </a:xfrm>
          <a:prstGeom prst="wedgeRoundRectCallout">
            <a:avLst>
              <a:gd name="adj1" fmla="val 8929"/>
              <a:gd name="adj2" fmla="val -103791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椭圆形标注 35"/>
          <p:cNvSpPr/>
          <p:nvPr/>
        </p:nvSpPr>
        <p:spPr>
          <a:xfrm>
            <a:off x="7232618" y="2627942"/>
            <a:ext cx="1440160" cy="559273"/>
          </a:xfrm>
          <a:prstGeom prst="wedgeEllipseCallout">
            <a:avLst>
              <a:gd name="adj1" fmla="val 2978"/>
              <a:gd name="adj2" fmla="val 14765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HEAD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8747" y="3033886"/>
            <a:ext cx="2884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HEAD</a:t>
            </a:r>
            <a:r>
              <a:rPr lang="zh-CN" altLang="en-US" dirty="0" smtClean="0"/>
              <a:t>指向了</a:t>
            </a:r>
            <a:r>
              <a:rPr lang="en-US" altLang="zh-CN" dirty="0" smtClean="0"/>
              <a:t>br2</a:t>
            </a:r>
          </a:p>
          <a:p>
            <a:r>
              <a:rPr lang="zh-CN" altLang="en-US" dirty="0" smtClean="0"/>
              <a:t>然后</a:t>
            </a:r>
            <a:r>
              <a:rPr lang="en-US" altLang="zh-CN" dirty="0" smtClean="0"/>
              <a:t>……</a:t>
            </a:r>
            <a:endParaRPr lang="en-US" altLang="zh-CN" dirty="0"/>
          </a:p>
          <a:p>
            <a:r>
              <a:rPr lang="zh-CN" altLang="en-US" dirty="0" smtClean="0"/>
              <a:t>之前在</a:t>
            </a:r>
            <a:r>
              <a:rPr lang="en-US" altLang="zh-CN" dirty="0" smtClean="0"/>
              <a:t>C10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C11</a:t>
            </a:r>
            <a:r>
              <a:rPr lang="zh-CN" altLang="en-US" dirty="0" smtClean="0"/>
              <a:t>的工作灰飞烟灭</a:t>
            </a:r>
            <a:r>
              <a:rPr lang="en-US" altLang="zh-CN" dirty="0" smtClean="0"/>
              <a:t>~~</a:t>
            </a:r>
          </a:p>
        </p:txBody>
      </p:sp>
      <p:sp>
        <p:nvSpPr>
          <p:cNvPr id="31" name="椭圆 30"/>
          <p:cNvSpPr/>
          <p:nvPr/>
        </p:nvSpPr>
        <p:spPr>
          <a:xfrm>
            <a:off x="7196612" y="1260452"/>
            <a:ext cx="648073" cy="648072"/>
          </a:xfrm>
          <a:prstGeom prst="ellipse">
            <a:avLst/>
          </a:prstGeom>
          <a:noFill/>
          <a:ln w="28575">
            <a:solidFill>
              <a:schemeClr val="tx1">
                <a:lumMod val="8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>
                    <a:lumMod val="85000"/>
                  </a:schemeClr>
                </a:solidFill>
              </a:rPr>
              <a:t>C10</a:t>
            </a:r>
            <a:endParaRPr lang="zh-CN" alt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cxnSp>
        <p:nvCxnSpPr>
          <p:cNvPr id="37" name="直接连接符 36"/>
          <p:cNvCxnSpPr>
            <a:stCxn id="25" idx="7"/>
            <a:endCxn id="31" idx="3"/>
          </p:cNvCxnSpPr>
          <p:nvPr/>
        </p:nvCxnSpPr>
        <p:spPr>
          <a:xfrm flipV="1">
            <a:off x="6727808" y="1813616"/>
            <a:ext cx="563712" cy="414148"/>
          </a:xfrm>
          <a:prstGeom prst="line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8276732" y="1260452"/>
            <a:ext cx="648073" cy="648072"/>
          </a:xfrm>
          <a:prstGeom prst="ellipse">
            <a:avLst/>
          </a:prstGeom>
          <a:noFill/>
          <a:ln w="28575">
            <a:solidFill>
              <a:schemeClr val="tx1">
                <a:lumMod val="8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>
                    <a:lumMod val="85000"/>
                  </a:schemeClr>
                </a:solidFill>
              </a:rPr>
              <a:t>C11</a:t>
            </a:r>
            <a:endParaRPr lang="zh-CN" alt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cxnSp>
        <p:nvCxnSpPr>
          <p:cNvPr id="39" name="直接连接符 38"/>
          <p:cNvCxnSpPr>
            <a:stCxn id="31" idx="6"/>
            <a:endCxn id="38" idx="2"/>
          </p:cNvCxnSpPr>
          <p:nvPr/>
        </p:nvCxnSpPr>
        <p:spPr>
          <a:xfrm>
            <a:off x="7844685" y="1584488"/>
            <a:ext cx="432047" cy="0"/>
          </a:xfrm>
          <a:prstGeom prst="line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179512" y="5301208"/>
            <a:ext cx="8568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HEAD</a:t>
            </a:r>
            <a:r>
              <a:rPr lang="zh-CN" altLang="en-US" dirty="0" smtClean="0"/>
              <a:t>在抛弃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自己前进的过程中创建了一个分支，但是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这个分支没有名字</a:t>
            </a:r>
            <a:r>
              <a:rPr lang="en-US" altLang="zh-CN" dirty="0" smtClean="0"/>
              <a:t>……</a:t>
            </a:r>
            <a:r>
              <a:rPr lang="zh-CN" altLang="en-US" dirty="0"/>
              <a:t>它</a:t>
            </a:r>
            <a:r>
              <a:rPr lang="zh-CN" altLang="en-US" dirty="0" smtClean="0"/>
              <a:t>是一个匿名分支。这个分支的头部由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来指示。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切换到</a:t>
            </a:r>
            <a:r>
              <a:rPr lang="en-US" altLang="zh-CN" dirty="0" smtClean="0"/>
              <a:t>br2</a:t>
            </a:r>
            <a:r>
              <a:rPr lang="zh-CN" altLang="en-US" dirty="0" smtClean="0"/>
              <a:t>时，没有其它的标签来记录</a:t>
            </a:r>
            <a:r>
              <a:rPr lang="en-US" altLang="zh-CN" dirty="0" smtClean="0"/>
              <a:t>C11</a:t>
            </a:r>
            <a:r>
              <a:rPr lang="zh-CN" altLang="en-US" dirty="0" smtClean="0"/>
              <a:t>的提交</a:t>
            </a:r>
            <a:r>
              <a:rPr lang="en-US" altLang="zh-CN" dirty="0" smtClean="0"/>
              <a:t>ID</a:t>
            </a:r>
            <a:r>
              <a:rPr lang="zh-CN" altLang="en-US" dirty="0" smtClean="0"/>
              <a:t>。也就是说，这是个单向链表结构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而链表头丢了</a:t>
            </a:r>
            <a:r>
              <a:rPr lang="en-US" altLang="zh-CN" dirty="0" smtClean="0"/>
              <a:t>……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401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1262" y="404664"/>
            <a:ext cx="7125113" cy="924475"/>
          </a:xfrm>
        </p:spPr>
        <p:txBody>
          <a:bodyPr/>
          <a:lstStyle/>
          <a:p>
            <a:r>
              <a:rPr lang="zh-CN" altLang="en-US" dirty="0" smtClean="0"/>
              <a:t>两张桌子和文件柜分别具有自己的名字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914138"/>
            <a:ext cx="2160240" cy="13164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3914138"/>
            <a:ext cx="2160240" cy="13164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539" y="2708920"/>
            <a:ext cx="2036684" cy="283064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67544" y="5683581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工作区</a:t>
            </a:r>
            <a:endParaRPr lang="zh-CN" altLang="en-US" sz="2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838673" y="5683581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暂存区</a:t>
            </a:r>
            <a:endParaRPr lang="zh-CN" altLang="en-US" sz="28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713761" y="5683581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版本</a:t>
            </a:r>
            <a:r>
              <a:rPr lang="zh-CN" altLang="en-US" sz="2800" dirty="0" smtClean="0"/>
              <a:t>库</a:t>
            </a:r>
            <a:endParaRPr lang="zh-CN" altLang="en-US" sz="28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039488" y="2067640"/>
            <a:ext cx="144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干活的地方</a:t>
            </a:r>
            <a:endParaRPr lang="zh-CN" altLang="en-US" dirty="0"/>
          </a:p>
        </p:txBody>
      </p:sp>
      <p:sp>
        <p:nvSpPr>
          <p:cNvPr id="15" name="下箭头 14"/>
          <p:cNvSpPr/>
          <p:nvPr/>
        </p:nvSpPr>
        <p:spPr>
          <a:xfrm>
            <a:off x="1547664" y="2636912"/>
            <a:ext cx="432048" cy="100811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966055" y="2057398"/>
            <a:ext cx="180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整理档案的地方</a:t>
            </a:r>
            <a:endParaRPr lang="zh-CN" altLang="en-US" dirty="0"/>
          </a:p>
        </p:txBody>
      </p:sp>
      <p:sp>
        <p:nvSpPr>
          <p:cNvPr id="17" name="下箭头 16"/>
          <p:cNvSpPr/>
          <p:nvPr/>
        </p:nvSpPr>
        <p:spPr>
          <a:xfrm>
            <a:off x="4652191" y="2636912"/>
            <a:ext cx="432048" cy="100811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924215" y="1288489"/>
            <a:ext cx="180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存储档案的地方</a:t>
            </a:r>
            <a:endParaRPr lang="zh-CN" altLang="en-US" dirty="0"/>
          </a:p>
        </p:txBody>
      </p:sp>
      <p:sp>
        <p:nvSpPr>
          <p:cNvPr id="19" name="下箭头 18"/>
          <p:cNvSpPr/>
          <p:nvPr/>
        </p:nvSpPr>
        <p:spPr>
          <a:xfrm>
            <a:off x="7665944" y="1700808"/>
            <a:ext cx="432048" cy="100811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06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中的分支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9593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7605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C4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6"/>
            <a:endCxn id="6" idx="2"/>
          </p:cNvCxnSpPr>
          <p:nvPr/>
        </p:nvCxnSpPr>
        <p:spPr>
          <a:xfrm>
            <a:off x="3491881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6"/>
            <a:endCxn id="7" idx="2"/>
          </p:cNvCxnSpPr>
          <p:nvPr/>
        </p:nvCxnSpPr>
        <p:spPr>
          <a:xfrm>
            <a:off x="4644009" y="2456892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399593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07605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C6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接连接符 23"/>
          <p:cNvCxnSpPr>
            <a:stCxn id="17" idx="6"/>
            <a:endCxn id="18" idx="2"/>
          </p:cNvCxnSpPr>
          <p:nvPr/>
        </p:nvCxnSpPr>
        <p:spPr>
          <a:xfrm>
            <a:off x="4644009" y="3658962"/>
            <a:ext cx="43204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5"/>
            <a:endCxn id="17" idx="1"/>
          </p:cNvCxnSpPr>
          <p:nvPr/>
        </p:nvCxnSpPr>
        <p:spPr>
          <a:xfrm>
            <a:off x="3396973" y="2686020"/>
            <a:ext cx="693871" cy="74381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156176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304625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C8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0" name="直接连接符 29"/>
          <p:cNvCxnSpPr>
            <a:stCxn id="28" idx="6"/>
            <a:endCxn id="29" idx="2"/>
          </p:cNvCxnSpPr>
          <p:nvPr/>
        </p:nvCxnSpPr>
        <p:spPr>
          <a:xfrm>
            <a:off x="6804249" y="4861032"/>
            <a:ext cx="50037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8" idx="5"/>
            <a:endCxn id="28" idx="1"/>
          </p:cNvCxnSpPr>
          <p:nvPr/>
        </p:nvCxnSpPr>
        <p:spPr>
          <a:xfrm>
            <a:off x="5629221" y="3888090"/>
            <a:ext cx="621863" cy="74381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圆角矩形标注 32"/>
          <p:cNvSpPr/>
          <p:nvPr/>
        </p:nvSpPr>
        <p:spPr>
          <a:xfrm>
            <a:off x="4183732" y="4524445"/>
            <a:ext cx="1080120" cy="504056"/>
          </a:xfrm>
          <a:prstGeom prst="wedgeRoundRectCallout">
            <a:avLst>
              <a:gd name="adj1" fmla="val 50375"/>
              <a:gd name="adj2" fmla="val -156702"/>
              <a:gd name="adj3" fmla="val 16667"/>
            </a:avLst>
          </a:prstGeom>
          <a:solidFill>
            <a:srgbClr val="92D05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圆角矩形标注 34"/>
          <p:cNvSpPr/>
          <p:nvPr/>
        </p:nvSpPr>
        <p:spPr>
          <a:xfrm>
            <a:off x="7304625" y="3750425"/>
            <a:ext cx="1080120" cy="504056"/>
          </a:xfrm>
          <a:prstGeom prst="wedgeRoundRectCallout">
            <a:avLst>
              <a:gd name="adj1" fmla="val -18409"/>
              <a:gd name="adj2" fmla="val 102183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174643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C9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7" name="直接连接符 26"/>
          <p:cNvCxnSpPr>
            <a:stCxn id="7" idx="6"/>
            <a:endCxn id="25" idx="2"/>
          </p:cNvCxnSpPr>
          <p:nvPr/>
        </p:nvCxnSpPr>
        <p:spPr>
          <a:xfrm>
            <a:off x="5724129" y="2456892"/>
            <a:ext cx="450514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圆角矩形标注 33"/>
          <p:cNvSpPr/>
          <p:nvPr/>
        </p:nvSpPr>
        <p:spPr>
          <a:xfrm>
            <a:off x="6018354" y="3033886"/>
            <a:ext cx="1080120" cy="504056"/>
          </a:xfrm>
          <a:prstGeom prst="wedgeRoundRectCallout">
            <a:avLst>
              <a:gd name="adj1" fmla="val 8929"/>
              <a:gd name="adj2" fmla="val -103791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椭圆形标注 35"/>
          <p:cNvSpPr/>
          <p:nvPr/>
        </p:nvSpPr>
        <p:spPr>
          <a:xfrm>
            <a:off x="7232618" y="2627942"/>
            <a:ext cx="1440160" cy="559273"/>
          </a:xfrm>
          <a:prstGeom prst="wedgeEllipseCallout">
            <a:avLst>
              <a:gd name="adj1" fmla="val 2978"/>
              <a:gd name="adj2" fmla="val 14765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HEAD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9679" y="2829669"/>
            <a:ext cx="28840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你可能会说，我可以重新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checkout C11</a:t>
            </a:r>
          </a:p>
          <a:p>
            <a:endParaRPr lang="en-US" altLang="zh-CN" dirty="0"/>
          </a:p>
          <a:p>
            <a:r>
              <a:rPr lang="zh-CN" altLang="en-US" dirty="0" smtClean="0"/>
              <a:t>这样不就把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重新指回到</a:t>
            </a:r>
            <a:r>
              <a:rPr lang="en-US" altLang="zh-CN" dirty="0" smtClean="0"/>
              <a:t>C11</a:t>
            </a:r>
            <a:r>
              <a:rPr lang="zh-CN" altLang="en-US" dirty="0" smtClean="0"/>
              <a:t>了吗？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是的</a:t>
            </a:r>
            <a:r>
              <a:rPr lang="zh-CN" altLang="en-US" dirty="0" smtClean="0"/>
              <a:t>！这是可以的！</a:t>
            </a:r>
            <a:endParaRPr lang="en-US" altLang="zh-CN" dirty="0" smtClean="0"/>
          </a:p>
        </p:txBody>
      </p:sp>
      <p:sp>
        <p:nvSpPr>
          <p:cNvPr id="31" name="椭圆 30"/>
          <p:cNvSpPr/>
          <p:nvPr/>
        </p:nvSpPr>
        <p:spPr>
          <a:xfrm>
            <a:off x="7196612" y="1260452"/>
            <a:ext cx="648073" cy="648072"/>
          </a:xfrm>
          <a:prstGeom prst="ellipse">
            <a:avLst/>
          </a:prstGeom>
          <a:noFill/>
          <a:ln w="28575">
            <a:solidFill>
              <a:schemeClr val="tx1">
                <a:lumMod val="8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>
                    <a:lumMod val="85000"/>
                  </a:schemeClr>
                </a:solidFill>
              </a:rPr>
              <a:t>C10</a:t>
            </a:r>
            <a:endParaRPr lang="zh-CN" alt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cxnSp>
        <p:nvCxnSpPr>
          <p:cNvPr id="37" name="直接连接符 36"/>
          <p:cNvCxnSpPr>
            <a:stCxn id="25" idx="7"/>
            <a:endCxn id="31" idx="3"/>
          </p:cNvCxnSpPr>
          <p:nvPr/>
        </p:nvCxnSpPr>
        <p:spPr>
          <a:xfrm flipV="1">
            <a:off x="6727808" y="1813616"/>
            <a:ext cx="563712" cy="414148"/>
          </a:xfrm>
          <a:prstGeom prst="line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8276732" y="1260452"/>
            <a:ext cx="648073" cy="648072"/>
          </a:xfrm>
          <a:prstGeom prst="ellipse">
            <a:avLst/>
          </a:prstGeom>
          <a:noFill/>
          <a:ln w="28575">
            <a:solidFill>
              <a:schemeClr val="tx1">
                <a:lumMod val="8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>
                    <a:lumMod val="85000"/>
                  </a:schemeClr>
                </a:solidFill>
              </a:rPr>
              <a:t>C11</a:t>
            </a:r>
            <a:endParaRPr lang="zh-CN" alt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cxnSp>
        <p:nvCxnSpPr>
          <p:cNvPr id="39" name="直接连接符 38"/>
          <p:cNvCxnSpPr>
            <a:stCxn id="31" idx="6"/>
            <a:endCxn id="38" idx="2"/>
          </p:cNvCxnSpPr>
          <p:nvPr/>
        </p:nvCxnSpPr>
        <p:spPr>
          <a:xfrm>
            <a:off x="7844685" y="1584488"/>
            <a:ext cx="432047" cy="0"/>
          </a:xfrm>
          <a:prstGeom prst="line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30027" y="5462029"/>
            <a:ext cx="8227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不过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我们现在应该看看真正的提交</a:t>
            </a:r>
            <a:r>
              <a:rPr lang="en-US" altLang="zh-CN" dirty="0" smtClean="0"/>
              <a:t>ID</a:t>
            </a:r>
            <a:r>
              <a:rPr lang="zh-CN" altLang="en-US" dirty="0" smtClean="0"/>
              <a:t>长成什么样子了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比如下面这个</a:t>
            </a:r>
            <a:r>
              <a:rPr lang="en-US" altLang="zh-CN" dirty="0" smtClean="0"/>
              <a:t>……</a:t>
            </a:r>
          </a:p>
          <a:p>
            <a:endParaRPr lang="en-US" altLang="zh-CN" dirty="0"/>
          </a:p>
          <a:p>
            <a:pPr algn="ctr"/>
            <a:r>
              <a:rPr lang="en-US" altLang="zh-CN" dirty="0">
                <a:solidFill>
                  <a:srgbClr val="FFFF00"/>
                </a:solidFill>
              </a:rPr>
              <a:t>6ff87c4664981e4397625791c8ea3bbb5f2279a3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69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中的分支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9593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7605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C4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6"/>
            <a:endCxn id="6" idx="2"/>
          </p:cNvCxnSpPr>
          <p:nvPr/>
        </p:nvCxnSpPr>
        <p:spPr>
          <a:xfrm>
            <a:off x="3491881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6"/>
            <a:endCxn id="7" idx="2"/>
          </p:cNvCxnSpPr>
          <p:nvPr/>
        </p:nvCxnSpPr>
        <p:spPr>
          <a:xfrm>
            <a:off x="4644009" y="2456892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399593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07605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C6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接连接符 23"/>
          <p:cNvCxnSpPr>
            <a:stCxn id="17" idx="6"/>
            <a:endCxn id="18" idx="2"/>
          </p:cNvCxnSpPr>
          <p:nvPr/>
        </p:nvCxnSpPr>
        <p:spPr>
          <a:xfrm>
            <a:off x="4644009" y="3658962"/>
            <a:ext cx="43204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5"/>
            <a:endCxn id="17" idx="1"/>
          </p:cNvCxnSpPr>
          <p:nvPr/>
        </p:nvCxnSpPr>
        <p:spPr>
          <a:xfrm>
            <a:off x="3396973" y="2686020"/>
            <a:ext cx="693871" cy="74381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156176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304625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C8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0" name="直接连接符 29"/>
          <p:cNvCxnSpPr>
            <a:stCxn id="28" idx="6"/>
            <a:endCxn id="29" idx="2"/>
          </p:cNvCxnSpPr>
          <p:nvPr/>
        </p:nvCxnSpPr>
        <p:spPr>
          <a:xfrm>
            <a:off x="6804249" y="4861032"/>
            <a:ext cx="50037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8" idx="5"/>
            <a:endCxn id="28" idx="1"/>
          </p:cNvCxnSpPr>
          <p:nvPr/>
        </p:nvCxnSpPr>
        <p:spPr>
          <a:xfrm>
            <a:off x="5629221" y="3888090"/>
            <a:ext cx="621863" cy="74381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圆角矩形标注 32"/>
          <p:cNvSpPr/>
          <p:nvPr/>
        </p:nvSpPr>
        <p:spPr>
          <a:xfrm>
            <a:off x="4183732" y="4524445"/>
            <a:ext cx="1080120" cy="504056"/>
          </a:xfrm>
          <a:prstGeom prst="wedgeRoundRectCallout">
            <a:avLst>
              <a:gd name="adj1" fmla="val 50375"/>
              <a:gd name="adj2" fmla="val -156702"/>
              <a:gd name="adj3" fmla="val 16667"/>
            </a:avLst>
          </a:prstGeom>
          <a:solidFill>
            <a:srgbClr val="92D05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圆角矩形标注 34"/>
          <p:cNvSpPr/>
          <p:nvPr/>
        </p:nvSpPr>
        <p:spPr>
          <a:xfrm>
            <a:off x="7304625" y="3750425"/>
            <a:ext cx="1080120" cy="504056"/>
          </a:xfrm>
          <a:prstGeom prst="wedgeRoundRectCallout">
            <a:avLst>
              <a:gd name="adj1" fmla="val -18409"/>
              <a:gd name="adj2" fmla="val 102183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174643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C9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7" name="直接连接符 26"/>
          <p:cNvCxnSpPr>
            <a:stCxn id="7" idx="6"/>
            <a:endCxn id="25" idx="2"/>
          </p:cNvCxnSpPr>
          <p:nvPr/>
        </p:nvCxnSpPr>
        <p:spPr>
          <a:xfrm>
            <a:off x="5724129" y="2456892"/>
            <a:ext cx="450514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圆角矩形标注 33"/>
          <p:cNvSpPr/>
          <p:nvPr/>
        </p:nvSpPr>
        <p:spPr>
          <a:xfrm>
            <a:off x="6018354" y="3033886"/>
            <a:ext cx="1080120" cy="504056"/>
          </a:xfrm>
          <a:prstGeom prst="wedgeRoundRectCallout">
            <a:avLst>
              <a:gd name="adj1" fmla="val 8929"/>
              <a:gd name="adj2" fmla="val -103791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椭圆形标注 35"/>
          <p:cNvSpPr/>
          <p:nvPr/>
        </p:nvSpPr>
        <p:spPr>
          <a:xfrm>
            <a:off x="7232618" y="2627942"/>
            <a:ext cx="1440160" cy="559273"/>
          </a:xfrm>
          <a:prstGeom prst="wedgeEllipseCallout">
            <a:avLst>
              <a:gd name="adj1" fmla="val 2978"/>
              <a:gd name="adj2" fmla="val 14765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HEAD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9494" y="3274175"/>
            <a:ext cx="28840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我们用</a:t>
            </a:r>
            <a:r>
              <a:rPr lang="en-US" altLang="zh-CN" dirty="0" smtClean="0"/>
              <a:t>C#</a:t>
            </a:r>
            <a:r>
              <a:rPr lang="zh-CN" altLang="en-US" dirty="0" smtClean="0"/>
              <a:t>来代表提交</a:t>
            </a:r>
            <a:r>
              <a:rPr lang="en-US" altLang="zh-CN" dirty="0" smtClean="0"/>
              <a:t>ID</a:t>
            </a:r>
            <a:r>
              <a:rPr lang="zh-CN" altLang="en-US" dirty="0" smtClean="0"/>
              <a:t>只是为了书写方便，实际上</a:t>
            </a:r>
            <a:r>
              <a:rPr lang="en-US" altLang="zh-CN" dirty="0" smtClean="0"/>
              <a:t>GIT</a:t>
            </a:r>
            <a:r>
              <a:rPr lang="zh-CN" altLang="en-US" dirty="0" smtClean="0"/>
              <a:t>使用的提交</a:t>
            </a:r>
            <a:r>
              <a:rPr lang="en-US" altLang="zh-CN" dirty="0" smtClean="0"/>
              <a:t>ID</a:t>
            </a:r>
            <a:r>
              <a:rPr lang="zh-CN" altLang="en-US" dirty="0" smtClean="0"/>
              <a:t>是一个</a:t>
            </a:r>
            <a:r>
              <a:rPr lang="en-US" altLang="zh-CN" dirty="0" smtClean="0"/>
              <a:t>SHA1</a:t>
            </a:r>
            <a:r>
              <a:rPr lang="zh-CN" altLang="en-US" dirty="0" smtClean="0"/>
              <a:t>算法得到的快照的签名，由</a:t>
            </a:r>
            <a:r>
              <a:rPr lang="en-US" altLang="zh-CN" dirty="0" smtClean="0"/>
              <a:t>180-bit</a:t>
            </a:r>
            <a:r>
              <a:rPr lang="zh-CN" altLang="en-US" dirty="0" smtClean="0"/>
              <a:t>，也就是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个字节的长度。</a:t>
            </a:r>
            <a:endParaRPr lang="en-US" altLang="zh-CN" dirty="0" smtClean="0"/>
          </a:p>
        </p:txBody>
      </p:sp>
      <p:sp>
        <p:nvSpPr>
          <p:cNvPr id="31" name="椭圆 30"/>
          <p:cNvSpPr/>
          <p:nvPr/>
        </p:nvSpPr>
        <p:spPr>
          <a:xfrm>
            <a:off x="7196612" y="1260452"/>
            <a:ext cx="648073" cy="648072"/>
          </a:xfrm>
          <a:prstGeom prst="ellipse">
            <a:avLst/>
          </a:prstGeom>
          <a:noFill/>
          <a:ln w="28575">
            <a:solidFill>
              <a:schemeClr val="tx1">
                <a:lumMod val="8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>
                    <a:lumMod val="85000"/>
                  </a:schemeClr>
                </a:solidFill>
              </a:rPr>
              <a:t>C10</a:t>
            </a:r>
            <a:endParaRPr lang="zh-CN" alt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cxnSp>
        <p:nvCxnSpPr>
          <p:cNvPr id="37" name="直接连接符 36"/>
          <p:cNvCxnSpPr>
            <a:stCxn id="25" idx="7"/>
            <a:endCxn id="31" idx="3"/>
          </p:cNvCxnSpPr>
          <p:nvPr/>
        </p:nvCxnSpPr>
        <p:spPr>
          <a:xfrm flipV="1">
            <a:off x="6727808" y="1813616"/>
            <a:ext cx="563712" cy="414148"/>
          </a:xfrm>
          <a:prstGeom prst="line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8276732" y="1260452"/>
            <a:ext cx="648073" cy="648072"/>
          </a:xfrm>
          <a:prstGeom prst="ellipse">
            <a:avLst/>
          </a:prstGeom>
          <a:noFill/>
          <a:ln w="28575">
            <a:solidFill>
              <a:schemeClr val="tx1">
                <a:lumMod val="8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>
                    <a:lumMod val="85000"/>
                  </a:schemeClr>
                </a:solidFill>
              </a:rPr>
              <a:t>C11</a:t>
            </a:r>
            <a:endParaRPr lang="zh-CN" alt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cxnSp>
        <p:nvCxnSpPr>
          <p:cNvPr id="39" name="直接连接符 38"/>
          <p:cNvCxnSpPr>
            <a:stCxn id="31" idx="6"/>
            <a:endCxn id="38" idx="2"/>
          </p:cNvCxnSpPr>
          <p:nvPr/>
        </p:nvCxnSpPr>
        <p:spPr>
          <a:xfrm>
            <a:off x="7844685" y="1584488"/>
            <a:ext cx="432047" cy="0"/>
          </a:xfrm>
          <a:prstGeom prst="line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249494" y="5229200"/>
            <a:ext cx="81994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为了方便大家使用，允许使用</a:t>
            </a:r>
            <a:r>
              <a:rPr lang="en-US" altLang="zh-CN" dirty="0" smtClean="0"/>
              <a:t>ID</a:t>
            </a:r>
            <a:r>
              <a:rPr lang="zh-CN" altLang="en-US" dirty="0" smtClean="0"/>
              <a:t>的前几个字符代表整个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（只要前面几位没有重复的即可）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所以，可以</a:t>
            </a:r>
            <a:r>
              <a:rPr lang="zh-CN" altLang="en-US" dirty="0"/>
              <a:t>使用</a:t>
            </a:r>
            <a:endParaRPr lang="en-US" altLang="zh-CN" dirty="0" smtClean="0"/>
          </a:p>
          <a:p>
            <a:r>
              <a:rPr lang="en-US" altLang="zh-CN" dirty="0" smtClean="0"/>
              <a:t>6ff87c4</a:t>
            </a:r>
          </a:p>
          <a:p>
            <a:r>
              <a:rPr lang="zh-CN" altLang="en-US" dirty="0" smtClean="0"/>
              <a:t>来代替</a:t>
            </a:r>
            <a:endParaRPr lang="en-US" altLang="zh-CN" dirty="0" smtClean="0"/>
          </a:p>
          <a:p>
            <a:r>
              <a:rPr lang="en-US" altLang="zh-CN" dirty="0" smtClean="0"/>
              <a:t>6ff87c4664981e4397625791c8ea3bbb5f2279a3</a:t>
            </a:r>
          </a:p>
        </p:txBody>
      </p:sp>
    </p:spTree>
    <p:extLst>
      <p:ext uri="{BB962C8B-B14F-4D97-AF65-F5344CB8AC3E}">
        <p14:creationId xmlns:p14="http://schemas.microsoft.com/office/powerpoint/2010/main" val="186703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中的分支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9593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7605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C4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6"/>
            <a:endCxn id="6" idx="2"/>
          </p:cNvCxnSpPr>
          <p:nvPr/>
        </p:nvCxnSpPr>
        <p:spPr>
          <a:xfrm>
            <a:off x="3491881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6"/>
            <a:endCxn id="7" idx="2"/>
          </p:cNvCxnSpPr>
          <p:nvPr/>
        </p:nvCxnSpPr>
        <p:spPr>
          <a:xfrm>
            <a:off x="4644009" y="2456892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399593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07605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C6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接连接符 23"/>
          <p:cNvCxnSpPr>
            <a:stCxn id="17" idx="6"/>
            <a:endCxn id="18" idx="2"/>
          </p:cNvCxnSpPr>
          <p:nvPr/>
        </p:nvCxnSpPr>
        <p:spPr>
          <a:xfrm>
            <a:off x="4644009" y="3658962"/>
            <a:ext cx="43204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5"/>
            <a:endCxn id="17" idx="1"/>
          </p:cNvCxnSpPr>
          <p:nvPr/>
        </p:nvCxnSpPr>
        <p:spPr>
          <a:xfrm>
            <a:off x="3396973" y="2686020"/>
            <a:ext cx="693871" cy="74381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156176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304625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C8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0" name="直接连接符 29"/>
          <p:cNvCxnSpPr>
            <a:stCxn id="28" idx="6"/>
            <a:endCxn id="29" idx="2"/>
          </p:cNvCxnSpPr>
          <p:nvPr/>
        </p:nvCxnSpPr>
        <p:spPr>
          <a:xfrm>
            <a:off x="6804249" y="4861032"/>
            <a:ext cx="50037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8" idx="5"/>
            <a:endCxn id="28" idx="1"/>
          </p:cNvCxnSpPr>
          <p:nvPr/>
        </p:nvCxnSpPr>
        <p:spPr>
          <a:xfrm>
            <a:off x="5629221" y="3888090"/>
            <a:ext cx="621863" cy="74381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圆角矩形标注 32"/>
          <p:cNvSpPr/>
          <p:nvPr/>
        </p:nvSpPr>
        <p:spPr>
          <a:xfrm>
            <a:off x="4183732" y="4524445"/>
            <a:ext cx="1080120" cy="504056"/>
          </a:xfrm>
          <a:prstGeom prst="wedgeRoundRectCallout">
            <a:avLst>
              <a:gd name="adj1" fmla="val 50375"/>
              <a:gd name="adj2" fmla="val -156702"/>
              <a:gd name="adj3" fmla="val 16667"/>
            </a:avLst>
          </a:prstGeom>
          <a:solidFill>
            <a:srgbClr val="92D05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圆角矩形标注 34"/>
          <p:cNvSpPr/>
          <p:nvPr/>
        </p:nvSpPr>
        <p:spPr>
          <a:xfrm>
            <a:off x="7304625" y="3750425"/>
            <a:ext cx="1080120" cy="504056"/>
          </a:xfrm>
          <a:prstGeom prst="wedgeRoundRectCallout">
            <a:avLst>
              <a:gd name="adj1" fmla="val -18409"/>
              <a:gd name="adj2" fmla="val 102183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174643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C9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7" name="直接连接符 26"/>
          <p:cNvCxnSpPr>
            <a:stCxn id="7" idx="6"/>
            <a:endCxn id="25" idx="2"/>
          </p:cNvCxnSpPr>
          <p:nvPr/>
        </p:nvCxnSpPr>
        <p:spPr>
          <a:xfrm>
            <a:off x="5724129" y="2456892"/>
            <a:ext cx="450514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圆角矩形标注 33"/>
          <p:cNvSpPr/>
          <p:nvPr/>
        </p:nvSpPr>
        <p:spPr>
          <a:xfrm>
            <a:off x="6018354" y="3033886"/>
            <a:ext cx="1080120" cy="504056"/>
          </a:xfrm>
          <a:prstGeom prst="wedgeRoundRectCallout">
            <a:avLst>
              <a:gd name="adj1" fmla="val 8929"/>
              <a:gd name="adj2" fmla="val -103791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椭圆形标注 35"/>
          <p:cNvSpPr/>
          <p:nvPr/>
        </p:nvSpPr>
        <p:spPr>
          <a:xfrm>
            <a:off x="7232618" y="2627942"/>
            <a:ext cx="1440160" cy="559273"/>
          </a:xfrm>
          <a:prstGeom prst="wedgeEllipseCallout">
            <a:avLst>
              <a:gd name="adj1" fmla="val 2978"/>
              <a:gd name="adj2" fmla="val 14765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HEAD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9494" y="3274175"/>
            <a:ext cx="28840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不过，即使</a:t>
            </a:r>
            <a:r>
              <a:rPr lang="en-US" altLang="zh-CN" dirty="0" smtClean="0"/>
              <a:t>GIT</a:t>
            </a:r>
            <a:r>
              <a:rPr lang="zh-CN" altLang="en-US" dirty="0" smtClean="0"/>
              <a:t>提供了支持简写</a:t>
            </a:r>
            <a:r>
              <a:rPr lang="en-US" altLang="zh-CN" dirty="0" smtClean="0"/>
              <a:t>ID</a:t>
            </a:r>
            <a:r>
              <a:rPr lang="zh-CN" altLang="en-US" dirty="0" smtClean="0"/>
              <a:t>的功能，但是想记录下来这个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，单凭大脑估计是记不住的，一旦不能记住</a:t>
            </a:r>
            <a:r>
              <a:rPr lang="en-US" altLang="zh-CN" dirty="0" smtClean="0"/>
              <a:t>C11</a:t>
            </a:r>
            <a:r>
              <a:rPr lang="zh-CN" altLang="en-US" dirty="0" smtClean="0"/>
              <a:t>的提交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，那么就再也无法恢复</a:t>
            </a:r>
            <a:r>
              <a:rPr lang="en-US" altLang="zh-CN" dirty="0" smtClean="0"/>
              <a:t>C11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C10</a:t>
            </a:r>
            <a:r>
              <a:rPr lang="zh-CN" altLang="en-US" dirty="0" smtClean="0"/>
              <a:t>的内容。</a:t>
            </a:r>
            <a:endParaRPr lang="en-US" altLang="zh-CN" dirty="0" smtClean="0"/>
          </a:p>
        </p:txBody>
      </p:sp>
      <p:sp>
        <p:nvSpPr>
          <p:cNvPr id="31" name="椭圆 30"/>
          <p:cNvSpPr/>
          <p:nvPr/>
        </p:nvSpPr>
        <p:spPr>
          <a:xfrm>
            <a:off x="7196612" y="1260452"/>
            <a:ext cx="648073" cy="648072"/>
          </a:xfrm>
          <a:prstGeom prst="ellipse">
            <a:avLst/>
          </a:prstGeom>
          <a:noFill/>
          <a:ln w="28575">
            <a:solidFill>
              <a:schemeClr val="tx1">
                <a:lumMod val="8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>
                    <a:lumMod val="85000"/>
                  </a:schemeClr>
                </a:solidFill>
              </a:rPr>
              <a:t>C10</a:t>
            </a:r>
            <a:endParaRPr lang="zh-CN" alt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cxnSp>
        <p:nvCxnSpPr>
          <p:cNvPr id="37" name="直接连接符 36"/>
          <p:cNvCxnSpPr>
            <a:stCxn id="25" idx="7"/>
            <a:endCxn id="31" idx="3"/>
          </p:cNvCxnSpPr>
          <p:nvPr/>
        </p:nvCxnSpPr>
        <p:spPr>
          <a:xfrm flipV="1">
            <a:off x="6727808" y="1813616"/>
            <a:ext cx="563712" cy="414148"/>
          </a:xfrm>
          <a:prstGeom prst="line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8276732" y="1260452"/>
            <a:ext cx="648073" cy="648072"/>
          </a:xfrm>
          <a:prstGeom prst="ellipse">
            <a:avLst/>
          </a:prstGeom>
          <a:noFill/>
          <a:ln w="28575">
            <a:solidFill>
              <a:schemeClr val="tx1">
                <a:lumMod val="8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>
                    <a:lumMod val="85000"/>
                  </a:schemeClr>
                </a:solidFill>
              </a:rPr>
              <a:t>C11</a:t>
            </a:r>
            <a:endParaRPr lang="zh-CN" alt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cxnSp>
        <p:nvCxnSpPr>
          <p:cNvPr id="39" name="直接连接符 38"/>
          <p:cNvCxnSpPr>
            <a:stCxn id="31" idx="6"/>
            <a:endCxn id="38" idx="2"/>
          </p:cNvCxnSpPr>
          <p:nvPr/>
        </p:nvCxnSpPr>
        <p:spPr>
          <a:xfrm>
            <a:off x="7844685" y="1584488"/>
            <a:ext cx="432047" cy="0"/>
          </a:xfrm>
          <a:prstGeom prst="line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249494" y="5516610"/>
            <a:ext cx="8423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如果在头部分离的状态下创建了提交，那么正确的做法是在跳到</a:t>
            </a:r>
            <a:r>
              <a:rPr lang="en-US" altLang="zh-CN" dirty="0" smtClean="0"/>
              <a:t>br2</a:t>
            </a:r>
            <a:r>
              <a:rPr lang="zh-CN" altLang="en-US" dirty="0" smtClean="0"/>
              <a:t>之前手动用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checkout –b &lt;</a:t>
            </a:r>
            <a:r>
              <a:rPr lang="zh-CN" altLang="en-US" dirty="0" smtClean="0">
                <a:solidFill>
                  <a:srgbClr val="FFFF00"/>
                </a:solidFill>
              </a:rPr>
              <a:t>新分支名</a:t>
            </a:r>
            <a:r>
              <a:rPr lang="en-US" altLang="zh-CN" dirty="0" smtClean="0">
                <a:solidFill>
                  <a:srgbClr val="FFFF00"/>
                </a:solidFill>
              </a:rPr>
              <a:t>&gt;</a:t>
            </a:r>
          </a:p>
          <a:p>
            <a:r>
              <a:rPr lang="zh-CN" altLang="en-US" dirty="0" smtClean="0"/>
              <a:t>命令来把匿名分支转换为一个有名称的正式分支，操作细节可以参考其他材料自学。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0418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中的分支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9593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7605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C4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6"/>
            <a:endCxn id="6" idx="2"/>
          </p:cNvCxnSpPr>
          <p:nvPr/>
        </p:nvCxnSpPr>
        <p:spPr>
          <a:xfrm>
            <a:off x="3491881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6"/>
            <a:endCxn id="7" idx="2"/>
          </p:cNvCxnSpPr>
          <p:nvPr/>
        </p:nvCxnSpPr>
        <p:spPr>
          <a:xfrm>
            <a:off x="4644009" y="2456892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399593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07605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C6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接连接符 23"/>
          <p:cNvCxnSpPr>
            <a:stCxn id="17" idx="6"/>
            <a:endCxn id="18" idx="2"/>
          </p:cNvCxnSpPr>
          <p:nvPr/>
        </p:nvCxnSpPr>
        <p:spPr>
          <a:xfrm>
            <a:off x="4644009" y="3658962"/>
            <a:ext cx="43204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5"/>
            <a:endCxn id="17" idx="1"/>
          </p:cNvCxnSpPr>
          <p:nvPr/>
        </p:nvCxnSpPr>
        <p:spPr>
          <a:xfrm>
            <a:off x="3396973" y="2686020"/>
            <a:ext cx="693871" cy="74381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156176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304625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C8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0" name="直接连接符 29"/>
          <p:cNvCxnSpPr>
            <a:stCxn id="28" idx="6"/>
            <a:endCxn id="29" idx="2"/>
          </p:cNvCxnSpPr>
          <p:nvPr/>
        </p:nvCxnSpPr>
        <p:spPr>
          <a:xfrm>
            <a:off x="6804249" y="4861032"/>
            <a:ext cx="50037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8" idx="5"/>
            <a:endCxn id="28" idx="1"/>
          </p:cNvCxnSpPr>
          <p:nvPr/>
        </p:nvCxnSpPr>
        <p:spPr>
          <a:xfrm>
            <a:off x="5629221" y="3888090"/>
            <a:ext cx="621863" cy="74381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圆角矩形标注 32"/>
          <p:cNvSpPr/>
          <p:nvPr/>
        </p:nvSpPr>
        <p:spPr>
          <a:xfrm>
            <a:off x="4183732" y="4524445"/>
            <a:ext cx="1080120" cy="504056"/>
          </a:xfrm>
          <a:prstGeom prst="wedgeRoundRectCallout">
            <a:avLst>
              <a:gd name="adj1" fmla="val 50375"/>
              <a:gd name="adj2" fmla="val -156702"/>
              <a:gd name="adj3" fmla="val 16667"/>
            </a:avLst>
          </a:prstGeom>
          <a:solidFill>
            <a:srgbClr val="92D05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圆角矩形标注 34"/>
          <p:cNvSpPr/>
          <p:nvPr/>
        </p:nvSpPr>
        <p:spPr>
          <a:xfrm>
            <a:off x="7304625" y="3750425"/>
            <a:ext cx="1080120" cy="504056"/>
          </a:xfrm>
          <a:prstGeom prst="wedgeRoundRectCallout">
            <a:avLst>
              <a:gd name="adj1" fmla="val -18409"/>
              <a:gd name="adj2" fmla="val 102183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174643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C9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7" name="直接连接符 26"/>
          <p:cNvCxnSpPr>
            <a:stCxn id="7" idx="6"/>
            <a:endCxn id="25" idx="2"/>
          </p:cNvCxnSpPr>
          <p:nvPr/>
        </p:nvCxnSpPr>
        <p:spPr>
          <a:xfrm>
            <a:off x="5724129" y="2456892"/>
            <a:ext cx="450514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圆角矩形标注 33"/>
          <p:cNvSpPr/>
          <p:nvPr/>
        </p:nvSpPr>
        <p:spPr>
          <a:xfrm>
            <a:off x="6018354" y="3033886"/>
            <a:ext cx="1080120" cy="504056"/>
          </a:xfrm>
          <a:prstGeom prst="wedgeRoundRectCallout">
            <a:avLst>
              <a:gd name="adj1" fmla="val 8929"/>
              <a:gd name="adj2" fmla="val -103791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椭圆形标注 35"/>
          <p:cNvSpPr/>
          <p:nvPr/>
        </p:nvSpPr>
        <p:spPr>
          <a:xfrm>
            <a:off x="7232618" y="2627942"/>
            <a:ext cx="1440160" cy="559273"/>
          </a:xfrm>
          <a:prstGeom prst="wedgeEllipseCallout">
            <a:avLst>
              <a:gd name="adj1" fmla="val 2978"/>
              <a:gd name="adj2" fmla="val 14765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HEAD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9494" y="3274175"/>
            <a:ext cx="2884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另外，一旦出现了匿名分支，不要抱有侥幸心理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即使你记下了</a:t>
            </a:r>
            <a:r>
              <a:rPr lang="en-US" altLang="zh-CN" dirty="0" smtClean="0"/>
              <a:t>C11</a:t>
            </a:r>
            <a:r>
              <a:rPr lang="zh-CN" altLang="en-US" dirty="0" smtClean="0"/>
              <a:t>对应的提交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，那么也不保险。</a:t>
            </a:r>
            <a:endParaRPr lang="en-US" altLang="zh-CN" dirty="0" smtClean="0"/>
          </a:p>
        </p:txBody>
      </p:sp>
      <p:sp>
        <p:nvSpPr>
          <p:cNvPr id="31" name="椭圆 30"/>
          <p:cNvSpPr/>
          <p:nvPr/>
        </p:nvSpPr>
        <p:spPr>
          <a:xfrm>
            <a:off x="7196612" y="1260452"/>
            <a:ext cx="648073" cy="648072"/>
          </a:xfrm>
          <a:prstGeom prst="ellipse">
            <a:avLst/>
          </a:prstGeom>
          <a:noFill/>
          <a:ln w="28575">
            <a:solidFill>
              <a:schemeClr val="tx1">
                <a:lumMod val="8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>
                    <a:lumMod val="85000"/>
                  </a:schemeClr>
                </a:solidFill>
              </a:rPr>
              <a:t>C10</a:t>
            </a:r>
            <a:endParaRPr lang="zh-CN" alt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cxnSp>
        <p:nvCxnSpPr>
          <p:cNvPr id="37" name="直接连接符 36"/>
          <p:cNvCxnSpPr>
            <a:stCxn id="25" idx="7"/>
            <a:endCxn id="31" idx="3"/>
          </p:cNvCxnSpPr>
          <p:nvPr/>
        </p:nvCxnSpPr>
        <p:spPr>
          <a:xfrm flipV="1">
            <a:off x="6727808" y="1813616"/>
            <a:ext cx="563712" cy="414148"/>
          </a:xfrm>
          <a:prstGeom prst="line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8276732" y="1260452"/>
            <a:ext cx="648073" cy="648072"/>
          </a:xfrm>
          <a:prstGeom prst="ellipse">
            <a:avLst/>
          </a:prstGeom>
          <a:noFill/>
          <a:ln w="28575">
            <a:solidFill>
              <a:schemeClr val="tx1">
                <a:lumMod val="8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>
                    <a:lumMod val="85000"/>
                  </a:schemeClr>
                </a:solidFill>
              </a:rPr>
              <a:t>C11</a:t>
            </a:r>
            <a:endParaRPr lang="zh-CN" alt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cxnSp>
        <p:nvCxnSpPr>
          <p:cNvPr id="39" name="直接连接符 38"/>
          <p:cNvCxnSpPr>
            <a:stCxn id="31" idx="6"/>
            <a:endCxn id="38" idx="2"/>
          </p:cNvCxnSpPr>
          <p:nvPr/>
        </p:nvCxnSpPr>
        <p:spPr>
          <a:xfrm>
            <a:off x="7844685" y="1584488"/>
            <a:ext cx="432047" cy="0"/>
          </a:xfrm>
          <a:prstGeom prst="line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249494" y="5516610"/>
            <a:ext cx="8423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有一套垃圾回收机制，对于匿名分支，可能在某个时刻被</a:t>
            </a:r>
            <a:r>
              <a:rPr lang="en-US" altLang="zh-CN" dirty="0" smtClean="0"/>
              <a:t>GIT</a:t>
            </a:r>
            <a:r>
              <a:rPr lang="zh-CN" altLang="en-US" dirty="0" smtClean="0"/>
              <a:t>认为是不再需要的内容，从而自动将其删除，节省磁盘空间。因此，一定要及时使</a:t>
            </a:r>
            <a:r>
              <a:rPr lang="en-US" altLang="zh-CN" dirty="0" smtClean="0"/>
              <a:t>C11</a:t>
            </a:r>
            <a:r>
              <a:rPr lang="zh-CN" altLang="en-US" dirty="0" smtClean="0"/>
              <a:t>成为一个正常的分支。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7389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中的分支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9593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7605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C4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6"/>
            <a:endCxn id="6" idx="2"/>
          </p:cNvCxnSpPr>
          <p:nvPr/>
        </p:nvCxnSpPr>
        <p:spPr>
          <a:xfrm>
            <a:off x="3491881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6"/>
            <a:endCxn id="7" idx="2"/>
          </p:cNvCxnSpPr>
          <p:nvPr/>
        </p:nvCxnSpPr>
        <p:spPr>
          <a:xfrm>
            <a:off x="4644009" y="2456892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11560" y="909879"/>
            <a:ext cx="7773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说</a:t>
            </a:r>
            <a:r>
              <a:rPr lang="zh-CN" altLang="en-US" dirty="0" smtClean="0"/>
              <a:t>的很多了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搞个练习玩玩</a:t>
            </a:r>
            <a:r>
              <a:rPr lang="en-US" altLang="zh-CN" dirty="0" smtClean="0"/>
              <a:t>……</a:t>
            </a:r>
          </a:p>
        </p:txBody>
      </p:sp>
      <p:sp>
        <p:nvSpPr>
          <p:cNvPr id="17" name="椭圆 16"/>
          <p:cNvSpPr/>
          <p:nvPr/>
        </p:nvSpPr>
        <p:spPr>
          <a:xfrm>
            <a:off x="399593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07605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C6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接连接符 23"/>
          <p:cNvCxnSpPr>
            <a:stCxn id="17" idx="6"/>
            <a:endCxn id="18" idx="2"/>
          </p:cNvCxnSpPr>
          <p:nvPr/>
        </p:nvCxnSpPr>
        <p:spPr>
          <a:xfrm>
            <a:off x="4644009" y="3658962"/>
            <a:ext cx="43204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5"/>
            <a:endCxn id="17" idx="1"/>
          </p:cNvCxnSpPr>
          <p:nvPr/>
        </p:nvCxnSpPr>
        <p:spPr>
          <a:xfrm>
            <a:off x="3396973" y="2686020"/>
            <a:ext cx="693871" cy="74381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156176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304625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C8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0" name="直接连接符 29"/>
          <p:cNvCxnSpPr>
            <a:stCxn id="28" idx="6"/>
            <a:endCxn id="29" idx="2"/>
          </p:cNvCxnSpPr>
          <p:nvPr/>
        </p:nvCxnSpPr>
        <p:spPr>
          <a:xfrm>
            <a:off x="6804249" y="4861032"/>
            <a:ext cx="50037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8" idx="5"/>
            <a:endCxn id="28" idx="1"/>
          </p:cNvCxnSpPr>
          <p:nvPr/>
        </p:nvCxnSpPr>
        <p:spPr>
          <a:xfrm>
            <a:off x="5629221" y="3888090"/>
            <a:ext cx="621863" cy="74381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圆角矩形标注 32"/>
          <p:cNvSpPr/>
          <p:nvPr/>
        </p:nvSpPr>
        <p:spPr>
          <a:xfrm>
            <a:off x="4183732" y="4524445"/>
            <a:ext cx="1080120" cy="504056"/>
          </a:xfrm>
          <a:prstGeom prst="wedgeRoundRectCallout">
            <a:avLst>
              <a:gd name="adj1" fmla="val 50375"/>
              <a:gd name="adj2" fmla="val -156702"/>
              <a:gd name="adj3" fmla="val 16667"/>
            </a:avLst>
          </a:prstGeom>
          <a:solidFill>
            <a:srgbClr val="92D05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圆角矩形标注 34"/>
          <p:cNvSpPr/>
          <p:nvPr/>
        </p:nvSpPr>
        <p:spPr>
          <a:xfrm>
            <a:off x="7304625" y="3750425"/>
            <a:ext cx="1080120" cy="504056"/>
          </a:xfrm>
          <a:prstGeom prst="wedgeRoundRectCallout">
            <a:avLst>
              <a:gd name="adj1" fmla="val -18409"/>
              <a:gd name="adj2" fmla="val 102183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2176" y="3350251"/>
            <a:ext cx="35995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在当前状态下，依次执行下列指令，分支图会变成什么样子？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commit</a:t>
            </a: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checkout br1</a:t>
            </a: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commit</a:t>
            </a: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commit</a:t>
            </a: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checkout C3</a:t>
            </a: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commit</a:t>
            </a: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commit</a:t>
            </a:r>
          </a:p>
          <a:p>
            <a:r>
              <a:rPr lang="en-US" altLang="zh-CN" dirty="0" err="1">
                <a:solidFill>
                  <a:srgbClr val="FFFF00"/>
                </a:solidFill>
              </a:rPr>
              <a:t>git</a:t>
            </a:r>
            <a:r>
              <a:rPr lang="en-US" altLang="zh-CN" dirty="0">
                <a:solidFill>
                  <a:srgbClr val="FFFF00"/>
                </a:solidFill>
              </a:rPr>
              <a:t> checkout –b </a:t>
            </a:r>
            <a:r>
              <a:rPr lang="en-US" altLang="zh-CN" dirty="0" smtClean="0">
                <a:solidFill>
                  <a:srgbClr val="FFFF00"/>
                </a:solidFill>
              </a:rPr>
              <a:t>br3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174643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C9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7" name="直接连接符 26"/>
          <p:cNvCxnSpPr>
            <a:stCxn id="7" idx="6"/>
            <a:endCxn id="25" idx="2"/>
          </p:cNvCxnSpPr>
          <p:nvPr/>
        </p:nvCxnSpPr>
        <p:spPr>
          <a:xfrm>
            <a:off x="5724129" y="2456892"/>
            <a:ext cx="450514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圆角矩形标注 33"/>
          <p:cNvSpPr/>
          <p:nvPr/>
        </p:nvSpPr>
        <p:spPr>
          <a:xfrm>
            <a:off x="6018354" y="3033886"/>
            <a:ext cx="1080120" cy="504056"/>
          </a:xfrm>
          <a:prstGeom prst="wedgeRoundRectCallout">
            <a:avLst>
              <a:gd name="adj1" fmla="val 8929"/>
              <a:gd name="adj2" fmla="val -103791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椭圆形标注 35"/>
          <p:cNvSpPr/>
          <p:nvPr/>
        </p:nvSpPr>
        <p:spPr>
          <a:xfrm>
            <a:off x="6962958" y="1976021"/>
            <a:ext cx="1440160" cy="559273"/>
          </a:xfrm>
          <a:prstGeom prst="wedgeEllipseCallout">
            <a:avLst>
              <a:gd name="adj1" fmla="val -41337"/>
              <a:gd name="adj2" fmla="val 2004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HEAD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39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中的分支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9593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7605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C4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6"/>
            <a:endCxn id="6" idx="2"/>
          </p:cNvCxnSpPr>
          <p:nvPr/>
        </p:nvCxnSpPr>
        <p:spPr>
          <a:xfrm>
            <a:off x="3491881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6"/>
            <a:endCxn id="7" idx="2"/>
          </p:cNvCxnSpPr>
          <p:nvPr/>
        </p:nvCxnSpPr>
        <p:spPr>
          <a:xfrm>
            <a:off x="4644009" y="2456892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11560" y="909879"/>
            <a:ext cx="7773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说</a:t>
            </a:r>
            <a:r>
              <a:rPr lang="zh-CN" altLang="en-US" dirty="0" smtClean="0"/>
              <a:t>的很多了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搞个练习玩玩</a:t>
            </a:r>
            <a:r>
              <a:rPr lang="en-US" altLang="zh-CN" dirty="0" smtClean="0"/>
              <a:t>……</a:t>
            </a:r>
          </a:p>
        </p:txBody>
      </p:sp>
      <p:sp>
        <p:nvSpPr>
          <p:cNvPr id="17" name="椭圆 16"/>
          <p:cNvSpPr/>
          <p:nvPr/>
        </p:nvSpPr>
        <p:spPr>
          <a:xfrm>
            <a:off x="399593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07605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C6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接连接符 23"/>
          <p:cNvCxnSpPr>
            <a:stCxn id="17" idx="6"/>
            <a:endCxn id="18" idx="2"/>
          </p:cNvCxnSpPr>
          <p:nvPr/>
        </p:nvCxnSpPr>
        <p:spPr>
          <a:xfrm>
            <a:off x="4644009" y="3658962"/>
            <a:ext cx="43204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5"/>
            <a:endCxn id="17" idx="1"/>
          </p:cNvCxnSpPr>
          <p:nvPr/>
        </p:nvCxnSpPr>
        <p:spPr>
          <a:xfrm>
            <a:off x="3396973" y="2686020"/>
            <a:ext cx="693871" cy="74381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156176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304625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C8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0" name="直接连接符 29"/>
          <p:cNvCxnSpPr>
            <a:stCxn id="28" idx="6"/>
            <a:endCxn id="29" idx="2"/>
          </p:cNvCxnSpPr>
          <p:nvPr/>
        </p:nvCxnSpPr>
        <p:spPr>
          <a:xfrm>
            <a:off x="6804249" y="4861032"/>
            <a:ext cx="50037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8" idx="5"/>
            <a:endCxn id="28" idx="1"/>
          </p:cNvCxnSpPr>
          <p:nvPr/>
        </p:nvCxnSpPr>
        <p:spPr>
          <a:xfrm>
            <a:off x="5629221" y="3888090"/>
            <a:ext cx="621863" cy="74381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圆角矩形标注 32"/>
          <p:cNvSpPr/>
          <p:nvPr/>
        </p:nvSpPr>
        <p:spPr>
          <a:xfrm>
            <a:off x="4183732" y="4524445"/>
            <a:ext cx="1080120" cy="504056"/>
          </a:xfrm>
          <a:prstGeom prst="wedgeRoundRectCallout">
            <a:avLst>
              <a:gd name="adj1" fmla="val 50375"/>
              <a:gd name="adj2" fmla="val -156702"/>
              <a:gd name="adj3" fmla="val 16667"/>
            </a:avLst>
          </a:prstGeom>
          <a:solidFill>
            <a:srgbClr val="92D05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圆角矩形标注 34"/>
          <p:cNvSpPr/>
          <p:nvPr/>
        </p:nvSpPr>
        <p:spPr>
          <a:xfrm>
            <a:off x="7304625" y="3750425"/>
            <a:ext cx="1080120" cy="504056"/>
          </a:xfrm>
          <a:prstGeom prst="wedgeRoundRectCallout">
            <a:avLst>
              <a:gd name="adj1" fmla="val -18409"/>
              <a:gd name="adj2" fmla="val 102183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2176" y="3350251"/>
            <a:ext cx="35995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在当前状态下，依次执行下列指令，分支图会变成什么样子？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commit</a:t>
            </a: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checkout br1</a:t>
            </a: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commit</a:t>
            </a: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commit</a:t>
            </a: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checkout C3</a:t>
            </a: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commit</a:t>
            </a: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commit</a:t>
            </a:r>
          </a:p>
          <a:p>
            <a:r>
              <a:rPr lang="en-US" altLang="zh-CN" dirty="0" err="1">
                <a:solidFill>
                  <a:srgbClr val="FFFF00"/>
                </a:solidFill>
              </a:rPr>
              <a:t>git</a:t>
            </a:r>
            <a:r>
              <a:rPr lang="en-US" altLang="zh-CN" dirty="0">
                <a:solidFill>
                  <a:srgbClr val="FFFF00"/>
                </a:solidFill>
              </a:rPr>
              <a:t> checkout –b </a:t>
            </a:r>
            <a:r>
              <a:rPr lang="en-US" altLang="zh-CN" dirty="0" smtClean="0">
                <a:solidFill>
                  <a:srgbClr val="FFFF00"/>
                </a:solidFill>
              </a:rPr>
              <a:t>br3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174643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C9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7" name="直接连接符 26"/>
          <p:cNvCxnSpPr>
            <a:stCxn id="7" idx="6"/>
            <a:endCxn id="25" idx="2"/>
          </p:cNvCxnSpPr>
          <p:nvPr/>
        </p:nvCxnSpPr>
        <p:spPr>
          <a:xfrm>
            <a:off x="5724129" y="2456892"/>
            <a:ext cx="450514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圆角矩形标注 33"/>
          <p:cNvSpPr/>
          <p:nvPr/>
        </p:nvSpPr>
        <p:spPr>
          <a:xfrm>
            <a:off x="7110451" y="1489519"/>
            <a:ext cx="1080120" cy="504056"/>
          </a:xfrm>
          <a:prstGeom prst="wedgeRoundRectCallout">
            <a:avLst>
              <a:gd name="adj1" fmla="val 7165"/>
              <a:gd name="adj2" fmla="val 94624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椭圆形标注 35"/>
          <p:cNvSpPr/>
          <p:nvPr/>
        </p:nvSpPr>
        <p:spPr>
          <a:xfrm>
            <a:off x="7232618" y="465069"/>
            <a:ext cx="1440160" cy="559273"/>
          </a:xfrm>
          <a:prstGeom prst="wedgeEllipseCallout">
            <a:avLst>
              <a:gd name="adj1" fmla="val -6945"/>
              <a:gd name="adj2" fmla="val 13403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HEAD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左箭头 7"/>
          <p:cNvSpPr/>
          <p:nvPr/>
        </p:nvSpPr>
        <p:spPr>
          <a:xfrm>
            <a:off x="2362651" y="4221088"/>
            <a:ext cx="1201237" cy="269964"/>
          </a:xfrm>
          <a:prstGeom prst="lef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7254763" y="2134832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C10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7" name="直接连接符 36"/>
          <p:cNvCxnSpPr>
            <a:stCxn id="25" idx="6"/>
            <a:endCxn id="31" idx="2"/>
          </p:cNvCxnSpPr>
          <p:nvPr/>
        </p:nvCxnSpPr>
        <p:spPr>
          <a:xfrm>
            <a:off x="6822716" y="2456892"/>
            <a:ext cx="432047" cy="1976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02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中的分支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9593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7605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C4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6"/>
            <a:endCxn id="6" idx="2"/>
          </p:cNvCxnSpPr>
          <p:nvPr/>
        </p:nvCxnSpPr>
        <p:spPr>
          <a:xfrm>
            <a:off x="3491881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6"/>
            <a:endCxn id="7" idx="2"/>
          </p:cNvCxnSpPr>
          <p:nvPr/>
        </p:nvCxnSpPr>
        <p:spPr>
          <a:xfrm>
            <a:off x="4644009" y="2456892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11560" y="909879"/>
            <a:ext cx="7773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说</a:t>
            </a:r>
            <a:r>
              <a:rPr lang="zh-CN" altLang="en-US" dirty="0" smtClean="0"/>
              <a:t>的很多了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搞个练习玩玩</a:t>
            </a:r>
            <a:r>
              <a:rPr lang="en-US" altLang="zh-CN" dirty="0" smtClean="0"/>
              <a:t>……</a:t>
            </a:r>
          </a:p>
        </p:txBody>
      </p:sp>
      <p:sp>
        <p:nvSpPr>
          <p:cNvPr id="17" name="椭圆 16"/>
          <p:cNvSpPr/>
          <p:nvPr/>
        </p:nvSpPr>
        <p:spPr>
          <a:xfrm>
            <a:off x="399593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07605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C6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接连接符 23"/>
          <p:cNvCxnSpPr>
            <a:stCxn id="17" idx="6"/>
            <a:endCxn id="18" idx="2"/>
          </p:cNvCxnSpPr>
          <p:nvPr/>
        </p:nvCxnSpPr>
        <p:spPr>
          <a:xfrm>
            <a:off x="4644009" y="3658962"/>
            <a:ext cx="43204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5"/>
            <a:endCxn id="17" idx="1"/>
          </p:cNvCxnSpPr>
          <p:nvPr/>
        </p:nvCxnSpPr>
        <p:spPr>
          <a:xfrm>
            <a:off x="3396973" y="2686020"/>
            <a:ext cx="693871" cy="74381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156176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304625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C8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0" name="直接连接符 29"/>
          <p:cNvCxnSpPr>
            <a:stCxn id="28" idx="6"/>
            <a:endCxn id="29" idx="2"/>
          </p:cNvCxnSpPr>
          <p:nvPr/>
        </p:nvCxnSpPr>
        <p:spPr>
          <a:xfrm>
            <a:off x="6804249" y="4861032"/>
            <a:ext cx="50037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8" idx="5"/>
            <a:endCxn id="28" idx="1"/>
          </p:cNvCxnSpPr>
          <p:nvPr/>
        </p:nvCxnSpPr>
        <p:spPr>
          <a:xfrm>
            <a:off x="5629221" y="3888090"/>
            <a:ext cx="621863" cy="74381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圆角矩形标注 32"/>
          <p:cNvSpPr/>
          <p:nvPr/>
        </p:nvSpPr>
        <p:spPr>
          <a:xfrm>
            <a:off x="4183732" y="4524445"/>
            <a:ext cx="1080120" cy="504056"/>
          </a:xfrm>
          <a:prstGeom prst="wedgeRoundRectCallout">
            <a:avLst>
              <a:gd name="adj1" fmla="val 50375"/>
              <a:gd name="adj2" fmla="val -156702"/>
              <a:gd name="adj3" fmla="val 16667"/>
            </a:avLst>
          </a:prstGeom>
          <a:solidFill>
            <a:srgbClr val="92D05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圆角矩形标注 34"/>
          <p:cNvSpPr/>
          <p:nvPr/>
        </p:nvSpPr>
        <p:spPr>
          <a:xfrm>
            <a:off x="7304625" y="3750425"/>
            <a:ext cx="1080120" cy="504056"/>
          </a:xfrm>
          <a:prstGeom prst="wedgeRoundRectCallout">
            <a:avLst>
              <a:gd name="adj1" fmla="val -18409"/>
              <a:gd name="adj2" fmla="val 102183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2176" y="3350251"/>
            <a:ext cx="35995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在当前状态下，依次执行下列指令，分支图会变成什么样子？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commit</a:t>
            </a: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checkout br1</a:t>
            </a: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commit</a:t>
            </a: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commit</a:t>
            </a: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checkout C3</a:t>
            </a: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commit</a:t>
            </a: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commit</a:t>
            </a:r>
          </a:p>
          <a:p>
            <a:r>
              <a:rPr lang="en-US" altLang="zh-CN" dirty="0" err="1">
                <a:solidFill>
                  <a:srgbClr val="FFFF00"/>
                </a:solidFill>
              </a:rPr>
              <a:t>git</a:t>
            </a:r>
            <a:r>
              <a:rPr lang="en-US" altLang="zh-CN" dirty="0">
                <a:solidFill>
                  <a:srgbClr val="FFFF00"/>
                </a:solidFill>
              </a:rPr>
              <a:t> checkout –b </a:t>
            </a:r>
            <a:r>
              <a:rPr lang="en-US" altLang="zh-CN" dirty="0" smtClean="0">
                <a:solidFill>
                  <a:srgbClr val="FFFF00"/>
                </a:solidFill>
              </a:rPr>
              <a:t>br3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174643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C9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7" name="直接连接符 26"/>
          <p:cNvCxnSpPr>
            <a:stCxn id="7" idx="6"/>
            <a:endCxn id="25" idx="2"/>
          </p:cNvCxnSpPr>
          <p:nvPr/>
        </p:nvCxnSpPr>
        <p:spPr>
          <a:xfrm>
            <a:off x="5724129" y="2456892"/>
            <a:ext cx="450514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圆角矩形标注 33"/>
          <p:cNvSpPr/>
          <p:nvPr/>
        </p:nvSpPr>
        <p:spPr>
          <a:xfrm>
            <a:off x="7110451" y="1489519"/>
            <a:ext cx="1080120" cy="504056"/>
          </a:xfrm>
          <a:prstGeom prst="wedgeRoundRectCallout">
            <a:avLst>
              <a:gd name="adj1" fmla="val 7165"/>
              <a:gd name="adj2" fmla="val 94624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椭圆形标注 35"/>
          <p:cNvSpPr/>
          <p:nvPr/>
        </p:nvSpPr>
        <p:spPr>
          <a:xfrm>
            <a:off x="4090844" y="5357158"/>
            <a:ext cx="1440160" cy="559273"/>
          </a:xfrm>
          <a:prstGeom prst="wedgeEllipseCallout">
            <a:avLst>
              <a:gd name="adj1" fmla="val -993"/>
              <a:gd name="adj2" fmla="val -10781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HEAD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左箭头 7"/>
          <p:cNvSpPr/>
          <p:nvPr/>
        </p:nvSpPr>
        <p:spPr>
          <a:xfrm>
            <a:off x="2362651" y="4527188"/>
            <a:ext cx="1201237" cy="269964"/>
          </a:xfrm>
          <a:prstGeom prst="lef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7254763" y="2134832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C10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7" name="直接连接符 36"/>
          <p:cNvCxnSpPr>
            <a:stCxn id="25" idx="6"/>
            <a:endCxn id="31" idx="2"/>
          </p:cNvCxnSpPr>
          <p:nvPr/>
        </p:nvCxnSpPr>
        <p:spPr>
          <a:xfrm>
            <a:off x="6822716" y="2456892"/>
            <a:ext cx="432047" cy="1976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08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中的分支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9593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7605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C4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6"/>
            <a:endCxn id="6" idx="2"/>
          </p:cNvCxnSpPr>
          <p:nvPr/>
        </p:nvCxnSpPr>
        <p:spPr>
          <a:xfrm>
            <a:off x="3491881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6"/>
            <a:endCxn id="7" idx="2"/>
          </p:cNvCxnSpPr>
          <p:nvPr/>
        </p:nvCxnSpPr>
        <p:spPr>
          <a:xfrm>
            <a:off x="4644009" y="2456892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11560" y="909879"/>
            <a:ext cx="7773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说</a:t>
            </a:r>
            <a:r>
              <a:rPr lang="zh-CN" altLang="en-US" dirty="0" smtClean="0"/>
              <a:t>的很多了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搞个练习玩玩</a:t>
            </a:r>
            <a:r>
              <a:rPr lang="en-US" altLang="zh-CN" dirty="0" smtClean="0"/>
              <a:t>……</a:t>
            </a:r>
          </a:p>
        </p:txBody>
      </p:sp>
      <p:sp>
        <p:nvSpPr>
          <p:cNvPr id="17" name="椭圆 16"/>
          <p:cNvSpPr/>
          <p:nvPr/>
        </p:nvSpPr>
        <p:spPr>
          <a:xfrm>
            <a:off x="399593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07605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C6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接连接符 23"/>
          <p:cNvCxnSpPr>
            <a:stCxn id="17" idx="6"/>
            <a:endCxn id="18" idx="2"/>
          </p:cNvCxnSpPr>
          <p:nvPr/>
        </p:nvCxnSpPr>
        <p:spPr>
          <a:xfrm>
            <a:off x="4644009" y="3658962"/>
            <a:ext cx="43204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5"/>
            <a:endCxn id="17" idx="1"/>
          </p:cNvCxnSpPr>
          <p:nvPr/>
        </p:nvCxnSpPr>
        <p:spPr>
          <a:xfrm>
            <a:off x="3396973" y="2686020"/>
            <a:ext cx="693871" cy="74381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156176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304625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C8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0" name="直接连接符 29"/>
          <p:cNvCxnSpPr>
            <a:stCxn id="28" idx="6"/>
            <a:endCxn id="29" idx="2"/>
          </p:cNvCxnSpPr>
          <p:nvPr/>
        </p:nvCxnSpPr>
        <p:spPr>
          <a:xfrm>
            <a:off x="6804249" y="4861032"/>
            <a:ext cx="50037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8" idx="5"/>
            <a:endCxn id="28" idx="1"/>
          </p:cNvCxnSpPr>
          <p:nvPr/>
        </p:nvCxnSpPr>
        <p:spPr>
          <a:xfrm>
            <a:off x="5629221" y="3888090"/>
            <a:ext cx="621863" cy="74381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圆角矩形标注 32"/>
          <p:cNvSpPr/>
          <p:nvPr/>
        </p:nvSpPr>
        <p:spPr>
          <a:xfrm>
            <a:off x="7897384" y="4105169"/>
            <a:ext cx="1080120" cy="504056"/>
          </a:xfrm>
          <a:prstGeom prst="wedgeRoundRectCallout">
            <a:avLst>
              <a:gd name="adj1" fmla="val -54565"/>
              <a:gd name="adj2" fmla="val -88674"/>
              <a:gd name="adj3" fmla="val 16667"/>
            </a:avLst>
          </a:prstGeom>
          <a:solidFill>
            <a:srgbClr val="92D05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圆角矩形标注 34"/>
          <p:cNvSpPr/>
          <p:nvPr/>
        </p:nvSpPr>
        <p:spPr>
          <a:xfrm>
            <a:off x="7304625" y="5548610"/>
            <a:ext cx="1080120" cy="504056"/>
          </a:xfrm>
          <a:prstGeom prst="wedgeRoundRectCallout">
            <a:avLst>
              <a:gd name="adj1" fmla="val -19291"/>
              <a:gd name="adj2" fmla="val -103791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2176" y="3350251"/>
            <a:ext cx="35995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在当前状态下，依次执行下列指令，分支图会变成什么样子？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commit</a:t>
            </a: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checkout br1</a:t>
            </a: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commit</a:t>
            </a: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commit</a:t>
            </a: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checkout C3</a:t>
            </a: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commit</a:t>
            </a: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commit</a:t>
            </a:r>
          </a:p>
          <a:p>
            <a:r>
              <a:rPr lang="en-US" altLang="zh-CN" dirty="0" err="1">
                <a:solidFill>
                  <a:srgbClr val="FFFF00"/>
                </a:solidFill>
              </a:rPr>
              <a:t>git</a:t>
            </a:r>
            <a:r>
              <a:rPr lang="en-US" altLang="zh-CN" dirty="0">
                <a:solidFill>
                  <a:srgbClr val="FFFF00"/>
                </a:solidFill>
              </a:rPr>
              <a:t> checkout –b </a:t>
            </a:r>
            <a:r>
              <a:rPr lang="en-US" altLang="zh-CN" dirty="0" smtClean="0">
                <a:solidFill>
                  <a:srgbClr val="FFFF00"/>
                </a:solidFill>
              </a:rPr>
              <a:t>br3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174643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C9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7" name="直接连接符 26"/>
          <p:cNvCxnSpPr>
            <a:stCxn id="7" idx="6"/>
            <a:endCxn id="25" idx="2"/>
          </p:cNvCxnSpPr>
          <p:nvPr/>
        </p:nvCxnSpPr>
        <p:spPr>
          <a:xfrm>
            <a:off x="5724129" y="2456892"/>
            <a:ext cx="450514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圆角矩形标注 33"/>
          <p:cNvSpPr/>
          <p:nvPr/>
        </p:nvSpPr>
        <p:spPr>
          <a:xfrm>
            <a:off x="7110451" y="1489519"/>
            <a:ext cx="1080120" cy="504056"/>
          </a:xfrm>
          <a:prstGeom prst="wedgeRoundRectCallout">
            <a:avLst>
              <a:gd name="adj1" fmla="val 7165"/>
              <a:gd name="adj2" fmla="val 94624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椭圆形标注 35"/>
          <p:cNvSpPr/>
          <p:nvPr/>
        </p:nvSpPr>
        <p:spPr>
          <a:xfrm>
            <a:off x="7601102" y="2706109"/>
            <a:ext cx="1440160" cy="559273"/>
          </a:xfrm>
          <a:prstGeom prst="wedgeEllipseCallout">
            <a:avLst>
              <a:gd name="adj1" fmla="val 17526"/>
              <a:gd name="adj2" fmla="val 2004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HEAD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左箭头 7"/>
          <p:cNvSpPr/>
          <p:nvPr/>
        </p:nvSpPr>
        <p:spPr>
          <a:xfrm>
            <a:off x="2362651" y="5085184"/>
            <a:ext cx="1201237" cy="269964"/>
          </a:xfrm>
          <a:prstGeom prst="lef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7254763" y="2134832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C10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7" name="直接连接符 36"/>
          <p:cNvCxnSpPr>
            <a:stCxn id="25" idx="6"/>
            <a:endCxn id="31" idx="2"/>
          </p:cNvCxnSpPr>
          <p:nvPr/>
        </p:nvCxnSpPr>
        <p:spPr>
          <a:xfrm>
            <a:off x="6822716" y="2456892"/>
            <a:ext cx="432047" cy="1976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6174643" y="3326245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C11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9" name="直接连接符 38"/>
          <p:cNvCxnSpPr>
            <a:stCxn id="18" idx="6"/>
            <a:endCxn id="38" idx="2"/>
          </p:cNvCxnSpPr>
          <p:nvPr/>
        </p:nvCxnSpPr>
        <p:spPr>
          <a:xfrm flipV="1">
            <a:off x="5724129" y="3650281"/>
            <a:ext cx="450514" cy="868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7301127" y="3326245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1" name="直接连接符 40"/>
          <p:cNvCxnSpPr>
            <a:stCxn id="38" idx="6"/>
            <a:endCxn id="40" idx="2"/>
          </p:cNvCxnSpPr>
          <p:nvPr/>
        </p:nvCxnSpPr>
        <p:spPr>
          <a:xfrm>
            <a:off x="6822716" y="3650281"/>
            <a:ext cx="478411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39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中的分支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9593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7605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C4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6"/>
            <a:endCxn id="6" idx="2"/>
          </p:cNvCxnSpPr>
          <p:nvPr/>
        </p:nvCxnSpPr>
        <p:spPr>
          <a:xfrm>
            <a:off x="3491881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6"/>
            <a:endCxn id="7" idx="2"/>
          </p:cNvCxnSpPr>
          <p:nvPr/>
        </p:nvCxnSpPr>
        <p:spPr>
          <a:xfrm>
            <a:off x="4644009" y="2456892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11560" y="909879"/>
            <a:ext cx="7773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说</a:t>
            </a:r>
            <a:r>
              <a:rPr lang="zh-CN" altLang="en-US" dirty="0" smtClean="0"/>
              <a:t>的很多了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搞个练习玩玩</a:t>
            </a:r>
            <a:r>
              <a:rPr lang="en-US" altLang="zh-CN" dirty="0" smtClean="0"/>
              <a:t>……</a:t>
            </a:r>
          </a:p>
        </p:txBody>
      </p:sp>
      <p:sp>
        <p:nvSpPr>
          <p:cNvPr id="17" name="椭圆 16"/>
          <p:cNvSpPr/>
          <p:nvPr/>
        </p:nvSpPr>
        <p:spPr>
          <a:xfrm>
            <a:off x="399593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07605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C6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接连接符 23"/>
          <p:cNvCxnSpPr>
            <a:stCxn id="17" idx="6"/>
            <a:endCxn id="18" idx="2"/>
          </p:cNvCxnSpPr>
          <p:nvPr/>
        </p:nvCxnSpPr>
        <p:spPr>
          <a:xfrm>
            <a:off x="4644009" y="3658962"/>
            <a:ext cx="43204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5"/>
            <a:endCxn id="17" idx="1"/>
          </p:cNvCxnSpPr>
          <p:nvPr/>
        </p:nvCxnSpPr>
        <p:spPr>
          <a:xfrm>
            <a:off x="3396973" y="2686020"/>
            <a:ext cx="693871" cy="74381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156176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304625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C8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0" name="直接连接符 29"/>
          <p:cNvCxnSpPr>
            <a:stCxn id="28" idx="6"/>
            <a:endCxn id="29" idx="2"/>
          </p:cNvCxnSpPr>
          <p:nvPr/>
        </p:nvCxnSpPr>
        <p:spPr>
          <a:xfrm>
            <a:off x="6804249" y="4861032"/>
            <a:ext cx="50037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8" idx="5"/>
            <a:endCxn id="28" idx="1"/>
          </p:cNvCxnSpPr>
          <p:nvPr/>
        </p:nvCxnSpPr>
        <p:spPr>
          <a:xfrm>
            <a:off x="5629221" y="3888090"/>
            <a:ext cx="621863" cy="74381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圆角矩形标注 32"/>
          <p:cNvSpPr/>
          <p:nvPr/>
        </p:nvSpPr>
        <p:spPr>
          <a:xfrm>
            <a:off x="7897384" y="4105169"/>
            <a:ext cx="1080120" cy="504056"/>
          </a:xfrm>
          <a:prstGeom prst="wedgeRoundRectCallout">
            <a:avLst>
              <a:gd name="adj1" fmla="val -54565"/>
              <a:gd name="adj2" fmla="val -88674"/>
              <a:gd name="adj3" fmla="val 16667"/>
            </a:avLst>
          </a:prstGeom>
          <a:solidFill>
            <a:srgbClr val="92D05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圆角矩形标注 34"/>
          <p:cNvSpPr/>
          <p:nvPr/>
        </p:nvSpPr>
        <p:spPr>
          <a:xfrm>
            <a:off x="7304625" y="5548610"/>
            <a:ext cx="1080120" cy="504056"/>
          </a:xfrm>
          <a:prstGeom prst="wedgeRoundRectCallout">
            <a:avLst>
              <a:gd name="adj1" fmla="val -19291"/>
              <a:gd name="adj2" fmla="val -103791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2176" y="3350251"/>
            <a:ext cx="35995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在当前状态下，依次执行下列指令，分支图会变成什么样子？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commit</a:t>
            </a: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checkout br1</a:t>
            </a: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commit</a:t>
            </a: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commit</a:t>
            </a: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checkout C3</a:t>
            </a: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commit</a:t>
            </a: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commit</a:t>
            </a:r>
          </a:p>
          <a:p>
            <a:r>
              <a:rPr lang="en-US" altLang="zh-CN" dirty="0" err="1">
                <a:solidFill>
                  <a:srgbClr val="FFFF00"/>
                </a:solidFill>
              </a:rPr>
              <a:t>git</a:t>
            </a:r>
            <a:r>
              <a:rPr lang="en-US" altLang="zh-CN" dirty="0">
                <a:solidFill>
                  <a:srgbClr val="FFFF00"/>
                </a:solidFill>
              </a:rPr>
              <a:t> checkout –b </a:t>
            </a:r>
            <a:r>
              <a:rPr lang="en-US" altLang="zh-CN" dirty="0" smtClean="0">
                <a:solidFill>
                  <a:srgbClr val="FFFF00"/>
                </a:solidFill>
              </a:rPr>
              <a:t>br3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174643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C9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7" name="直接连接符 26"/>
          <p:cNvCxnSpPr>
            <a:stCxn id="7" idx="6"/>
            <a:endCxn id="25" idx="2"/>
          </p:cNvCxnSpPr>
          <p:nvPr/>
        </p:nvCxnSpPr>
        <p:spPr>
          <a:xfrm>
            <a:off x="5724129" y="2456892"/>
            <a:ext cx="450514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圆角矩形标注 33"/>
          <p:cNvSpPr/>
          <p:nvPr/>
        </p:nvSpPr>
        <p:spPr>
          <a:xfrm>
            <a:off x="7110451" y="1489519"/>
            <a:ext cx="1080120" cy="504056"/>
          </a:xfrm>
          <a:prstGeom prst="wedgeRoundRectCallout">
            <a:avLst>
              <a:gd name="adj1" fmla="val 7165"/>
              <a:gd name="adj2" fmla="val 94624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椭圆形标注 35"/>
          <p:cNvSpPr/>
          <p:nvPr/>
        </p:nvSpPr>
        <p:spPr>
          <a:xfrm>
            <a:off x="3778072" y="1215346"/>
            <a:ext cx="1440160" cy="559273"/>
          </a:xfrm>
          <a:prstGeom prst="wedgeEllipseCallout">
            <a:avLst>
              <a:gd name="adj1" fmla="val -12898"/>
              <a:gd name="adj2" fmla="val 11529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HEAD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左箭头 7"/>
          <p:cNvSpPr/>
          <p:nvPr/>
        </p:nvSpPr>
        <p:spPr>
          <a:xfrm>
            <a:off x="2362651" y="5319276"/>
            <a:ext cx="1201237" cy="269964"/>
          </a:xfrm>
          <a:prstGeom prst="lef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7254763" y="2134832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C10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7" name="直接连接符 36"/>
          <p:cNvCxnSpPr>
            <a:stCxn id="25" idx="6"/>
            <a:endCxn id="31" idx="2"/>
          </p:cNvCxnSpPr>
          <p:nvPr/>
        </p:nvCxnSpPr>
        <p:spPr>
          <a:xfrm>
            <a:off x="6822716" y="2456892"/>
            <a:ext cx="432047" cy="1976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6174643" y="3326245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C11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9" name="直接连接符 38"/>
          <p:cNvCxnSpPr>
            <a:stCxn id="18" idx="6"/>
            <a:endCxn id="38" idx="2"/>
          </p:cNvCxnSpPr>
          <p:nvPr/>
        </p:nvCxnSpPr>
        <p:spPr>
          <a:xfrm flipV="1">
            <a:off x="5724129" y="3650281"/>
            <a:ext cx="450514" cy="868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7301127" y="3326245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1" name="直接连接符 40"/>
          <p:cNvCxnSpPr>
            <a:stCxn id="38" idx="6"/>
            <a:endCxn id="40" idx="2"/>
          </p:cNvCxnSpPr>
          <p:nvPr/>
        </p:nvCxnSpPr>
        <p:spPr>
          <a:xfrm>
            <a:off x="6822716" y="3650281"/>
            <a:ext cx="478411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82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中的分支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9593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7605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C4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6"/>
            <a:endCxn id="6" idx="2"/>
          </p:cNvCxnSpPr>
          <p:nvPr/>
        </p:nvCxnSpPr>
        <p:spPr>
          <a:xfrm>
            <a:off x="3491881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6"/>
            <a:endCxn id="7" idx="2"/>
          </p:cNvCxnSpPr>
          <p:nvPr/>
        </p:nvCxnSpPr>
        <p:spPr>
          <a:xfrm>
            <a:off x="4644009" y="2456892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11560" y="909879"/>
            <a:ext cx="7773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说</a:t>
            </a:r>
            <a:r>
              <a:rPr lang="zh-CN" altLang="en-US" dirty="0" smtClean="0"/>
              <a:t>的很多了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搞个练习玩玩</a:t>
            </a:r>
            <a:r>
              <a:rPr lang="en-US" altLang="zh-CN" dirty="0" smtClean="0"/>
              <a:t>……</a:t>
            </a:r>
          </a:p>
        </p:txBody>
      </p:sp>
      <p:sp>
        <p:nvSpPr>
          <p:cNvPr id="17" name="椭圆 16"/>
          <p:cNvSpPr/>
          <p:nvPr/>
        </p:nvSpPr>
        <p:spPr>
          <a:xfrm>
            <a:off x="399593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07605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C6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接连接符 23"/>
          <p:cNvCxnSpPr>
            <a:stCxn id="17" idx="6"/>
            <a:endCxn id="18" idx="2"/>
          </p:cNvCxnSpPr>
          <p:nvPr/>
        </p:nvCxnSpPr>
        <p:spPr>
          <a:xfrm>
            <a:off x="4644009" y="3658962"/>
            <a:ext cx="43204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5"/>
            <a:endCxn id="17" idx="1"/>
          </p:cNvCxnSpPr>
          <p:nvPr/>
        </p:nvCxnSpPr>
        <p:spPr>
          <a:xfrm>
            <a:off x="3396973" y="2686020"/>
            <a:ext cx="693871" cy="74381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156176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304625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C8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0" name="直接连接符 29"/>
          <p:cNvCxnSpPr>
            <a:stCxn id="28" idx="6"/>
            <a:endCxn id="29" idx="2"/>
          </p:cNvCxnSpPr>
          <p:nvPr/>
        </p:nvCxnSpPr>
        <p:spPr>
          <a:xfrm>
            <a:off x="6804249" y="4861032"/>
            <a:ext cx="50037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8" idx="5"/>
            <a:endCxn id="28" idx="1"/>
          </p:cNvCxnSpPr>
          <p:nvPr/>
        </p:nvCxnSpPr>
        <p:spPr>
          <a:xfrm>
            <a:off x="5629221" y="3888090"/>
            <a:ext cx="621863" cy="74381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圆角矩形标注 32"/>
          <p:cNvSpPr/>
          <p:nvPr/>
        </p:nvSpPr>
        <p:spPr>
          <a:xfrm>
            <a:off x="7897384" y="4105169"/>
            <a:ext cx="1080120" cy="504056"/>
          </a:xfrm>
          <a:prstGeom prst="wedgeRoundRectCallout">
            <a:avLst>
              <a:gd name="adj1" fmla="val -54565"/>
              <a:gd name="adj2" fmla="val -88674"/>
              <a:gd name="adj3" fmla="val 16667"/>
            </a:avLst>
          </a:prstGeom>
          <a:solidFill>
            <a:srgbClr val="92D05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圆角矩形标注 34"/>
          <p:cNvSpPr/>
          <p:nvPr/>
        </p:nvSpPr>
        <p:spPr>
          <a:xfrm>
            <a:off x="7304625" y="5459809"/>
            <a:ext cx="1080120" cy="504056"/>
          </a:xfrm>
          <a:prstGeom prst="wedgeRoundRectCallout">
            <a:avLst>
              <a:gd name="adj1" fmla="val -19291"/>
              <a:gd name="adj2" fmla="val -103791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2176" y="3350251"/>
            <a:ext cx="35995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在当前状态下，依次执行下列指令，分支图会变成什么样子？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commit</a:t>
            </a: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checkout br1</a:t>
            </a: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commit</a:t>
            </a: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commit</a:t>
            </a: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checkout C3</a:t>
            </a: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commit</a:t>
            </a: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commit</a:t>
            </a: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checkout –b br3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174643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C9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7" name="直接连接符 26"/>
          <p:cNvCxnSpPr>
            <a:stCxn id="7" idx="6"/>
            <a:endCxn id="25" idx="2"/>
          </p:cNvCxnSpPr>
          <p:nvPr/>
        </p:nvCxnSpPr>
        <p:spPr>
          <a:xfrm>
            <a:off x="5724129" y="2456892"/>
            <a:ext cx="450514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圆角矩形标注 33"/>
          <p:cNvSpPr/>
          <p:nvPr/>
        </p:nvSpPr>
        <p:spPr>
          <a:xfrm>
            <a:off x="7110451" y="1489519"/>
            <a:ext cx="1080120" cy="504056"/>
          </a:xfrm>
          <a:prstGeom prst="wedgeRoundRectCallout">
            <a:avLst>
              <a:gd name="adj1" fmla="val 7165"/>
              <a:gd name="adj2" fmla="val 94624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椭圆形标注 35"/>
          <p:cNvSpPr/>
          <p:nvPr/>
        </p:nvSpPr>
        <p:spPr>
          <a:xfrm>
            <a:off x="6581047" y="154636"/>
            <a:ext cx="1440160" cy="559273"/>
          </a:xfrm>
          <a:prstGeom prst="wedgeEllipseCallout">
            <a:avLst>
              <a:gd name="adj1" fmla="val -43322"/>
              <a:gd name="adj2" fmla="val 10167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HEAD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左箭头 7"/>
          <p:cNvSpPr/>
          <p:nvPr/>
        </p:nvSpPr>
        <p:spPr>
          <a:xfrm>
            <a:off x="2362651" y="5949280"/>
            <a:ext cx="1201237" cy="269964"/>
          </a:xfrm>
          <a:prstGeom prst="lef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7254763" y="2134832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C10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7" name="直接连接符 36"/>
          <p:cNvCxnSpPr>
            <a:stCxn id="25" idx="6"/>
            <a:endCxn id="31" idx="2"/>
          </p:cNvCxnSpPr>
          <p:nvPr/>
        </p:nvCxnSpPr>
        <p:spPr>
          <a:xfrm>
            <a:off x="6822716" y="2456892"/>
            <a:ext cx="432047" cy="1976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6174643" y="3326245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C11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9" name="直接连接符 38"/>
          <p:cNvCxnSpPr>
            <a:stCxn id="18" idx="6"/>
            <a:endCxn id="38" idx="2"/>
          </p:cNvCxnSpPr>
          <p:nvPr/>
        </p:nvCxnSpPr>
        <p:spPr>
          <a:xfrm flipV="1">
            <a:off x="5724129" y="3650281"/>
            <a:ext cx="450514" cy="868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7301127" y="3326245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1" name="直接连接符 40"/>
          <p:cNvCxnSpPr>
            <a:stCxn id="38" idx="6"/>
            <a:endCxn id="40" idx="2"/>
          </p:cNvCxnSpPr>
          <p:nvPr/>
        </p:nvCxnSpPr>
        <p:spPr>
          <a:xfrm>
            <a:off x="6822716" y="3650281"/>
            <a:ext cx="478411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5069581" y="945568"/>
            <a:ext cx="648073" cy="648072"/>
          </a:xfrm>
          <a:prstGeom prst="ellipse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C13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3" name="直接连接符 42"/>
          <p:cNvCxnSpPr>
            <a:stCxn id="6" idx="7"/>
            <a:endCxn id="42" idx="3"/>
          </p:cNvCxnSpPr>
          <p:nvPr/>
        </p:nvCxnSpPr>
        <p:spPr>
          <a:xfrm flipV="1">
            <a:off x="4549101" y="1498732"/>
            <a:ext cx="615388" cy="729032"/>
          </a:xfrm>
          <a:prstGeom prst="line">
            <a:avLst/>
          </a:prstGeom>
          <a:ln w="381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6174643" y="945568"/>
            <a:ext cx="648073" cy="648072"/>
          </a:xfrm>
          <a:prstGeom prst="ellipse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C14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5" name="直接连接符 44"/>
          <p:cNvCxnSpPr>
            <a:stCxn id="42" idx="6"/>
            <a:endCxn id="44" idx="2"/>
          </p:cNvCxnSpPr>
          <p:nvPr/>
        </p:nvCxnSpPr>
        <p:spPr>
          <a:xfrm>
            <a:off x="5717654" y="1269604"/>
            <a:ext cx="456989" cy="0"/>
          </a:xfrm>
          <a:prstGeom prst="line">
            <a:avLst/>
          </a:prstGeom>
          <a:ln w="381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9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46958"/>
            <a:ext cx="7125113" cy="924475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的简单工作流程是这样的：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914138"/>
            <a:ext cx="2160240" cy="13164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3914138"/>
            <a:ext cx="2160240" cy="13164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539" y="2708920"/>
            <a:ext cx="2036684" cy="283064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67544" y="5683581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工作区</a:t>
            </a:r>
            <a:endParaRPr lang="zh-CN" altLang="en-US" sz="2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838673" y="5683581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暂存区</a:t>
            </a:r>
            <a:endParaRPr lang="zh-CN" altLang="en-US" sz="28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713761" y="5683581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版本</a:t>
            </a:r>
            <a:r>
              <a:rPr lang="zh-CN" altLang="en-US" sz="2800" dirty="0" smtClean="0"/>
              <a:t>库</a:t>
            </a:r>
            <a:endParaRPr lang="zh-CN" altLang="en-US" sz="28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039488" y="2067640"/>
            <a:ext cx="144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在这里干活</a:t>
            </a:r>
            <a:endParaRPr lang="zh-CN" altLang="en-US" dirty="0"/>
          </a:p>
        </p:txBody>
      </p:sp>
      <p:sp>
        <p:nvSpPr>
          <p:cNvPr id="15" name="下箭头 14"/>
          <p:cNvSpPr/>
          <p:nvPr/>
        </p:nvSpPr>
        <p:spPr>
          <a:xfrm>
            <a:off x="1547664" y="2636912"/>
            <a:ext cx="432048" cy="100811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78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中的分支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9593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7605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C4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6"/>
            <a:endCxn id="6" idx="2"/>
          </p:cNvCxnSpPr>
          <p:nvPr/>
        </p:nvCxnSpPr>
        <p:spPr>
          <a:xfrm>
            <a:off x="3491881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6"/>
            <a:endCxn id="7" idx="2"/>
          </p:cNvCxnSpPr>
          <p:nvPr/>
        </p:nvCxnSpPr>
        <p:spPr>
          <a:xfrm>
            <a:off x="4644009" y="2456892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11560" y="909879"/>
            <a:ext cx="7773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说</a:t>
            </a:r>
            <a:r>
              <a:rPr lang="zh-CN" altLang="en-US" dirty="0" smtClean="0"/>
              <a:t>的很多了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搞个练习玩玩</a:t>
            </a:r>
            <a:r>
              <a:rPr lang="en-US" altLang="zh-CN" dirty="0" smtClean="0"/>
              <a:t>……</a:t>
            </a:r>
          </a:p>
        </p:txBody>
      </p:sp>
      <p:sp>
        <p:nvSpPr>
          <p:cNvPr id="17" name="椭圆 16"/>
          <p:cNvSpPr/>
          <p:nvPr/>
        </p:nvSpPr>
        <p:spPr>
          <a:xfrm>
            <a:off x="399593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07605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C6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接连接符 23"/>
          <p:cNvCxnSpPr>
            <a:stCxn id="17" idx="6"/>
            <a:endCxn id="18" idx="2"/>
          </p:cNvCxnSpPr>
          <p:nvPr/>
        </p:nvCxnSpPr>
        <p:spPr>
          <a:xfrm>
            <a:off x="4644009" y="3658962"/>
            <a:ext cx="43204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5"/>
            <a:endCxn id="17" idx="1"/>
          </p:cNvCxnSpPr>
          <p:nvPr/>
        </p:nvCxnSpPr>
        <p:spPr>
          <a:xfrm>
            <a:off x="3396973" y="2686020"/>
            <a:ext cx="693871" cy="74381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156176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304625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C8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0" name="直接连接符 29"/>
          <p:cNvCxnSpPr>
            <a:stCxn id="28" idx="6"/>
            <a:endCxn id="29" idx="2"/>
          </p:cNvCxnSpPr>
          <p:nvPr/>
        </p:nvCxnSpPr>
        <p:spPr>
          <a:xfrm>
            <a:off x="6804249" y="4861032"/>
            <a:ext cx="50037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8" idx="5"/>
            <a:endCxn id="28" idx="1"/>
          </p:cNvCxnSpPr>
          <p:nvPr/>
        </p:nvCxnSpPr>
        <p:spPr>
          <a:xfrm>
            <a:off x="5629221" y="3888090"/>
            <a:ext cx="621863" cy="74381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圆角矩形标注 32"/>
          <p:cNvSpPr/>
          <p:nvPr/>
        </p:nvSpPr>
        <p:spPr>
          <a:xfrm>
            <a:off x="7897384" y="4105169"/>
            <a:ext cx="1080120" cy="504056"/>
          </a:xfrm>
          <a:prstGeom prst="wedgeRoundRectCallout">
            <a:avLst>
              <a:gd name="adj1" fmla="val -54565"/>
              <a:gd name="adj2" fmla="val -88674"/>
              <a:gd name="adj3" fmla="val 16667"/>
            </a:avLst>
          </a:prstGeom>
          <a:solidFill>
            <a:srgbClr val="92D05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圆角矩形标注 34"/>
          <p:cNvSpPr/>
          <p:nvPr/>
        </p:nvSpPr>
        <p:spPr>
          <a:xfrm>
            <a:off x="7304625" y="5459809"/>
            <a:ext cx="1080120" cy="504056"/>
          </a:xfrm>
          <a:prstGeom prst="wedgeRoundRectCallout">
            <a:avLst>
              <a:gd name="adj1" fmla="val -19291"/>
              <a:gd name="adj2" fmla="val -103791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2176" y="3350251"/>
            <a:ext cx="35995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在当前状态下，依次执行下列指令，分支图会变成什么样子？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commit</a:t>
            </a: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checkout br1</a:t>
            </a: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commit</a:t>
            </a: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commit</a:t>
            </a: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checkout C3</a:t>
            </a: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commit</a:t>
            </a: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commit</a:t>
            </a: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checkout –b br3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174643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C9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7" name="直接连接符 26"/>
          <p:cNvCxnSpPr>
            <a:stCxn id="7" idx="6"/>
            <a:endCxn id="25" idx="2"/>
          </p:cNvCxnSpPr>
          <p:nvPr/>
        </p:nvCxnSpPr>
        <p:spPr>
          <a:xfrm>
            <a:off x="5724129" y="2456892"/>
            <a:ext cx="450514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圆角矩形标注 33"/>
          <p:cNvSpPr/>
          <p:nvPr/>
        </p:nvSpPr>
        <p:spPr>
          <a:xfrm>
            <a:off x="7110451" y="1489519"/>
            <a:ext cx="1080120" cy="504056"/>
          </a:xfrm>
          <a:prstGeom prst="wedgeRoundRectCallout">
            <a:avLst>
              <a:gd name="adj1" fmla="val 7165"/>
              <a:gd name="adj2" fmla="val 94624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椭圆形标注 35"/>
          <p:cNvSpPr/>
          <p:nvPr/>
        </p:nvSpPr>
        <p:spPr>
          <a:xfrm>
            <a:off x="5095664" y="71494"/>
            <a:ext cx="1440160" cy="559273"/>
          </a:xfrm>
          <a:prstGeom prst="wedgeEllipseCallout">
            <a:avLst>
              <a:gd name="adj1" fmla="val 98214"/>
              <a:gd name="adj2" fmla="val 8804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HEAD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左箭头 7"/>
          <p:cNvSpPr/>
          <p:nvPr/>
        </p:nvSpPr>
        <p:spPr>
          <a:xfrm>
            <a:off x="2506667" y="6165304"/>
            <a:ext cx="1201237" cy="269964"/>
          </a:xfrm>
          <a:prstGeom prst="lef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7254763" y="2134832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C10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7" name="直接连接符 36"/>
          <p:cNvCxnSpPr>
            <a:stCxn id="25" idx="6"/>
            <a:endCxn id="31" idx="2"/>
          </p:cNvCxnSpPr>
          <p:nvPr/>
        </p:nvCxnSpPr>
        <p:spPr>
          <a:xfrm>
            <a:off x="6822716" y="2456892"/>
            <a:ext cx="432047" cy="1976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6174643" y="3326245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C11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9" name="直接连接符 38"/>
          <p:cNvCxnSpPr>
            <a:stCxn id="18" idx="6"/>
            <a:endCxn id="38" idx="2"/>
          </p:cNvCxnSpPr>
          <p:nvPr/>
        </p:nvCxnSpPr>
        <p:spPr>
          <a:xfrm flipV="1">
            <a:off x="5724129" y="3650281"/>
            <a:ext cx="450514" cy="868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7301127" y="3326245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1" name="直接连接符 40"/>
          <p:cNvCxnSpPr>
            <a:stCxn id="38" idx="6"/>
            <a:endCxn id="40" idx="2"/>
          </p:cNvCxnSpPr>
          <p:nvPr/>
        </p:nvCxnSpPr>
        <p:spPr>
          <a:xfrm>
            <a:off x="6822716" y="3650281"/>
            <a:ext cx="478411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5069581" y="945568"/>
            <a:ext cx="648073" cy="64807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C13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3" name="直接连接符 42"/>
          <p:cNvCxnSpPr>
            <a:stCxn id="6" idx="7"/>
            <a:endCxn id="42" idx="3"/>
          </p:cNvCxnSpPr>
          <p:nvPr/>
        </p:nvCxnSpPr>
        <p:spPr>
          <a:xfrm flipV="1">
            <a:off x="4549101" y="1498732"/>
            <a:ext cx="615388" cy="7290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6174643" y="945568"/>
            <a:ext cx="648073" cy="64807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C14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5" name="直接连接符 44"/>
          <p:cNvCxnSpPr>
            <a:stCxn id="42" idx="6"/>
            <a:endCxn id="44" idx="2"/>
          </p:cNvCxnSpPr>
          <p:nvPr/>
        </p:nvCxnSpPr>
        <p:spPr>
          <a:xfrm>
            <a:off x="5717654" y="1269604"/>
            <a:ext cx="4569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" name="圆角矩形标注 45"/>
          <p:cNvSpPr/>
          <p:nvPr/>
        </p:nvSpPr>
        <p:spPr>
          <a:xfrm>
            <a:off x="7221554" y="754786"/>
            <a:ext cx="1080120" cy="504056"/>
          </a:xfrm>
          <a:prstGeom prst="wedgeRoundRectCallout">
            <a:avLst>
              <a:gd name="adj1" fmla="val -87193"/>
              <a:gd name="adj2" fmla="val 56831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br3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5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中的分支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9593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7605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C4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6"/>
            <a:endCxn id="6" idx="2"/>
          </p:cNvCxnSpPr>
          <p:nvPr/>
        </p:nvCxnSpPr>
        <p:spPr>
          <a:xfrm>
            <a:off x="3491881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6"/>
            <a:endCxn id="7" idx="2"/>
          </p:cNvCxnSpPr>
          <p:nvPr/>
        </p:nvCxnSpPr>
        <p:spPr>
          <a:xfrm>
            <a:off x="4644009" y="2456892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11560" y="909879"/>
            <a:ext cx="7773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刚才通过头部分离实现了创建新分支，不过，正常来讲，创建分支应该是用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branch &lt;</a:t>
            </a:r>
            <a:r>
              <a:rPr lang="zh-CN" altLang="en-US" dirty="0" smtClean="0">
                <a:solidFill>
                  <a:srgbClr val="FFFF00"/>
                </a:solidFill>
              </a:rPr>
              <a:t>分支名</a:t>
            </a:r>
            <a:r>
              <a:rPr lang="en-US" altLang="zh-CN" dirty="0" smtClean="0">
                <a:solidFill>
                  <a:srgbClr val="FFFF00"/>
                </a:solidFill>
              </a:rPr>
              <a:t>&gt;</a:t>
            </a:r>
          </a:p>
          <a:p>
            <a:r>
              <a:rPr lang="zh-CN" altLang="en-US" dirty="0" smtClean="0"/>
              <a:t>来创建一个新的分支</a:t>
            </a:r>
            <a:endParaRPr lang="en-US" altLang="zh-CN" dirty="0" smtClean="0"/>
          </a:p>
        </p:txBody>
      </p:sp>
      <p:sp>
        <p:nvSpPr>
          <p:cNvPr id="17" name="椭圆 16"/>
          <p:cNvSpPr/>
          <p:nvPr/>
        </p:nvSpPr>
        <p:spPr>
          <a:xfrm>
            <a:off x="399593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07605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C6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接连接符 23"/>
          <p:cNvCxnSpPr>
            <a:stCxn id="17" idx="6"/>
            <a:endCxn id="18" idx="2"/>
          </p:cNvCxnSpPr>
          <p:nvPr/>
        </p:nvCxnSpPr>
        <p:spPr>
          <a:xfrm>
            <a:off x="4644009" y="3658962"/>
            <a:ext cx="43204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5"/>
            <a:endCxn id="17" idx="1"/>
          </p:cNvCxnSpPr>
          <p:nvPr/>
        </p:nvCxnSpPr>
        <p:spPr>
          <a:xfrm>
            <a:off x="3396973" y="2686020"/>
            <a:ext cx="693871" cy="74381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156176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304625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C8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0" name="直接连接符 29"/>
          <p:cNvCxnSpPr>
            <a:stCxn id="28" idx="6"/>
            <a:endCxn id="29" idx="2"/>
          </p:cNvCxnSpPr>
          <p:nvPr/>
        </p:nvCxnSpPr>
        <p:spPr>
          <a:xfrm>
            <a:off x="6804249" y="4861032"/>
            <a:ext cx="50037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8" idx="5"/>
            <a:endCxn id="28" idx="1"/>
          </p:cNvCxnSpPr>
          <p:nvPr/>
        </p:nvCxnSpPr>
        <p:spPr>
          <a:xfrm>
            <a:off x="5629221" y="3888090"/>
            <a:ext cx="621863" cy="74381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圆角矩形标注 32"/>
          <p:cNvSpPr/>
          <p:nvPr/>
        </p:nvSpPr>
        <p:spPr>
          <a:xfrm>
            <a:off x="4183732" y="4524445"/>
            <a:ext cx="1080120" cy="504056"/>
          </a:xfrm>
          <a:prstGeom prst="wedgeRoundRectCallout">
            <a:avLst>
              <a:gd name="adj1" fmla="val 50375"/>
              <a:gd name="adj2" fmla="val -156702"/>
              <a:gd name="adj3" fmla="val 16667"/>
            </a:avLst>
          </a:prstGeom>
          <a:solidFill>
            <a:srgbClr val="92D05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圆角矩形标注 34"/>
          <p:cNvSpPr/>
          <p:nvPr/>
        </p:nvSpPr>
        <p:spPr>
          <a:xfrm>
            <a:off x="7304625" y="3750425"/>
            <a:ext cx="1080120" cy="504056"/>
          </a:xfrm>
          <a:prstGeom prst="wedgeRoundRectCallout">
            <a:avLst>
              <a:gd name="adj1" fmla="val -18409"/>
              <a:gd name="adj2" fmla="val 102183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174643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C9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7" name="直接连接符 26"/>
          <p:cNvCxnSpPr>
            <a:stCxn id="7" idx="6"/>
            <a:endCxn id="25" idx="2"/>
          </p:cNvCxnSpPr>
          <p:nvPr/>
        </p:nvCxnSpPr>
        <p:spPr>
          <a:xfrm>
            <a:off x="5724129" y="2456892"/>
            <a:ext cx="450514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圆角矩形标注 33"/>
          <p:cNvSpPr/>
          <p:nvPr/>
        </p:nvSpPr>
        <p:spPr>
          <a:xfrm>
            <a:off x="6018354" y="3033886"/>
            <a:ext cx="1080120" cy="504056"/>
          </a:xfrm>
          <a:prstGeom prst="wedgeRoundRectCallout">
            <a:avLst>
              <a:gd name="adj1" fmla="val 8929"/>
              <a:gd name="adj2" fmla="val -103791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椭圆形标注 35"/>
          <p:cNvSpPr/>
          <p:nvPr/>
        </p:nvSpPr>
        <p:spPr>
          <a:xfrm>
            <a:off x="6962958" y="1976021"/>
            <a:ext cx="1440160" cy="559273"/>
          </a:xfrm>
          <a:prstGeom prst="wedgeEllipseCallout">
            <a:avLst>
              <a:gd name="adj1" fmla="val -41337"/>
              <a:gd name="adj2" fmla="val 2004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HEAD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6621" y="3567351"/>
            <a:ext cx="3732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假设开始时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指向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，执行下面命令创建分支</a:t>
            </a:r>
            <a:r>
              <a:rPr lang="en-US" altLang="zh-CN" dirty="0" smtClean="0"/>
              <a:t>br3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branch br3</a:t>
            </a:r>
          </a:p>
          <a:p>
            <a:endParaRPr lang="en-US" altLang="zh-CN" dirty="0"/>
          </a:p>
          <a:p>
            <a:r>
              <a:rPr lang="zh-CN" altLang="en-US" dirty="0" smtClean="0"/>
              <a:t>执行后，</a:t>
            </a:r>
            <a:r>
              <a:rPr lang="en-US" altLang="zh-CN" dirty="0" smtClean="0"/>
              <a:t>br3</a:t>
            </a:r>
            <a:r>
              <a:rPr lang="zh-CN" altLang="en-US" dirty="0" smtClean="0"/>
              <a:t>被创建，但</a:t>
            </a:r>
            <a:r>
              <a:rPr lang="zh-CN" altLang="en-US" dirty="0"/>
              <a:t>如图所</a:t>
            </a:r>
            <a:r>
              <a:rPr lang="zh-CN" altLang="en-US" dirty="0" smtClean="0"/>
              <a:t>示，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并不会主动切换到</a:t>
            </a:r>
            <a:r>
              <a:rPr lang="en-US" altLang="zh-CN" dirty="0" smtClean="0"/>
              <a:t>br3</a:t>
            </a:r>
            <a:r>
              <a:rPr lang="zh-CN" altLang="en-US" dirty="0" smtClean="0"/>
              <a:t>。如果要切换当前分支，用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checkout br3</a:t>
            </a:r>
            <a:endParaRPr lang="en-US" altLang="zh-CN" dirty="0">
              <a:solidFill>
                <a:srgbClr val="FFFF00"/>
              </a:solidFill>
            </a:endParaRPr>
          </a:p>
        </p:txBody>
      </p:sp>
      <p:sp>
        <p:nvSpPr>
          <p:cNvPr id="31" name="圆角矩形标注 30"/>
          <p:cNvSpPr/>
          <p:nvPr/>
        </p:nvSpPr>
        <p:spPr>
          <a:xfrm>
            <a:off x="6205963" y="1366961"/>
            <a:ext cx="1080120" cy="504056"/>
          </a:xfrm>
          <a:prstGeom prst="wedgeRoundRectCallout">
            <a:avLst>
              <a:gd name="adj1" fmla="val -18409"/>
              <a:gd name="adj2" fmla="val 102183"/>
              <a:gd name="adj3" fmla="val 16667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br3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89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9441" y="1484784"/>
            <a:ext cx="7125113" cy="924475"/>
          </a:xfrm>
        </p:spPr>
        <p:txBody>
          <a:bodyPr/>
          <a:lstStyle/>
          <a:p>
            <a:pPr algn="ctr"/>
            <a:r>
              <a:rPr lang="zh-CN" altLang="en-US" dirty="0" smtClean="0"/>
              <a:t>捋一捋，休息一下</a:t>
            </a:r>
            <a:endParaRPr lang="zh-CN" altLang="en-US" dirty="0"/>
          </a:p>
        </p:txBody>
      </p:sp>
      <p:sp>
        <p:nvSpPr>
          <p:cNvPr id="4" name="TextBox 5"/>
          <p:cNvSpPr txBox="1"/>
          <p:nvPr/>
        </p:nvSpPr>
        <p:spPr>
          <a:xfrm>
            <a:off x="2699790" y="2996952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err="1" smtClean="0"/>
              <a:t>G</a:t>
            </a:r>
            <a:r>
              <a:rPr lang="en-US" altLang="zh-CN" sz="4000" dirty="0" err="1" smtClean="0"/>
              <a:t>it</a:t>
            </a:r>
            <a:r>
              <a:rPr lang="en-US" altLang="zh-CN" sz="4000" dirty="0" smtClean="0"/>
              <a:t> </a:t>
            </a:r>
            <a:r>
              <a:rPr lang="en-US" altLang="zh-CN" sz="5400" dirty="0" smtClean="0"/>
              <a:t>I</a:t>
            </a:r>
            <a:r>
              <a:rPr lang="en-US" altLang="zh-CN" sz="4000" dirty="0" smtClean="0"/>
              <a:t>s </a:t>
            </a:r>
            <a:r>
              <a:rPr lang="en-US" altLang="zh-CN" sz="5400" dirty="0" smtClean="0"/>
              <a:t>T</a:t>
            </a:r>
            <a:r>
              <a:rPr lang="en-US" altLang="zh-CN" sz="4000" dirty="0" smtClean="0"/>
              <a:t>asty!</a:t>
            </a:r>
            <a:endParaRPr lang="zh-CN" altLang="en-US" sz="4000" dirty="0"/>
          </a:p>
        </p:txBody>
      </p:sp>
      <p:sp>
        <p:nvSpPr>
          <p:cNvPr id="3" name="文本框 2"/>
          <p:cNvSpPr txBox="1"/>
          <p:nvPr/>
        </p:nvSpPr>
        <p:spPr>
          <a:xfrm>
            <a:off x="863585" y="4653136"/>
            <a:ext cx="7416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一个强化练习</a:t>
            </a:r>
            <a:r>
              <a:rPr lang="en-US" altLang="zh-CN" sz="2000" dirty="0" smtClean="0"/>
              <a:t>GIT</a:t>
            </a:r>
            <a:r>
              <a:rPr lang="zh-CN" altLang="en-US" sz="2000" dirty="0" smtClean="0"/>
              <a:t>分支使用的网站：</a:t>
            </a:r>
            <a:endParaRPr lang="en-US" altLang="zh-CN" sz="2000" dirty="0" smtClean="0"/>
          </a:p>
          <a:p>
            <a:pPr algn="ctr"/>
            <a:endParaRPr lang="en-US" altLang="zh-CN" sz="2000" dirty="0" smtClean="0"/>
          </a:p>
          <a:p>
            <a:pPr algn="ctr"/>
            <a:r>
              <a:rPr lang="en-US" altLang="zh-CN" sz="3200" dirty="0"/>
              <a:t>http://learngitbranching.js.org/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4477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46958"/>
            <a:ext cx="7125113" cy="924475"/>
          </a:xfrm>
        </p:spPr>
        <p:txBody>
          <a:bodyPr/>
          <a:lstStyle/>
          <a:p>
            <a:r>
              <a:rPr lang="zh-CN" altLang="en-US" dirty="0" smtClean="0"/>
              <a:t>回过头来处理一下</a:t>
            </a:r>
            <a:r>
              <a:rPr lang="zh-CN" altLang="en-US" dirty="0"/>
              <a:t>遗留</a:t>
            </a:r>
            <a:r>
              <a:rPr lang="zh-CN" altLang="en-US" dirty="0" smtClean="0"/>
              <a:t>问题：</a:t>
            </a:r>
            <a:endParaRPr lang="zh-CN" altLang="en-US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2915816" y="2204864"/>
            <a:ext cx="0" cy="432048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50531" y="638132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工作区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410222" y="638132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暂存</a:t>
            </a:r>
            <a:r>
              <a:rPr lang="zh-CN" altLang="en-US" dirty="0" smtClean="0"/>
              <a:t>区</a:t>
            </a:r>
            <a:endParaRPr lang="zh-CN" altLang="en-US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5868144" y="2132856"/>
            <a:ext cx="0" cy="4392488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715537" y="636923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版本库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683568" y="932527"/>
            <a:ext cx="8460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reset</a:t>
            </a:r>
            <a:r>
              <a:rPr lang="zh-CN" altLang="en-US" dirty="0" smtClean="0"/>
              <a:t>命令可以用来实现版本库到暂存区的恢复</a:t>
            </a:r>
            <a:endParaRPr lang="en-US" altLang="zh-CN" dirty="0"/>
          </a:p>
          <a:p>
            <a:r>
              <a:rPr lang="zh-CN" altLang="en-US" dirty="0" smtClean="0"/>
              <a:t>直接使用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reset</a:t>
            </a:r>
            <a:r>
              <a:rPr lang="zh-CN" altLang="en-US" dirty="0" smtClean="0"/>
              <a:t>命令，可以将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所指向的提交恢复到暂存区，但是不修改工作区的内容。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reset &lt;</a:t>
            </a:r>
            <a:r>
              <a:rPr lang="zh-CN" altLang="en-US" dirty="0" smtClean="0">
                <a:solidFill>
                  <a:srgbClr val="FFFF00"/>
                </a:solidFill>
              </a:rPr>
              <a:t>提交</a:t>
            </a:r>
            <a:r>
              <a:rPr lang="en-US" altLang="zh-CN" dirty="0" smtClean="0">
                <a:solidFill>
                  <a:srgbClr val="FFFF00"/>
                </a:solidFill>
              </a:rPr>
              <a:t>ID&gt;</a:t>
            </a:r>
            <a:r>
              <a:rPr lang="en-US" altLang="zh-CN" dirty="0" smtClean="0"/>
              <a:t> </a:t>
            </a:r>
            <a:r>
              <a:rPr lang="zh-CN" altLang="en-US" dirty="0" smtClean="0"/>
              <a:t>可以把版本库指定版本恢复到暂存区，不影响工作区。</a:t>
            </a:r>
            <a:endParaRPr lang="en-US" altLang="zh-CN" dirty="0" smtClean="0"/>
          </a:p>
        </p:txBody>
      </p:sp>
      <p:grpSp>
        <p:nvGrpSpPr>
          <p:cNvPr id="11" name="组合 10"/>
          <p:cNvGrpSpPr/>
          <p:nvPr/>
        </p:nvGrpSpPr>
        <p:grpSpPr>
          <a:xfrm>
            <a:off x="251520" y="2535038"/>
            <a:ext cx="756084" cy="893962"/>
            <a:chOff x="809582" y="1772816"/>
            <a:chExt cx="756084" cy="893962"/>
          </a:xfrm>
        </p:grpSpPr>
        <p:sp>
          <p:nvSpPr>
            <p:cNvPr id="12" name="流程图: 文档 11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156039" y="2535038"/>
            <a:ext cx="756084" cy="893962"/>
            <a:chOff x="809582" y="1772816"/>
            <a:chExt cx="756084" cy="893962"/>
          </a:xfrm>
        </p:grpSpPr>
        <p:sp>
          <p:nvSpPr>
            <p:cNvPr id="18" name="流程图: 文档 17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108367" y="2535038"/>
            <a:ext cx="756084" cy="893962"/>
            <a:chOff x="809582" y="1772816"/>
            <a:chExt cx="756084" cy="893962"/>
          </a:xfrm>
        </p:grpSpPr>
        <p:sp>
          <p:nvSpPr>
            <p:cNvPr id="21" name="流程图: 文档 20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095768" y="3475599"/>
            <a:ext cx="756084" cy="893962"/>
            <a:chOff x="809582" y="1772816"/>
            <a:chExt cx="756084" cy="893962"/>
          </a:xfrm>
        </p:grpSpPr>
        <p:sp>
          <p:nvSpPr>
            <p:cNvPr id="24" name="流程图: 文档 23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8592643" y="2607379"/>
            <a:ext cx="53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C2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8592642" y="3553248"/>
            <a:ext cx="53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C1</a:t>
            </a:r>
            <a:endParaRPr lang="zh-CN" altLang="en-US" dirty="0"/>
          </a:p>
        </p:txBody>
      </p:sp>
      <p:sp>
        <p:nvSpPr>
          <p:cNvPr id="77" name="右箭头 76"/>
          <p:cNvSpPr/>
          <p:nvPr/>
        </p:nvSpPr>
        <p:spPr>
          <a:xfrm flipH="1">
            <a:off x="4067944" y="4207979"/>
            <a:ext cx="345638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git</a:t>
            </a:r>
            <a:r>
              <a:rPr lang="en-US" altLang="zh-CN" dirty="0" smtClean="0"/>
              <a:t> reset</a:t>
            </a:r>
            <a:endParaRPr lang="zh-CN" altLang="en-US" dirty="0"/>
          </a:p>
        </p:txBody>
      </p:sp>
      <p:sp>
        <p:nvSpPr>
          <p:cNvPr id="29" name="右箭头 28"/>
          <p:cNvSpPr/>
          <p:nvPr/>
        </p:nvSpPr>
        <p:spPr>
          <a:xfrm flipH="1">
            <a:off x="4067944" y="5169518"/>
            <a:ext cx="345638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git</a:t>
            </a:r>
            <a:r>
              <a:rPr lang="en-US" altLang="zh-CN" dirty="0" smtClean="0"/>
              <a:t> reset C1</a:t>
            </a:r>
            <a:endParaRPr lang="zh-CN" altLang="en-US" dirty="0"/>
          </a:p>
        </p:txBody>
      </p:sp>
      <p:sp>
        <p:nvSpPr>
          <p:cNvPr id="30" name="椭圆形标注 29"/>
          <p:cNvSpPr/>
          <p:nvPr/>
        </p:nvSpPr>
        <p:spPr>
          <a:xfrm>
            <a:off x="7104673" y="2219350"/>
            <a:ext cx="1290078" cy="500990"/>
          </a:xfrm>
          <a:prstGeom prst="wedgeEllipseCallout">
            <a:avLst>
              <a:gd name="adj1" fmla="val 64792"/>
              <a:gd name="adj2" fmla="val 6234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HEAD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67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46958"/>
            <a:ext cx="7125113" cy="924475"/>
          </a:xfrm>
        </p:spPr>
        <p:txBody>
          <a:bodyPr/>
          <a:lstStyle/>
          <a:p>
            <a:r>
              <a:rPr lang="zh-CN" altLang="en-US" dirty="0" smtClean="0"/>
              <a:t>回过头来处理一下</a:t>
            </a:r>
            <a:r>
              <a:rPr lang="zh-CN" altLang="en-US" dirty="0"/>
              <a:t>遗留</a:t>
            </a:r>
            <a:r>
              <a:rPr lang="zh-CN" altLang="en-US" dirty="0" smtClean="0"/>
              <a:t>问题：</a:t>
            </a:r>
            <a:endParaRPr lang="zh-CN" altLang="en-US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2915816" y="2204864"/>
            <a:ext cx="0" cy="432048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50531" y="638132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工作区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410222" y="638132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暂存</a:t>
            </a:r>
            <a:r>
              <a:rPr lang="zh-CN" altLang="en-US" dirty="0" smtClean="0"/>
              <a:t>区</a:t>
            </a:r>
            <a:endParaRPr lang="zh-CN" altLang="en-US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5868144" y="2132856"/>
            <a:ext cx="0" cy="4392488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715537" y="636923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版本库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665565" y="929307"/>
            <a:ext cx="8460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reset --hard</a:t>
            </a:r>
            <a:r>
              <a:rPr lang="zh-CN" altLang="en-US" dirty="0" smtClean="0"/>
              <a:t>命令可以用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指向的提交同时修改暂存区和工作区</a:t>
            </a:r>
            <a:endParaRPr lang="en-US" altLang="zh-CN" dirty="0" smtClean="0"/>
          </a:p>
          <a:p>
            <a:r>
              <a:rPr lang="en-US" altLang="zh-CN" dirty="0" err="1">
                <a:solidFill>
                  <a:srgbClr val="FFFF00"/>
                </a:solidFill>
              </a:rPr>
              <a:t>git</a:t>
            </a:r>
            <a:r>
              <a:rPr lang="en-US" altLang="zh-CN" dirty="0">
                <a:solidFill>
                  <a:srgbClr val="FFFF00"/>
                </a:solidFill>
              </a:rPr>
              <a:t> reset </a:t>
            </a:r>
            <a:r>
              <a:rPr lang="en-US" altLang="zh-CN" dirty="0" smtClean="0">
                <a:solidFill>
                  <a:srgbClr val="FFFF00"/>
                </a:solidFill>
              </a:rPr>
              <a:t>–hard &lt;</a:t>
            </a:r>
            <a:r>
              <a:rPr lang="zh-CN" altLang="en-US" dirty="0" smtClean="0">
                <a:solidFill>
                  <a:srgbClr val="FFFF00"/>
                </a:solidFill>
              </a:rPr>
              <a:t>提交</a:t>
            </a:r>
            <a:r>
              <a:rPr lang="en-US" altLang="zh-CN" dirty="0" smtClean="0">
                <a:solidFill>
                  <a:srgbClr val="FFFF00"/>
                </a:solidFill>
              </a:rPr>
              <a:t>ID&gt;</a:t>
            </a:r>
            <a:r>
              <a:rPr lang="zh-CN" altLang="en-US" dirty="0" smtClean="0"/>
              <a:t>用版本库中指定的提交同时</a:t>
            </a:r>
            <a:r>
              <a:rPr lang="zh-CN" altLang="en-US" dirty="0"/>
              <a:t>修改暂存区和</a:t>
            </a:r>
            <a:r>
              <a:rPr lang="zh-CN" altLang="en-US" dirty="0" smtClean="0"/>
              <a:t>工作区</a:t>
            </a:r>
            <a:endParaRPr lang="en-US" altLang="zh-CN" dirty="0"/>
          </a:p>
        </p:txBody>
      </p:sp>
      <p:grpSp>
        <p:nvGrpSpPr>
          <p:cNvPr id="11" name="组合 10"/>
          <p:cNvGrpSpPr/>
          <p:nvPr/>
        </p:nvGrpSpPr>
        <p:grpSpPr>
          <a:xfrm>
            <a:off x="251520" y="2535038"/>
            <a:ext cx="756084" cy="893962"/>
            <a:chOff x="809582" y="1772816"/>
            <a:chExt cx="756084" cy="893962"/>
          </a:xfrm>
        </p:grpSpPr>
        <p:sp>
          <p:nvSpPr>
            <p:cNvPr id="12" name="流程图: 文档 11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156039" y="2535038"/>
            <a:ext cx="756084" cy="893962"/>
            <a:chOff x="809582" y="1772816"/>
            <a:chExt cx="756084" cy="893962"/>
          </a:xfrm>
        </p:grpSpPr>
        <p:sp>
          <p:nvSpPr>
            <p:cNvPr id="18" name="流程图: 文档 17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108367" y="2535038"/>
            <a:ext cx="756084" cy="893962"/>
            <a:chOff x="809582" y="1772816"/>
            <a:chExt cx="756084" cy="893962"/>
          </a:xfrm>
        </p:grpSpPr>
        <p:sp>
          <p:nvSpPr>
            <p:cNvPr id="21" name="流程图: 文档 20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095768" y="3475599"/>
            <a:ext cx="756084" cy="893962"/>
            <a:chOff x="809582" y="1772816"/>
            <a:chExt cx="756084" cy="893962"/>
          </a:xfrm>
        </p:grpSpPr>
        <p:sp>
          <p:nvSpPr>
            <p:cNvPr id="24" name="流程图: 文档 23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8592643" y="2607379"/>
            <a:ext cx="53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C2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8592642" y="3553248"/>
            <a:ext cx="53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C1</a:t>
            </a:r>
            <a:endParaRPr lang="zh-CN" altLang="en-US" dirty="0"/>
          </a:p>
        </p:txBody>
      </p:sp>
      <p:sp>
        <p:nvSpPr>
          <p:cNvPr id="77" name="右箭头 76"/>
          <p:cNvSpPr/>
          <p:nvPr/>
        </p:nvSpPr>
        <p:spPr>
          <a:xfrm flipH="1">
            <a:off x="1403648" y="4207979"/>
            <a:ext cx="6120680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git</a:t>
            </a:r>
            <a:r>
              <a:rPr lang="en-US" altLang="zh-CN" dirty="0" smtClean="0"/>
              <a:t> reset --hard</a:t>
            </a:r>
            <a:endParaRPr lang="zh-CN" altLang="en-US" dirty="0"/>
          </a:p>
        </p:txBody>
      </p:sp>
      <p:sp>
        <p:nvSpPr>
          <p:cNvPr id="29" name="右箭头 28"/>
          <p:cNvSpPr/>
          <p:nvPr/>
        </p:nvSpPr>
        <p:spPr>
          <a:xfrm flipH="1">
            <a:off x="1403648" y="5169518"/>
            <a:ext cx="6120680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git</a:t>
            </a:r>
            <a:r>
              <a:rPr lang="en-US" altLang="zh-CN" dirty="0" smtClean="0"/>
              <a:t> reset --hard C1</a:t>
            </a:r>
            <a:endParaRPr lang="zh-CN" altLang="en-US" dirty="0"/>
          </a:p>
        </p:txBody>
      </p:sp>
      <p:sp>
        <p:nvSpPr>
          <p:cNvPr id="30" name="椭圆形标注 29"/>
          <p:cNvSpPr/>
          <p:nvPr/>
        </p:nvSpPr>
        <p:spPr>
          <a:xfrm>
            <a:off x="7104673" y="2219350"/>
            <a:ext cx="1290078" cy="500990"/>
          </a:xfrm>
          <a:prstGeom prst="wedgeEllipseCallout">
            <a:avLst>
              <a:gd name="adj1" fmla="val 64792"/>
              <a:gd name="adj2" fmla="val 6234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HEAD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82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46958"/>
            <a:ext cx="7125113" cy="924475"/>
          </a:xfrm>
        </p:spPr>
        <p:txBody>
          <a:bodyPr/>
          <a:lstStyle/>
          <a:p>
            <a:r>
              <a:rPr lang="zh-CN" altLang="en-US" dirty="0" smtClean="0"/>
              <a:t>回过头来处理一下</a:t>
            </a:r>
            <a:r>
              <a:rPr lang="zh-CN" altLang="en-US" dirty="0"/>
              <a:t>遗留</a:t>
            </a:r>
            <a:r>
              <a:rPr lang="zh-CN" altLang="en-US" dirty="0" smtClean="0"/>
              <a:t>问题：</a:t>
            </a:r>
            <a:endParaRPr lang="zh-CN" altLang="en-US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2915816" y="2204864"/>
            <a:ext cx="0" cy="432048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50531" y="638132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工作区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410222" y="638132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暂存</a:t>
            </a:r>
            <a:r>
              <a:rPr lang="zh-CN" altLang="en-US" dirty="0" smtClean="0"/>
              <a:t>区</a:t>
            </a:r>
            <a:endParaRPr lang="zh-CN" altLang="en-US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5868144" y="2132856"/>
            <a:ext cx="0" cy="4392488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715537" y="636923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版本库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665565" y="929307"/>
            <a:ext cx="8460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貌似</a:t>
            </a:r>
            <a:r>
              <a:rPr lang="en-US" altLang="zh-CN" dirty="0" smtClean="0"/>
              <a:t>checkout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reset --hard</a:t>
            </a:r>
            <a:r>
              <a:rPr lang="zh-CN" altLang="en-US" dirty="0" smtClean="0"/>
              <a:t>都能实现把某个版本的快照取出来并同时覆盖暂存区和工作区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但是他们之间有极大的差异</a:t>
            </a:r>
            <a:r>
              <a:rPr lang="en-US" altLang="zh-CN" dirty="0" smtClean="0"/>
              <a:t>……</a:t>
            </a:r>
            <a:endParaRPr lang="en-US" altLang="zh-CN" dirty="0"/>
          </a:p>
        </p:txBody>
      </p:sp>
      <p:grpSp>
        <p:nvGrpSpPr>
          <p:cNvPr id="11" name="组合 10"/>
          <p:cNvGrpSpPr/>
          <p:nvPr/>
        </p:nvGrpSpPr>
        <p:grpSpPr>
          <a:xfrm>
            <a:off x="251520" y="2535038"/>
            <a:ext cx="756084" cy="893962"/>
            <a:chOff x="809582" y="1772816"/>
            <a:chExt cx="756084" cy="893962"/>
          </a:xfrm>
        </p:grpSpPr>
        <p:sp>
          <p:nvSpPr>
            <p:cNvPr id="12" name="流程图: 文档 11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156039" y="2535038"/>
            <a:ext cx="756084" cy="893962"/>
            <a:chOff x="809582" y="1772816"/>
            <a:chExt cx="756084" cy="893962"/>
          </a:xfrm>
        </p:grpSpPr>
        <p:sp>
          <p:nvSpPr>
            <p:cNvPr id="18" name="流程图: 文档 17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108367" y="2535038"/>
            <a:ext cx="756084" cy="893962"/>
            <a:chOff x="809582" y="1772816"/>
            <a:chExt cx="756084" cy="893962"/>
          </a:xfrm>
        </p:grpSpPr>
        <p:sp>
          <p:nvSpPr>
            <p:cNvPr id="21" name="流程图: 文档 20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095768" y="3475599"/>
            <a:ext cx="756084" cy="893962"/>
            <a:chOff x="809582" y="1772816"/>
            <a:chExt cx="756084" cy="893962"/>
          </a:xfrm>
        </p:grpSpPr>
        <p:sp>
          <p:nvSpPr>
            <p:cNvPr id="24" name="流程图: 文档 23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8592643" y="2607379"/>
            <a:ext cx="53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C2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8592642" y="3553248"/>
            <a:ext cx="53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C1</a:t>
            </a:r>
            <a:endParaRPr lang="zh-CN" altLang="en-US" dirty="0"/>
          </a:p>
        </p:txBody>
      </p:sp>
      <p:sp>
        <p:nvSpPr>
          <p:cNvPr id="77" name="右箭头 76"/>
          <p:cNvSpPr/>
          <p:nvPr/>
        </p:nvSpPr>
        <p:spPr>
          <a:xfrm flipH="1">
            <a:off x="1403648" y="4207979"/>
            <a:ext cx="6120680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git</a:t>
            </a:r>
            <a:r>
              <a:rPr lang="en-US" altLang="zh-CN" dirty="0" smtClean="0"/>
              <a:t> checkout C1</a:t>
            </a:r>
            <a:endParaRPr lang="zh-CN" altLang="en-US" dirty="0"/>
          </a:p>
        </p:txBody>
      </p:sp>
      <p:sp>
        <p:nvSpPr>
          <p:cNvPr id="29" name="右箭头 28"/>
          <p:cNvSpPr/>
          <p:nvPr/>
        </p:nvSpPr>
        <p:spPr>
          <a:xfrm flipH="1">
            <a:off x="1403648" y="5169518"/>
            <a:ext cx="6120680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git</a:t>
            </a:r>
            <a:r>
              <a:rPr lang="en-US" altLang="zh-CN" dirty="0" smtClean="0"/>
              <a:t> reset --hard C1</a:t>
            </a:r>
            <a:endParaRPr lang="zh-CN" altLang="en-US" dirty="0"/>
          </a:p>
        </p:txBody>
      </p:sp>
      <p:sp>
        <p:nvSpPr>
          <p:cNvPr id="30" name="椭圆形标注 29"/>
          <p:cNvSpPr/>
          <p:nvPr/>
        </p:nvSpPr>
        <p:spPr>
          <a:xfrm>
            <a:off x="7104673" y="2219350"/>
            <a:ext cx="1290078" cy="500990"/>
          </a:xfrm>
          <a:prstGeom prst="wedgeEllipseCallout">
            <a:avLst>
              <a:gd name="adj1" fmla="val 64792"/>
              <a:gd name="adj2" fmla="val 6234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HEAD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39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en-US" altLang="zh-CN" dirty="0" smtClean="0"/>
              <a:t>reset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checkout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331640" y="141277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483768" y="141277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635896" y="141277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4716016" y="141277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5796136" y="141277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C5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1979713" y="173681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6"/>
            <a:endCxn id="6" idx="2"/>
          </p:cNvCxnSpPr>
          <p:nvPr/>
        </p:nvCxnSpPr>
        <p:spPr>
          <a:xfrm>
            <a:off x="3131841" y="173681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6"/>
            <a:endCxn id="7" idx="2"/>
          </p:cNvCxnSpPr>
          <p:nvPr/>
        </p:nvCxnSpPr>
        <p:spPr>
          <a:xfrm>
            <a:off x="4283969" y="1736812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7" idx="6"/>
            <a:endCxn id="8" idx="2"/>
          </p:cNvCxnSpPr>
          <p:nvPr/>
        </p:nvCxnSpPr>
        <p:spPr>
          <a:xfrm>
            <a:off x="5364089" y="1736812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6944585" y="141277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C6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5" name="直接连接符 24"/>
          <p:cNvCxnSpPr>
            <a:stCxn id="8" idx="6"/>
            <a:endCxn id="24" idx="2"/>
          </p:cNvCxnSpPr>
          <p:nvPr/>
        </p:nvCxnSpPr>
        <p:spPr>
          <a:xfrm>
            <a:off x="6444209" y="1736812"/>
            <a:ext cx="500376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圆角矩形标注 16"/>
          <p:cNvSpPr/>
          <p:nvPr/>
        </p:nvSpPr>
        <p:spPr>
          <a:xfrm>
            <a:off x="6804248" y="781676"/>
            <a:ext cx="1080120" cy="504056"/>
          </a:xfrm>
          <a:prstGeom prst="wedgeRoundRectCallout">
            <a:avLst>
              <a:gd name="adj1" fmla="val 7165"/>
              <a:gd name="adj2" fmla="val 94624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椭圆形标注 17"/>
          <p:cNvSpPr/>
          <p:nvPr/>
        </p:nvSpPr>
        <p:spPr>
          <a:xfrm>
            <a:off x="7674074" y="95359"/>
            <a:ext cx="1440160" cy="559273"/>
          </a:xfrm>
          <a:prstGeom prst="wedgeEllipseCallout">
            <a:avLst>
              <a:gd name="adj1" fmla="val -36707"/>
              <a:gd name="adj2" fmla="val 10167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HEAD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496" y="2359871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checkout C3</a:t>
            </a:r>
          </a:p>
          <a:p>
            <a:r>
              <a:rPr lang="zh-CN" altLang="en-US" dirty="0"/>
              <a:t>执行</a:t>
            </a:r>
            <a:r>
              <a:rPr lang="zh-CN" altLang="en-US" dirty="0" smtClean="0"/>
              <a:t>后导致头部分离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1331640" y="3210299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2483768" y="3210299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635896" y="3210299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716016" y="3210299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796136" y="3210299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C5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0" name="直接连接符 29"/>
          <p:cNvCxnSpPr>
            <a:stCxn id="20" idx="6"/>
            <a:endCxn id="21" idx="2"/>
          </p:cNvCxnSpPr>
          <p:nvPr/>
        </p:nvCxnSpPr>
        <p:spPr>
          <a:xfrm>
            <a:off x="1979713" y="3534335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1" idx="6"/>
            <a:endCxn id="23" idx="2"/>
          </p:cNvCxnSpPr>
          <p:nvPr/>
        </p:nvCxnSpPr>
        <p:spPr>
          <a:xfrm>
            <a:off x="3131841" y="3534335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3" idx="6"/>
            <a:endCxn id="26" idx="2"/>
          </p:cNvCxnSpPr>
          <p:nvPr/>
        </p:nvCxnSpPr>
        <p:spPr>
          <a:xfrm>
            <a:off x="4283969" y="3534335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6" idx="6"/>
            <a:endCxn id="29" idx="2"/>
          </p:cNvCxnSpPr>
          <p:nvPr/>
        </p:nvCxnSpPr>
        <p:spPr>
          <a:xfrm>
            <a:off x="5364089" y="3534335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6944585" y="3210299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C6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5" name="直接连接符 34"/>
          <p:cNvCxnSpPr>
            <a:stCxn id="29" idx="6"/>
            <a:endCxn id="34" idx="2"/>
          </p:cNvCxnSpPr>
          <p:nvPr/>
        </p:nvCxnSpPr>
        <p:spPr>
          <a:xfrm>
            <a:off x="6444209" y="3534335"/>
            <a:ext cx="500376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圆角矩形标注 35"/>
          <p:cNvSpPr/>
          <p:nvPr/>
        </p:nvSpPr>
        <p:spPr>
          <a:xfrm>
            <a:off x="6804248" y="2579199"/>
            <a:ext cx="1080120" cy="504056"/>
          </a:xfrm>
          <a:prstGeom prst="wedgeRoundRectCallout">
            <a:avLst>
              <a:gd name="adj1" fmla="val 7165"/>
              <a:gd name="adj2" fmla="val 94624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椭圆形标注 36"/>
          <p:cNvSpPr/>
          <p:nvPr/>
        </p:nvSpPr>
        <p:spPr>
          <a:xfrm>
            <a:off x="3957972" y="2403401"/>
            <a:ext cx="1440160" cy="559273"/>
          </a:xfrm>
          <a:prstGeom prst="wedgeEllipseCallout">
            <a:avLst>
              <a:gd name="adj1" fmla="val -36707"/>
              <a:gd name="adj2" fmla="val 10167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HEAD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5496" y="3938066"/>
            <a:ext cx="871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reset --hard C3</a:t>
            </a:r>
          </a:p>
          <a:p>
            <a:r>
              <a:rPr lang="zh-CN" altLang="en-US" dirty="0"/>
              <a:t>执行</a:t>
            </a:r>
            <a:r>
              <a:rPr lang="zh-CN" altLang="en-US" dirty="0" smtClean="0"/>
              <a:t>后，分支游标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同时移动，导致</a:t>
            </a:r>
            <a:r>
              <a:rPr lang="en-US" altLang="zh-CN" dirty="0" smtClean="0"/>
              <a:t>C3</a:t>
            </a:r>
            <a:r>
              <a:rPr lang="zh-CN" altLang="en-US" dirty="0" smtClean="0"/>
              <a:t>之后的部分成为匿名分支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1331640" y="479023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2483768" y="479023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635896" y="479023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4716016" y="4790235"/>
            <a:ext cx="648073" cy="648072"/>
          </a:xfrm>
          <a:prstGeom prst="ellipse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>
                <a:lumMod val="9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5796136" y="4790235"/>
            <a:ext cx="648073" cy="648072"/>
          </a:xfrm>
          <a:prstGeom prst="ellipse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>
                <a:lumMod val="9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C5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4" name="直接连接符 43"/>
          <p:cNvCxnSpPr>
            <a:stCxn id="39" idx="6"/>
            <a:endCxn id="40" idx="2"/>
          </p:cNvCxnSpPr>
          <p:nvPr/>
        </p:nvCxnSpPr>
        <p:spPr>
          <a:xfrm>
            <a:off x="1979713" y="5114271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40" idx="6"/>
            <a:endCxn id="41" idx="2"/>
          </p:cNvCxnSpPr>
          <p:nvPr/>
        </p:nvCxnSpPr>
        <p:spPr>
          <a:xfrm>
            <a:off x="3131841" y="5114271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41" idx="6"/>
            <a:endCxn id="42" idx="2"/>
          </p:cNvCxnSpPr>
          <p:nvPr/>
        </p:nvCxnSpPr>
        <p:spPr>
          <a:xfrm>
            <a:off x="4283969" y="5114271"/>
            <a:ext cx="432047" cy="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42" idx="6"/>
            <a:endCxn id="43" idx="2"/>
          </p:cNvCxnSpPr>
          <p:nvPr/>
        </p:nvCxnSpPr>
        <p:spPr>
          <a:xfrm>
            <a:off x="5364089" y="5114271"/>
            <a:ext cx="432047" cy="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6944585" y="4790235"/>
            <a:ext cx="648073" cy="648072"/>
          </a:xfrm>
          <a:prstGeom prst="ellipse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>
                <a:lumMod val="9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C6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9" name="直接连接符 48"/>
          <p:cNvCxnSpPr>
            <a:stCxn id="43" idx="6"/>
            <a:endCxn id="48" idx="2"/>
          </p:cNvCxnSpPr>
          <p:nvPr/>
        </p:nvCxnSpPr>
        <p:spPr>
          <a:xfrm>
            <a:off x="6444209" y="5114271"/>
            <a:ext cx="500376" cy="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0" name="圆角矩形标注 49"/>
          <p:cNvSpPr/>
          <p:nvPr/>
        </p:nvSpPr>
        <p:spPr>
          <a:xfrm>
            <a:off x="3419872" y="5630900"/>
            <a:ext cx="1080120" cy="504056"/>
          </a:xfrm>
          <a:prstGeom prst="wedgeRoundRectCallout">
            <a:avLst>
              <a:gd name="adj1" fmla="val 12456"/>
              <a:gd name="adj2" fmla="val -96233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1" name="椭圆形标注 50"/>
          <p:cNvSpPr/>
          <p:nvPr/>
        </p:nvSpPr>
        <p:spPr>
          <a:xfrm>
            <a:off x="4860032" y="5689774"/>
            <a:ext cx="1440160" cy="559273"/>
          </a:xfrm>
          <a:prstGeom prst="wedgeEllipseCallout">
            <a:avLst>
              <a:gd name="adj1" fmla="val -79036"/>
              <a:gd name="adj2" fmla="val -22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HEAD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50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/>
        </p:nvSpPr>
        <p:spPr>
          <a:xfrm>
            <a:off x="431032" y="2295524"/>
            <a:ext cx="871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在这种状态下，如果还记得</a:t>
            </a:r>
            <a:r>
              <a:rPr lang="en-US" altLang="zh-CN" dirty="0" smtClean="0">
                <a:solidFill>
                  <a:srgbClr val="FFFF00"/>
                </a:solidFill>
              </a:rPr>
              <a:t>C4</a:t>
            </a:r>
            <a:r>
              <a:rPr lang="zh-CN" altLang="en-US" dirty="0" smtClean="0">
                <a:solidFill>
                  <a:srgbClr val="FFFF00"/>
                </a:solidFill>
              </a:rPr>
              <a:t>、</a:t>
            </a:r>
            <a:r>
              <a:rPr lang="en-US" altLang="zh-CN" dirty="0" smtClean="0">
                <a:solidFill>
                  <a:srgbClr val="FFFF00"/>
                </a:solidFill>
              </a:rPr>
              <a:t>C5</a:t>
            </a:r>
            <a:r>
              <a:rPr lang="zh-CN" altLang="en-US" dirty="0" smtClean="0">
                <a:solidFill>
                  <a:srgbClr val="FFFF00"/>
                </a:solidFill>
              </a:rPr>
              <a:t>、或者</a:t>
            </a:r>
            <a:r>
              <a:rPr lang="en-US" altLang="zh-CN" dirty="0" smtClean="0">
                <a:solidFill>
                  <a:srgbClr val="FFFF00"/>
                </a:solidFill>
              </a:rPr>
              <a:t>C6</a:t>
            </a:r>
            <a:r>
              <a:rPr lang="zh-CN" altLang="en-US" dirty="0" smtClean="0">
                <a:solidFill>
                  <a:srgbClr val="FFFF00"/>
                </a:solidFill>
              </a:rPr>
              <a:t>的提交</a:t>
            </a:r>
            <a:r>
              <a:rPr lang="en-US" altLang="zh-CN" dirty="0" smtClean="0">
                <a:solidFill>
                  <a:srgbClr val="FFFF00"/>
                </a:solidFill>
              </a:rPr>
              <a:t>ID</a:t>
            </a:r>
            <a:r>
              <a:rPr lang="zh-CN" altLang="en-US" dirty="0" smtClean="0">
                <a:solidFill>
                  <a:srgbClr val="FFFF00"/>
                </a:solidFill>
              </a:rPr>
              <a:t>，则在垃圾回收之前，可以通过之前介绍的方法使其推出匿名状态。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endParaRPr lang="en-US" altLang="zh-CN" dirty="0">
              <a:solidFill>
                <a:srgbClr val="FFFF00"/>
              </a:solidFill>
            </a:endParaRPr>
          </a:p>
          <a:p>
            <a:r>
              <a:rPr lang="zh-CN" altLang="en-US" dirty="0" smtClean="0">
                <a:solidFill>
                  <a:srgbClr val="FFFF00"/>
                </a:solidFill>
              </a:rPr>
              <a:t>如果继续进行提交，则出现下面的样子：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1043608" y="58524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2195736" y="58524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347864" y="58524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4427984" y="585245"/>
            <a:ext cx="648073" cy="648072"/>
          </a:xfrm>
          <a:prstGeom prst="ellipse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>
                <a:lumMod val="9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5508104" y="585245"/>
            <a:ext cx="648073" cy="648072"/>
          </a:xfrm>
          <a:prstGeom prst="ellipse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>
                <a:lumMod val="9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C5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4" name="直接连接符 43"/>
          <p:cNvCxnSpPr>
            <a:stCxn id="39" idx="6"/>
            <a:endCxn id="40" idx="2"/>
          </p:cNvCxnSpPr>
          <p:nvPr/>
        </p:nvCxnSpPr>
        <p:spPr>
          <a:xfrm>
            <a:off x="1691681" y="909281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40" idx="6"/>
            <a:endCxn id="41" idx="2"/>
          </p:cNvCxnSpPr>
          <p:nvPr/>
        </p:nvCxnSpPr>
        <p:spPr>
          <a:xfrm>
            <a:off x="2843809" y="909281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41" idx="6"/>
            <a:endCxn id="42" idx="2"/>
          </p:cNvCxnSpPr>
          <p:nvPr/>
        </p:nvCxnSpPr>
        <p:spPr>
          <a:xfrm>
            <a:off x="3995937" y="909281"/>
            <a:ext cx="432047" cy="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42" idx="6"/>
            <a:endCxn id="43" idx="2"/>
          </p:cNvCxnSpPr>
          <p:nvPr/>
        </p:nvCxnSpPr>
        <p:spPr>
          <a:xfrm>
            <a:off x="5076057" y="909281"/>
            <a:ext cx="432047" cy="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6656553" y="585245"/>
            <a:ext cx="648073" cy="648072"/>
          </a:xfrm>
          <a:prstGeom prst="ellipse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>
                <a:lumMod val="9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C6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9" name="直接连接符 48"/>
          <p:cNvCxnSpPr>
            <a:stCxn id="43" idx="6"/>
            <a:endCxn id="48" idx="2"/>
          </p:cNvCxnSpPr>
          <p:nvPr/>
        </p:nvCxnSpPr>
        <p:spPr>
          <a:xfrm>
            <a:off x="6156177" y="909281"/>
            <a:ext cx="500376" cy="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0" name="圆角矩形标注 49"/>
          <p:cNvSpPr/>
          <p:nvPr/>
        </p:nvSpPr>
        <p:spPr>
          <a:xfrm>
            <a:off x="3131840" y="1425910"/>
            <a:ext cx="1080120" cy="504056"/>
          </a:xfrm>
          <a:prstGeom prst="wedgeRoundRectCallout">
            <a:avLst>
              <a:gd name="adj1" fmla="val 12456"/>
              <a:gd name="adj2" fmla="val -96233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1" name="椭圆形标注 50"/>
          <p:cNvSpPr/>
          <p:nvPr/>
        </p:nvSpPr>
        <p:spPr>
          <a:xfrm>
            <a:off x="4572000" y="1484784"/>
            <a:ext cx="1440160" cy="559273"/>
          </a:xfrm>
          <a:prstGeom prst="wedgeEllipseCallout">
            <a:avLst>
              <a:gd name="adj1" fmla="val -79036"/>
              <a:gd name="adj2" fmla="val -22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HEAD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1259632" y="4725144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2411760" y="4725144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3563888" y="4725144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4644008" y="4725144"/>
            <a:ext cx="648073" cy="648072"/>
          </a:xfrm>
          <a:prstGeom prst="ellipse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>
                <a:lumMod val="9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5724128" y="4725144"/>
            <a:ext cx="648073" cy="648072"/>
          </a:xfrm>
          <a:prstGeom prst="ellipse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>
                <a:lumMod val="9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C5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7" name="直接连接符 56"/>
          <p:cNvCxnSpPr>
            <a:stCxn id="52" idx="6"/>
            <a:endCxn id="53" idx="2"/>
          </p:cNvCxnSpPr>
          <p:nvPr/>
        </p:nvCxnSpPr>
        <p:spPr>
          <a:xfrm>
            <a:off x="1907705" y="5049180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53" idx="6"/>
            <a:endCxn id="54" idx="2"/>
          </p:cNvCxnSpPr>
          <p:nvPr/>
        </p:nvCxnSpPr>
        <p:spPr>
          <a:xfrm>
            <a:off x="3059833" y="5049180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4" idx="6"/>
            <a:endCxn id="55" idx="2"/>
          </p:cNvCxnSpPr>
          <p:nvPr/>
        </p:nvCxnSpPr>
        <p:spPr>
          <a:xfrm>
            <a:off x="4211961" y="5049180"/>
            <a:ext cx="432047" cy="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55" idx="6"/>
            <a:endCxn id="56" idx="2"/>
          </p:cNvCxnSpPr>
          <p:nvPr/>
        </p:nvCxnSpPr>
        <p:spPr>
          <a:xfrm>
            <a:off x="5292081" y="5049180"/>
            <a:ext cx="432047" cy="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>
            <a:off x="6872577" y="4725144"/>
            <a:ext cx="648073" cy="648072"/>
          </a:xfrm>
          <a:prstGeom prst="ellipse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>
                <a:lumMod val="9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C6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2" name="直接连接符 61"/>
          <p:cNvCxnSpPr>
            <a:stCxn id="56" idx="6"/>
            <a:endCxn id="61" idx="2"/>
          </p:cNvCxnSpPr>
          <p:nvPr/>
        </p:nvCxnSpPr>
        <p:spPr>
          <a:xfrm>
            <a:off x="6372201" y="5049180"/>
            <a:ext cx="500376" cy="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3" name="圆角矩形标注 62"/>
          <p:cNvSpPr/>
          <p:nvPr/>
        </p:nvSpPr>
        <p:spPr>
          <a:xfrm>
            <a:off x="5508104" y="3234423"/>
            <a:ext cx="1080120" cy="504056"/>
          </a:xfrm>
          <a:prstGeom prst="wedgeRoundRectCallout">
            <a:avLst>
              <a:gd name="adj1" fmla="val -77492"/>
              <a:gd name="adj2" fmla="val 105962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4" name="椭圆形标注 63"/>
          <p:cNvSpPr/>
          <p:nvPr/>
        </p:nvSpPr>
        <p:spPr>
          <a:xfrm>
            <a:off x="6948264" y="3293297"/>
            <a:ext cx="1440160" cy="559273"/>
          </a:xfrm>
          <a:prstGeom prst="wedgeEllipseCallout">
            <a:avLst>
              <a:gd name="adj1" fmla="val -79036"/>
              <a:gd name="adj2" fmla="val -22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HEAD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4644007" y="3627303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C7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6" name="直接连接符 65"/>
          <p:cNvCxnSpPr>
            <a:stCxn id="54" idx="7"/>
            <a:endCxn id="65" idx="3"/>
          </p:cNvCxnSpPr>
          <p:nvPr/>
        </p:nvCxnSpPr>
        <p:spPr>
          <a:xfrm flipV="1">
            <a:off x="4117053" y="4180467"/>
            <a:ext cx="621862" cy="639585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51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en-US" altLang="zh-CN" dirty="0" smtClean="0"/>
              <a:t>reset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checkout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331640" y="141277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483768" y="141277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635896" y="141277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4716016" y="141277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5796136" y="141277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C5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1979713" y="173681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6"/>
            <a:endCxn id="6" idx="2"/>
          </p:cNvCxnSpPr>
          <p:nvPr/>
        </p:nvCxnSpPr>
        <p:spPr>
          <a:xfrm>
            <a:off x="3131841" y="173681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6"/>
            <a:endCxn id="7" idx="2"/>
          </p:cNvCxnSpPr>
          <p:nvPr/>
        </p:nvCxnSpPr>
        <p:spPr>
          <a:xfrm>
            <a:off x="4283969" y="1736812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7" idx="6"/>
            <a:endCxn id="8" idx="2"/>
          </p:cNvCxnSpPr>
          <p:nvPr/>
        </p:nvCxnSpPr>
        <p:spPr>
          <a:xfrm>
            <a:off x="5364089" y="1736812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6944585" y="141277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C6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5" name="直接连接符 24"/>
          <p:cNvCxnSpPr>
            <a:stCxn id="8" idx="6"/>
            <a:endCxn id="24" idx="2"/>
          </p:cNvCxnSpPr>
          <p:nvPr/>
        </p:nvCxnSpPr>
        <p:spPr>
          <a:xfrm>
            <a:off x="6444209" y="1736812"/>
            <a:ext cx="500376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圆角矩形标注 16"/>
          <p:cNvSpPr/>
          <p:nvPr/>
        </p:nvSpPr>
        <p:spPr>
          <a:xfrm>
            <a:off x="6804248" y="781676"/>
            <a:ext cx="1080120" cy="504056"/>
          </a:xfrm>
          <a:prstGeom prst="wedgeRoundRectCallout">
            <a:avLst>
              <a:gd name="adj1" fmla="val 7165"/>
              <a:gd name="adj2" fmla="val 94624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椭圆形标注 17"/>
          <p:cNvSpPr/>
          <p:nvPr/>
        </p:nvSpPr>
        <p:spPr>
          <a:xfrm>
            <a:off x="7674074" y="95359"/>
            <a:ext cx="1440160" cy="559273"/>
          </a:xfrm>
          <a:prstGeom prst="wedgeEllipseCallout">
            <a:avLst>
              <a:gd name="adj1" fmla="val -36707"/>
              <a:gd name="adj2" fmla="val 10167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HEAD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43508" y="3373434"/>
            <a:ext cx="871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reset --soft C3</a:t>
            </a:r>
          </a:p>
          <a:p>
            <a:r>
              <a:rPr lang="zh-CN" altLang="en-US" dirty="0"/>
              <a:t>执行</a:t>
            </a:r>
            <a:r>
              <a:rPr lang="zh-CN" altLang="en-US" dirty="0" smtClean="0"/>
              <a:t>后，分支游标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同时移动，导致</a:t>
            </a:r>
            <a:r>
              <a:rPr lang="en-US" altLang="zh-CN" dirty="0" smtClean="0"/>
              <a:t>C3</a:t>
            </a:r>
            <a:r>
              <a:rPr lang="zh-CN" altLang="en-US" dirty="0" smtClean="0"/>
              <a:t>之后的部分成为匿名分支</a:t>
            </a:r>
            <a:endParaRPr lang="en-US" altLang="zh-CN" dirty="0" smtClean="0"/>
          </a:p>
          <a:p>
            <a:r>
              <a:rPr lang="zh-CN" altLang="en-US" dirty="0" smtClean="0"/>
              <a:t>但是，加上</a:t>
            </a:r>
            <a:r>
              <a:rPr lang="en-US" altLang="zh-CN" dirty="0" smtClean="0"/>
              <a:t>--soft</a:t>
            </a:r>
            <a:r>
              <a:rPr lang="zh-CN" altLang="en-US" dirty="0" smtClean="0"/>
              <a:t>后，暂存区和工作区内容</a:t>
            </a:r>
            <a:r>
              <a:rPr lang="zh-CN" altLang="en-US" dirty="0" smtClean="0">
                <a:solidFill>
                  <a:srgbClr val="FFFF00"/>
                </a:solidFill>
              </a:rPr>
              <a:t>都不会</a:t>
            </a:r>
            <a:r>
              <a:rPr lang="zh-CN" altLang="en-US" dirty="0" smtClean="0"/>
              <a:t>被覆盖，就是除了移动游标外，别的什么都不做。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1331640" y="479023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2483768" y="479023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635896" y="479023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4716016" y="4790235"/>
            <a:ext cx="648073" cy="648072"/>
          </a:xfrm>
          <a:prstGeom prst="ellipse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>
                <a:lumMod val="9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5796136" y="4790235"/>
            <a:ext cx="648073" cy="648072"/>
          </a:xfrm>
          <a:prstGeom prst="ellipse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>
                <a:lumMod val="9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C5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4" name="直接连接符 43"/>
          <p:cNvCxnSpPr>
            <a:stCxn id="39" idx="6"/>
            <a:endCxn id="40" idx="2"/>
          </p:cNvCxnSpPr>
          <p:nvPr/>
        </p:nvCxnSpPr>
        <p:spPr>
          <a:xfrm>
            <a:off x="1979713" y="5114271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40" idx="6"/>
            <a:endCxn id="41" idx="2"/>
          </p:cNvCxnSpPr>
          <p:nvPr/>
        </p:nvCxnSpPr>
        <p:spPr>
          <a:xfrm>
            <a:off x="3131841" y="5114271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41" idx="6"/>
            <a:endCxn id="42" idx="2"/>
          </p:cNvCxnSpPr>
          <p:nvPr/>
        </p:nvCxnSpPr>
        <p:spPr>
          <a:xfrm>
            <a:off x="4283969" y="5114271"/>
            <a:ext cx="432047" cy="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42" idx="6"/>
            <a:endCxn id="43" idx="2"/>
          </p:cNvCxnSpPr>
          <p:nvPr/>
        </p:nvCxnSpPr>
        <p:spPr>
          <a:xfrm>
            <a:off x="5364089" y="5114271"/>
            <a:ext cx="432047" cy="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6944585" y="4790235"/>
            <a:ext cx="648073" cy="648072"/>
          </a:xfrm>
          <a:prstGeom prst="ellipse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>
                <a:lumMod val="9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C6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9" name="直接连接符 48"/>
          <p:cNvCxnSpPr>
            <a:stCxn id="43" idx="6"/>
            <a:endCxn id="48" idx="2"/>
          </p:cNvCxnSpPr>
          <p:nvPr/>
        </p:nvCxnSpPr>
        <p:spPr>
          <a:xfrm>
            <a:off x="6444209" y="5114271"/>
            <a:ext cx="500376" cy="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0" name="圆角矩形标注 49"/>
          <p:cNvSpPr/>
          <p:nvPr/>
        </p:nvSpPr>
        <p:spPr>
          <a:xfrm>
            <a:off x="3419872" y="5630900"/>
            <a:ext cx="1080120" cy="504056"/>
          </a:xfrm>
          <a:prstGeom prst="wedgeRoundRectCallout">
            <a:avLst>
              <a:gd name="adj1" fmla="val 12456"/>
              <a:gd name="adj2" fmla="val -96233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1" name="椭圆形标注 50"/>
          <p:cNvSpPr/>
          <p:nvPr/>
        </p:nvSpPr>
        <p:spPr>
          <a:xfrm>
            <a:off x="4860032" y="5689774"/>
            <a:ext cx="1440160" cy="559273"/>
          </a:xfrm>
          <a:prstGeom prst="wedgeEllipseCallout">
            <a:avLst>
              <a:gd name="adj1" fmla="val -79036"/>
              <a:gd name="adj2" fmla="val -22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HEAD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5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9441" y="1484784"/>
            <a:ext cx="7125113" cy="924475"/>
          </a:xfrm>
        </p:spPr>
        <p:txBody>
          <a:bodyPr/>
          <a:lstStyle/>
          <a:p>
            <a:pPr algn="ctr"/>
            <a:r>
              <a:rPr lang="zh-CN" altLang="en-US" dirty="0" smtClean="0"/>
              <a:t>捋一捋，休息一下</a:t>
            </a:r>
            <a:endParaRPr lang="zh-CN" altLang="en-US" dirty="0"/>
          </a:p>
        </p:txBody>
      </p:sp>
      <p:sp>
        <p:nvSpPr>
          <p:cNvPr id="4" name="TextBox 5"/>
          <p:cNvSpPr txBox="1"/>
          <p:nvPr/>
        </p:nvSpPr>
        <p:spPr>
          <a:xfrm>
            <a:off x="2699790" y="2996952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err="1" smtClean="0"/>
              <a:t>G</a:t>
            </a:r>
            <a:r>
              <a:rPr lang="en-US" altLang="zh-CN" sz="4000" dirty="0" err="1" smtClean="0"/>
              <a:t>it</a:t>
            </a:r>
            <a:r>
              <a:rPr lang="en-US" altLang="zh-CN" sz="4000" dirty="0" smtClean="0"/>
              <a:t> </a:t>
            </a:r>
            <a:r>
              <a:rPr lang="en-US" altLang="zh-CN" sz="5400" dirty="0" smtClean="0"/>
              <a:t>I</a:t>
            </a:r>
            <a:r>
              <a:rPr lang="en-US" altLang="zh-CN" sz="4000" dirty="0" smtClean="0"/>
              <a:t>s </a:t>
            </a:r>
            <a:r>
              <a:rPr lang="en-US" altLang="zh-CN" sz="5400" dirty="0" smtClean="0"/>
              <a:t>T</a:t>
            </a:r>
            <a:r>
              <a:rPr lang="en-US" altLang="zh-CN" sz="4000" dirty="0" smtClean="0"/>
              <a:t>asty!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0250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46958"/>
            <a:ext cx="7125113" cy="924475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的简单工作流程是这样的：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914138"/>
            <a:ext cx="2160240" cy="13164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3914138"/>
            <a:ext cx="2160240" cy="13164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539" y="2708920"/>
            <a:ext cx="2036684" cy="283064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67544" y="5683581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工作区</a:t>
            </a:r>
            <a:endParaRPr lang="zh-CN" altLang="en-US" sz="2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838673" y="5683581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暂存区</a:t>
            </a:r>
            <a:endParaRPr lang="zh-CN" altLang="en-US" sz="28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713761" y="5683581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版本</a:t>
            </a:r>
            <a:r>
              <a:rPr lang="zh-CN" altLang="en-US" sz="2800" dirty="0" smtClean="0"/>
              <a:t>库</a:t>
            </a:r>
            <a:endParaRPr lang="zh-CN" altLang="en-US" sz="2800" dirty="0"/>
          </a:p>
        </p:txBody>
      </p:sp>
      <p:sp>
        <p:nvSpPr>
          <p:cNvPr id="14" name="文本框 13"/>
          <p:cNvSpPr txBox="1"/>
          <p:nvPr/>
        </p:nvSpPr>
        <p:spPr>
          <a:xfrm>
            <a:off x="253173" y="1416679"/>
            <a:ext cx="3560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经过辛勤工作，取得了很多成果</a:t>
            </a:r>
            <a:endParaRPr lang="en-US" altLang="zh-CN" dirty="0" smtClean="0"/>
          </a:p>
          <a:p>
            <a:r>
              <a:rPr lang="zh-CN" altLang="en-US" dirty="0" smtClean="0"/>
              <a:t>为了保护胜利的果实，你决定备份他们一下</a:t>
            </a:r>
            <a:endParaRPr lang="zh-CN" altLang="en-US" dirty="0"/>
          </a:p>
        </p:txBody>
      </p:sp>
      <p:sp>
        <p:nvSpPr>
          <p:cNvPr id="15" name="下箭头 14"/>
          <p:cNvSpPr/>
          <p:nvPr/>
        </p:nvSpPr>
        <p:spPr>
          <a:xfrm>
            <a:off x="1547664" y="2636912"/>
            <a:ext cx="432048" cy="100811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立方体 2"/>
          <p:cNvSpPr/>
          <p:nvPr/>
        </p:nvSpPr>
        <p:spPr>
          <a:xfrm>
            <a:off x="1039488" y="3989685"/>
            <a:ext cx="244127" cy="23140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立方体 15"/>
          <p:cNvSpPr/>
          <p:nvPr/>
        </p:nvSpPr>
        <p:spPr>
          <a:xfrm>
            <a:off x="1421177" y="3982275"/>
            <a:ext cx="244127" cy="23140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1191888" y="4142085"/>
            <a:ext cx="244127" cy="23140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立方体 19"/>
          <p:cNvSpPr/>
          <p:nvPr/>
        </p:nvSpPr>
        <p:spPr>
          <a:xfrm>
            <a:off x="2077330" y="3914138"/>
            <a:ext cx="244127" cy="23140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立方体 21"/>
          <p:cNvSpPr/>
          <p:nvPr/>
        </p:nvSpPr>
        <p:spPr>
          <a:xfrm>
            <a:off x="1713632" y="3996454"/>
            <a:ext cx="244127" cy="23140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立方体 20"/>
          <p:cNvSpPr/>
          <p:nvPr/>
        </p:nvSpPr>
        <p:spPr>
          <a:xfrm>
            <a:off x="1459638" y="4143595"/>
            <a:ext cx="244127" cy="23140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立方体 18"/>
          <p:cNvSpPr/>
          <p:nvPr/>
        </p:nvSpPr>
        <p:spPr>
          <a:xfrm>
            <a:off x="1740171" y="4112156"/>
            <a:ext cx="244127" cy="23140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立方体 22"/>
          <p:cNvSpPr/>
          <p:nvPr/>
        </p:nvSpPr>
        <p:spPr>
          <a:xfrm>
            <a:off x="2033648" y="4029839"/>
            <a:ext cx="244127" cy="23140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立方体 23"/>
          <p:cNvSpPr/>
          <p:nvPr/>
        </p:nvSpPr>
        <p:spPr>
          <a:xfrm>
            <a:off x="1827152" y="3897446"/>
            <a:ext cx="244127" cy="23140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77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中的分支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9593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7605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C4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6"/>
            <a:endCxn id="6" idx="2"/>
          </p:cNvCxnSpPr>
          <p:nvPr/>
        </p:nvCxnSpPr>
        <p:spPr>
          <a:xfrm>
            <a:off x="3491881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6"/>
            <a:endCxn id="7" idx="2"/>
          </p:cNvCxnSpPr>
          <p:nvPr/>
        </p:nvCxnSpPr>
        <p:spPr>
          <a:xfrm>
            <a:off x="4644009" y="2456892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11560" y="909879"/>
            <a:ext cx="7773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再来看一下分支的合并</a:t>
            </a:r>
            <a:r>
              <a:rPr lang="en-US" altLang="zh-CN" dirty="0" smtClean="0"/>
              <a:t>……</a:t>
            </a:r>
          </a:p>
        </p:txBody>
      </p:sp>
      <p:sp>
        <p:nvSpPr>
          <p:cNvPr id="17" name="椭圆 16"/>
          <p:cNvSpPr/>
          <p:nvPr/>
        </p:nvSpPr>
        <p:spPr>
          <a:xfrm>
            <a:off x="399593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07605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C6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接连接符 23"/>
          <p:cNvCxnSpPr>
            <a:stCxn id="17" idx="6"/>
            <a:endCxn id="18" idx="2"/>
          </p:cNvCxnSpPr>
          <p:nvPr/>
        </p:nvCxnSpPr>
        <p:spPr>
          <a:xfrm>
            <a:off x="4644009" y="3658962"/>
            <a:ext cx="43204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5"/>
            <a:endCxn id="17" idx="1"/>
          </p:cNvCxnSpPr>
          <p:nvPr/>
        </p:nvCxnSpPr>
        <p:spPr>
          <a:xfrm>
            <a:off x="3396973" y="2686020"/>
            <a:ext cx="693871" cy="74381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圆角矩形标注 32"/>
          <p:cNvSpPr/>
          <p:nvPr/>
        </p:nvSpPr>
        <p:spPr>
          <a:xfrm>
            <a:off x="4183732" y="4524445"/>
            <a:ext cx="1080120" cy="504056"/>
          </a:xfrm>
          <a:prstGeom prst="wedgeRoundRectCallout">
            <a:avLst>
              <a:gd name="adj1" fmla="val 50375"/>
              <a:gd name="adj2" fmla="val -156702"/>
              <a:gd name="adj3" fmla="val 16667"/>
            </a:avLst>
          </a:prstGeom>
          <a:solidFill>
            <a:srgbClr val="92D05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圆角矩形标注 33"/>
          <p:cNvSpPr/>
          <p:nvPr/>
        </p:nvSpPr>
        <p:spPr>
          <a:xfrm>
            <a:off x="4932040" y="1118488"/>
            <a:ext cx="1080120" cy="504056"/>
          </a:xfrm>
          <a:prstGeom prst="wedgeRoundRectCallout">
            <a:avLst>
              <a:gd name="adj1" fmla="val 8929"/>
              <a:gd name="adj2" fmla="val 156984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椭圆形标注 35"/>
          <p:cNvSpPr/>
          <p:nvPr/>
        </p:nvSpPr>
        <p:spPr>
          <a:xfrm>
            <a:off x="6012160" y="531607"/>
            <a:ext cx="1440160" cy="559273"/>
          </a:xfrm>
          <a:prstGeom prst="wedgeEllipseCallout">
            <a:avLst>
              <a:gd name="adj1" fmla="val -50596"/>
              <a:gd name="adj2" fmla="val 9315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HEAD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6621" y="3567351"/>
            <a:ext cx="37328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例如现在有两个分支，并且当前分支为</a:t>
            </a:r>
            <a:r>
              <a:rPr lang="en-US" altLang="zh-CN" dirty="0" smtClean="0"/>
              <a:t>master</a:t>
            </a:r>
          </a:p>
          <a:p>
            <a:endParaRPr lang="en-US" altLang="zh-CN" dirty="0">
              <a:solidFill>
                <a:srgbClr val="FFFF00"/>
              </a:solidFill>
            </a:endParaRPr>
          </a:p>
          <a:p>
            <a:r>
              <a:rPr lang="zh-CN" altLang="en-US" dirty="0" smtClean="0"/>
              <a:t>此时，可以执行</a:t>
            </a:r>
            <a:endParaRPr lang="en-US" altLang="zh-CN" dirty="0" smtClean="0"/>
          </a:p>
          <a:p>
            <a:endParaRPr lang="en-US" altLang="zh-CN" dirty="0">
              <a:solidFill>
                <a:srgbClr val="FFFF00"/>
              </a:solidFill>
            </a:endParaRP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merge C6</a:t>
            </a:r>
          </a:p>
          <a:p>
            <a:r>
              <a:rPr lang="zh-CN" altLang="en-US" dirty="0" smtClean="0"/>
              <a:t>或者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merge br1</a:t>
            </a:r>
          </a:p>
          <a:p>
            <a:endParaRPr lang="en-US" altLang="zh-CN" dirty="0">
              <a:solidFill>
                <a:srgbClr val="FFFF00"/>
              </a:solidFill>
            </a:endParaRPr>
          </a:p>
          <a:p>
            <a:r>
              <a:rPr lang="zh-CN" altLang="en-US" dirty="0" smtClean="0"/>
              <a:t>这两个是等价的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5721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中的分支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9593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7605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C4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6"/>
            <a:endCxn id="6" idx="2"/>
          </p:cNvCxnSpPr>
          <p:nvPr/>
        </p:nvCxnSpPr>
        <p:spPr>
          <a:xfrm>
            <a:off x="3491881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6"/>
            <a:endCxn id="7" idx="2"/>
          </p:cNvCxnSpPr>
          <p:nvPr/>
        </p:nvCxnSpPr>
        <p:spPr>
          <a:xfrm>
            <a:off x="4644009" y="2456892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11560" y="909879"/>
            <a:ext cx="7773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再来看一下分支的合并</a:t>
            </a:r>
            <a:r>
              <a:rPr lang="en-US" altLang="zh-CN" dirty="0" smtClean="0"/>
              <a:t>……</a:t>
            </a:r>
          </a:p>
        </p:txBody>
      </p:sp>
      <p:sp>
        <p:nvSpPr>
          <p:cNvPr id="17" name="椭圆 16"/>
          <p:cNvSpPr/>
          <p:nvPr/>
        </p:nvSpPr>
        <p:spPr>
          <a:xfrm>
            <a:off x="399593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07605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C6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接连接符 23"/>
          <p:cNvCxnSpPr>
            <a:stCxn id="17" idx="6"/>
            <a:endCxn id="18" idx="2"/>
          </p:cNvCxnSpPr>
          <p:nvPr/>
        </p:nvCxnSpPr>
        <p:spPr>
          <a:xfrm>
            <a:off x="4644009" y="3658962"/>
            <a:ext cx="43204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5"/>
            <a:endCxn id="17" idx="1"/>
          </p:cNvCxnSpPr>
          <p:nvPr/>
        </p:nvCxnSpPr>
        <p:spPr>
          <a:xfrm>
            <a:off x="3396973" y="2686020"/>
            <a:ext cx="693871" cy="74381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圆角矩形标注 32"/>
          <p:cNvSpPr/>
          <p:nvPr/>
        </p:nvSpPr>
        <p:spPr>
          <a:xfrm>
            <a:off x="4183732" y="4524445"/>
            <a:ext cx="1080120" cy="504056"/>
          </a:xfrm>
          <a:prstGeom prst="wedgeRoundRectCallout">
            <a:avLst>
              <a:gd name="adj1" fmla="val 50375"/>
              <a:gd name="adj2" fmla="val -156702"/>
              <a:gd name="adj3" fmla="val 16667"/>
            </a:avLst>
          </a:prstGeom>
          <a:solidFill>
            <a:srgbClr val="92D05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圆角矩形标注 33"/>
          <p:cNvSpPr/>
          <p:nvPr/>
        </p:nvSpPr>
        <p:spPr>
          <a:xfrm>
            <a:off x="5940152" y="1124989"/>
            <a:ext cx="1080120" cy="504056"/>
          </a:xfrm>
          <a:prstGeom prst="wedgeRoundRectCallout">
            <a:avLst>
              <a:gd name="adj1" fmla="val 8929"/>
              <a:gd name="adj2" fmla="val 156984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椭圆形标注 35"/>
          <p:cNvSpPr/>
          <p:nvPr/>
        </p:nvSpPr>
        <p:spPr>
          <a:xfrm>
            <a:off x="7020272" y="538108"/>
            <a:ext cx="1440160" cy="559273"/>
          </a:xfrm>
          <a:prstGeom prst="wedgeEllipseCallout">
            <a:avLst>
              <a:gd name="adj1" fmla="val -50596"/>
              <a:gd name="adj2" fmla="val 9315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HEAD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9273" y="3429904"/>
            <a:ext cx="3732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执行后，系统会自动创建一个提交，并且当前活动分支向前移动到该提交，</a:t>
            </a:r>
            <a:r>
              <a:rPr lang="en-US" altLang="zh-CN" dirty="0" smtClean="0"/>
              <a:t>br1</a:t>
            </a:r>
            <a:r>
              <a:rPr lang="zh-CN" altLang="en-US" dirty="0" smtClean="0"/>
              <a:t>游标保持原位不变。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C7</a:t>
            </a:r>
            <a:r>
              <a:rPr lang="zh-CN" altLang="en-US" dirty="0" smtClean="0"/>
              <a:t>里面的文件是</a:t>
            </a:r>
            <a:r>
              <a:rPr lang="en-US" altLang="zh-CN" dirty="0" smtClean="0"/>
              <a:t>C4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C6</a:t>
            </a:r>
            <a:r>
              <a:rPr lang="zh-CN" altLang="en-US" dirty="0" smtClean="0"/>
              <a:t>的并集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merge</a:t>
            </a:r>
            <a:r>
              <a:rPr lang="zh-CN" altLang="en-US" dirty="0" smtClean="0"/>
              <a:t>命令在执行过程中会自动调用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命令来生成</a:t>
            </a:r>
            <a:r>
              <a:rPr lang="en-US" altLang="zh-CN" dirty="0" smtClean="0"/>
              <a:t>C7</a:t>
            </a:r>
          </a:p>
        </p:txBody>
      </p:sp>
      <p:sp>
        <p:nvSpPr>
          <p:cNvPr id="19" name="椭圆 18"/>
          <p:cNvSpPr/>
          <p:nvPr/>
        </p:nvSpPr>
        <p:spPr>
          <a:xfrm>
            <a:off x="6165305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C7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>
            <a:stCxn id="7" idx="6"/>
            <a:endCxn id="19" idx="2"/>
          </p:cNvCxnSpPr>
          <p:nvPr/>
        </p:nvCxnSpPr>
        <p:spPr>
          <a:xfrm>
            <a:off x="5724129" y="2456892"/>
            <a:ext cx="441176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8" idx="7"/>
            <a:endCxn id="19" idx="3"/>
          </p:cNvCxnSpPr>
          <p:nvPr/>
        </p:nvCxnSpPr>
        <p:spPr>
          <a:xfrm flipV="1">
            <a:off x="5629221" y="2686020"/>
            <a:ext cx="630992" cy="74381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004047" y="1433416"/>
            <a:ext cx="936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a.txt</a:t>
            </a:r>
          </a:p>
          <a:p>
            <a:r>
              <a:rPr lang="en-US" altLang="zh-CN" dirty="0" smtClean="0"/>
              <a:t>b.txt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5495387" y="3868980"/>
            <a:ext cx="936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c.txt</a:t>
            </a:r>
          </a:p>
          <a:p>
            <a:r>
              <a:rPr lang="en-US" altLang="zh-CN" dirty="0" smtClean="0"/>
              <a:t>d.txt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908286" y="2132856"/>
            <a:ext cx="9361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a.txt</a:t>
            </a:r>
          </a:p>
          <a:p>
            <a:r>
              <a:rPr lang="en-US" altLang="zh-CN" dirty="0" smtClean="0"/>
              <a:t>b.txt</a:t>
            </a:r>
          </a:p>
          <a:p>
            <a:r>
              <a:rPr lang="en-US" altLang="zh-CN" dirty="0" smtClean="0"/>
              <a:t>c.txt</a:t>
            </a:r>
          </a:p>
          <a:p>
            <a:r>
              <a:rPr lang="en-US" altLang="zh-CN" dirty="0" smtClean="0"/>
              <a:t>d.txt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834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中的分支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9593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7605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C4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6"/>
            <a:endCxn id="6" idx="2"/>
          </p:cNvCxnSpPr>
          <p:nvPr/>
        </p:nvCxnSpPr>
        <p:spPr>
          <a:xfrm>
            <a:off x="3491881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6"/>
            <a:endCxn id="7" idx="2"/>
          </p:cNvCxnSpPr>
          <p:nvPr/>
        </p:nvCxnSpPr>
        <p:spPr>
          <a:xfrm>
            <a:off x="4644009" y="2456892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11560" y="909879"/>
            <a:ext cx="7773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再来看一下分支的合并</a:t>
            </a:r>
            <a:r>
              <a:rPr lang="en-US" altLang="zh-CN" dirty="0" smtClean="0"/>
              <a:t>……</a:t>
            </a:r>
          </a:p>
        </p:txBody>
      </p:sp>
      <p:sp>
        <p:nvSpPr>
          <p:cNvPr id="17" name="椭圆 16"/>
          <p:cNvSpPr/>
          <p:nvPr/>
        </p:nvSpPr>
        <p:spPr>
          <a:xfrm>
            <a:off x="399593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07605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C6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接连接符 23"/>
          <p:cNvCxnSpPr>
            <a:stCxn id="17" idx="6"/>
            <a:endCxn id="18" idx="2"/>
          </p:cNvCxnSpPr>
          <p:nvPr/>
        </p:nvCxnSpPr>
        <p:spPr>
          <a:xfrm>
            <a:off x="4644009" y="3658962"/>
            <a:ext cx="43204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5"/>
            <a:endCxn id="17" idx="1"/>
          </p:cNvCxnSpPr>
          <p:nvPr/>
        </p:nvCxnSpPr>
        <p:spPr>
          <a:xfrm>
            <a:off x="3396973" y="2686020"/>
            <a:ext cx="693871" cy="74381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圆角矩形标注 32"/>
          <p:cNvSpPr/>
          <p:nvPr/>
        </p:nvSpPr>
        <p:spPr>
          <a:xfrm>
            <a:off x="4183732" y="4524445"/>
            <a:ext cx="1080120" cy="504056"/>
          </a:xfrm>
          <a:prstGeom prst="wedgeRoundRectCallout">
            <a:avLst>
              <a:gd name="adj1" fmla="val 50375"/>
              <a:gd name="adj2" fmla="val -156702"/>
              <a:gd name="adj3" fmla="val 16667"/>
            </a:avLst>
          </a:prstGeom>
          <a:solidFill>
            <a:srgbClr val="92D05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圆角矩形标注 33"/>
          <p:cNvSpPr/>
          <p:nvPr/>
        </p:nvSpPr>
        <p:spPr>
          <a:xfrm>
            <a:off x="5940152" y="1124989"/>
            <a:ext cx="1080120" cy="504056"/>
          </a:xfrm>
          <a:prstGeom prst="wedgeRoundRectCallout">
            <a:avLst>
              <a:gd name="adj1" fmla="val 8929"/>
              <a:gd name="adj2" fmla="val 156984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椭圆形标注 35"/>
          <p:cNvSpPr/>
          <p:nvPr/>
        </p:nvSpPr>
        <p:spPr>
          <a:xfrm>
            <a:off x="7020272" y="538108"/>
            <a:ext cx="1440160" cy="559273"/>
          </a:xfrm>
          <a:prstGeom prst="wedgeEllipseCallout">
            <a:avLst>
              <a:gd name="adj1" fmla="val -50596"/>
              <a:gd name="adj2" fmla="val 9315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HEAD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9273" y="3429904"/>
            <a:ext cx="37328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这时</a:t>
            </a:r>
            <a:r>
              <a:rPr lang="zh-CN" altLang="en-US" dirty="0" smtClean="0"/>
              <a:t>，可以选择删除</a:t>
            </a:r>
            <a:r>
              <a:rPr lang="en-US" altLang="zh-CN" dirty="0" smtClean="0"/>
              <a:t>br1</a:t>
            </a:r>
            <a:r>
              <a:rPr lang="zh-CN" altLang="en-US" dirty="0" smtClean="0"/>
              <a:t>游标。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可以放心删掉</a:t>
            </a:r>
            <a:r>
              <a:rPr lang="en-US" altLang="zh-CN" dirty="0" smtClean="0"/>
              <a:t>br1</a:t>
            </a:r>
            <a:r>
              <a:rPr lang="zh-CN" altLang="en-US" dirty="0" smtClean="0"/>
              <a:t>，删除</a:t>
            </a:r>
            <a:r>
              <a:rPr lang="en-US" altLang="zh-CN" dirty="0" smtClean="0"/>
              <a:t>br1</a:t>
            </a:r>
            <a:r>
              <a:rPr lang="zh-CN" altLang="en-US" dirty="0" smtClean="0"/>
              <a:t>不会使得</a:t>
            </a:r>
            <a:r>
              <a:rPr lang="en-US" altLang="zh-CN" dirty="0" smtClean="0"/>
              <a:t>C5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C6</a:t>
            </a:r>
            <a:r>
              <a:rPr lang="zh-CN" altLang="en-US" dirty="0" smtClean="0"/>
              <a:t>丢失，你删除的只是一个指针，而不是一个提交。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C7</a:t>
            </a:r>
            <a:r>
              <a:rPr lang="zh-CN" altLang="en-US" dirty="0" smtClean="0"/>
              <a:t>记录了自己的父提交包含</a:t>
            </a:r>
            <a:r>
              <a:rPr lang="en-US" altLang="zh-CN" dirty="0" smtClean="0"/>
              <a:t>C4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C6</a:t>
            </a:r>
            <a:r>
              <a:rPr lang="zh-CN" altLang="en-US" dirty="0" smtClean="0"/>
              <a:t>，所以不用担心</a:t>
            </a:r>
            <a:r>
              <a:rPr lang="en-US" altLang="zh-CN" dirty="0" smtClean="0"/>
              <a:t>C6</a:t>
            </a:r>
            <a:r>
              <a:rPr lang="zh-CN" altLang="en-US" dirty="0" smtClean="0"/>
              <a:t>变成匿名分支。</a:t>
            </a:r>
            <a:endParaRPr lang="en-US" altLang="zh-CN" dirty="0" smtClean="0"/>
          </a:p>
        </p:txBody>
      </p:sp>
      <p:sp>
        <p:nvSpPr>
          <p:cNvPr id="19" name="椭圆 18"/>
          <p:cNvSpPr/>
          <p:nvPr/>
        </p:nvSpPr>
        <p:spPr>
          <a:xfrm>
            <a:off x="6165305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C7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>
            <a:stCxn id="7" idx="6"/>
            <a:endCxn id="19" idx="2"/>
          </p:cNvCxnSpPr>
          <p:nvPr/>
        </p:nvCxnSpPr>
        <p:spPr>
          <a:xfrm>
            <a:off x="5724129" y="2456892"/>
            <a:ext cx="441176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8" idx="7"/>
            <a:endCxn id="19" idx="3"/>
          </p:cNvCxnSpPr>
          <p:nvPr/>
        </p:nvCxnSpPr>
        <p:spPr>
          <a:xfrm flipV="1">
            <a:off x="5629221" y="2686020"/>
            <a:ext cx="630992" cy="74381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86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中的分支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9593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7605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C4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6"/>
            <a:endCxn id="6" idx="2"/>
          </p:cNvCxnSpPr>
          <p:nvPr/>
        </p:nvCxnSpPr>
        <p:spPr>
          <a:xfrm>
            <a:off x="3491881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6"/>
            <a:endCxn id="7" idx="2"/>
          </p:cNvCxnSpPr>
          <p:nvPr/>
        </p:nvCxnSpPr>
        <p:spPr>
          <a:xfrm>
            <a:off x="4644009" y="2456892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11560" y="909879"/>
            <a:ext cx="7773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再来看一下分支的合并</a:t>
            </a:r>
            <a:r>
              <a:rPr lang="en-US" altLang="zh-CN" dirty="0" smtClean="0"/>
              <a:t>……</a:t>
            </a:r>
          </a:p>
        </p:txBody>
      </p:sp>
      <p:sp>
        <p:nvSpPr>
          <p:cNvPr id="17" name="椭圆 16"/>
          <p:cNvSpPr/>
          <p:nvPr/>
        </p:nvSpPr>
        <p:spPr>
          <a:xfrm>
            <a:off x="399593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07605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C6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接连接符 23"/>
          <p:cNvCxnSpPr>
            <a:stCxn id="17" idx="6"/>
            <a:endCxn id="18" idx="2"/>
          </p:cNvCxnSpPr>
          <p:nvPr/>
        </p:nvCxnSpPr>
        <p:spPr>
          <a:xfrm>
            <a:off x="4644009" y="3658962"/>
            <a:ext cx="43204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5"/>
            <a:endCxn id="17" idx="1"/>
          </p:cNvCxnSpPr>
          <p:nvPr/>
        </p:nvCxnSpPr>
        <p:spPr>
          <a:xfrm>
            <a:off x="3396973" y="2686020"/>
            <a:ext cx="693871" cy="74381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圆角矩形标注 32"/>
          <p:cNvSpPr/>
          <p:nvPr/>
        </p:nvSpPr>
        <p:spPr>
          <a:xfrm>
            <a:off x="4183732" y="4524445"/>
            <a:ext cx="1080120" cy="504056"/>
          </a:xfrm>
          <a:prstGeom prst="wedgeRoundRectCallout">
            <a:avLst>
              <a:gd name="adj1" fmla="val 50375"/>
              <a:gd name="adj2" fmla="val -156702"/>
              <a:gd name="adj3" fmla="val 16667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br1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圆角矩形标注 33"/>
          <p:cNvSpPr/>
          <p:nvPr/>
        </p:nvSpPr>
        <p:spPr>
          <a:xfrm>
            <a:off x="5940152" y="1124989"/>
            <a:ext cx="1080120" cy="504056"/>
          </a:xfrm>
          <a:prstGeom prst="wedgeRoundRectCallout">
            <a:avLst>
              <a:gd name="adj1" fmla="val 8929"/>
              <a:gd name="adj2" fmla="val 156984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椭圆形标注 35"/>
          <p:cNvSpPr/>
          <p:nvPr/>
        </p:nvSpPr>
        <p:spPr>
          <a:xfrm>
            <a:off x="7020272" y="538108"/>
            <a:ext cx="1440160" cy="559273"/>
          </a:xfrm>
          <a:prstGeom prst="wedgeEllipseCallout">
            <a:avLst>
              <a:gd name="adj1" fmla="val -50596"/>
              <a:gd name="adj2" fmla="val 9315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HEAD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9273" y="3429904"/>
            <a:ext cx="37328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你也</a:t>
            </a:r>
            <a:r>
              <a:rPr lang="zh-CN" altLang="en-US" dirty="0" smtClean="0"/>
              <a:t>可以选择将</a:t>
            </a:r>
            <a:r>
              <a:rPr lang="en-US" altLang="zh-CN" dirty="0" smtClean="0"/>
              <a:t>br1</a:t>
            </a:r>
            <a:r>
              <a:rPr lang="zh-CN" altLang="en-US" dirty="0"/>
              <a:t>做一</a:t>
            </a:r>
            <a:r>
              <a:rPr lang="zh-CN" altLang="en-US" dirty="0" smtClean="0"/>
              <a:t>次</a:t>
            </a:r>
            <a:r>
              <a:rPr lang="zh-CN" altLang="en-US" dirty="0" smtClean="0">
                <a:solidFill>
                  <a:srgbClr val="FFFF00"/>
                </a:solidFill>
              </a:rPr>
              <a:t>快速向前移动</a:t>
            </a:r>
            <a:r>
              <a:rPr lang="zh-CN" altLang="en-US" dirty="0" smtClean="0"/>
              <a:t>（</a:t>
            </a:r>
            <a:r>
              <a:rPr lang="en-US" altLang="zh-CN" dirty="0" smtClean="0"/>
              <a:t>Fast Forward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做法如下：（注意，先切换到</a:t>
            </a:r>
            <a:r>
              <a:rPr lang="en-US" altLang="zh-CN" dirty="0" smtClean="0"/>
              <a:t>br1</a:t>
            </a:r>
            <a:r>
              <a:rPr lang="zh-CN" altLang="en-US" dirty="0" smtClean="0"/>
              <a:t>分支）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checkout br1</a:t>
            </a:r>
          </a:p>
          <a:p>
            <a:endParaRPr lang="en-US" altLang="zh-CN" dirty="0" smtClean="0"/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merge master</a:t>
            </a:r>
          </a:p>
          <a:p>
            <a:r>
              <a:rPr lang="zh-CN" altLang="en-US" dirty="0" smtClean="0"/>
              <a:t>或者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merge C7</a:t>
            </a:r>
          </a:p>
          <a:p>
            <a:endParaRPr lang="en-US" altLang="zh-CN" dirty="0"/>
          </a:p>
        </p:txBody>
      </p:sp>
      <p:sp>
        <p:nvSpPr>
          <p:cNvPr id="19" name="椭圆 18"/>
          <p:cNvSpPr/>
          <p:nvPr/>
        </p:nvSpPr>
        <p:spPr>
          <a:xfrm>
            <a:off x="6165305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C7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>
            <a:stCxn id="7" idx="6"/>
            <a:endCxn id="19" idx="2"/>
          </p:cNvCxnSpPr>
          <p:nvPr/>
        </p:nvCxnSpPr>
        <p:spPr>
          <a:xfrm>
            <a:off x="5724129" y="2456892"/>
            <a:ext cx="441176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8" idx="7"/>
            <a:endCxn id="19" idx="3"/>
          </p:cNvCxnSpPr>
          <p:nvPr/>
        </p:nvCxnSpPr>
        <p:spPr>
          <a:xfrm flipV="1">
            <a:off x="5629221" y="2686020"/>
            <a:ext cx="630992" cy="74381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493363" y="5650293"/>
            <a:ext cx="5974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此时，虽然是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，但是由于存在从</a:t>
            </a:r>
            <a:r>
              <a:rPr lang="en-US" altLang="zh-CN" dirty="0" smtClean="0"/>
              <a:t>C6</a:t>
            </a:r>
            <a:r>
              <a:rPr lang="zh-CN" altLang="en-US" dirty="0" smtClean="0"/>
              <a:t>到</a:t>
            </a:r>
            <a:r>
              <a:rPr lang="en-US" altLang="zh-CN" dirty="0" smtClean="0"/>
              <a:t>C7</a:t>
            </a:r>
            <a:r>
              <a:rPr lang="zh-CN" altLang="en-US" dirty="0" smtClean="0"/>
              <a:t>的路径，因此这次合并除了使</a:t>
            </a:r>
            <a:r>
              <a:rPr lang="en-US" altLang="zh-CN" dirty="0" smtClean="0"/>
              <a:t>br1</a:t>
            </a:r>
            <a:r>
              <a:rPr lang="zh-CN" altLang="en-US" dirty="0" smtClean="0"/>
              <a:t>游标前进到与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同样的地方之外，不会做其他改动，当然也不会创建新提交。</a:t>
            </a:r>
            <a:endParaRPr lang="zh-CN" altLang="en-US" dirty="0"/>
          </a:p>
        </p:txBody>
      </p:sp>
      <p:sp>
        <p:nvSpPr>
          <p:cNvPr id="25" name="圆角矩形标注 24"/>
          <p:cNvSpPr/>
          <p:nvPr/>
        </p:nvSpPr>
        <p:spPr>
          <a:xfrm>
            <a:off x="6500379" y="3406934"/>
            <a:ext cx="1080120" cy="504056"/>
          </a:xfrm>
          <a:prstGeom prst="wedgeRoundRectCallout">
            <a:avLst>
              <a:gd name="adj1" fmla="val -42219"/>
              <a:gd name="adj2" fmla="val -179378"/>
              <a:gd name="adj3" fmla="val 16667"/>
            </a:avLst>
          </a:prstGeom>
          <a:solidFill>
            <a:srgbClr val="92D05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7" name="环形箭头 26"/>
          <p:cNvSpPr/>
          <p:nvPr/>
        </p:nvSpPr>
        <p:spPr>
          <a:xfrm rot="12725652" flipH="1">
            <a:off x="5549485" y="2626301"/>
            <a:ext cx="1473179" cy="252357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051801"/>
              <a:gd name="adj5" fmla="val 12500"/>
            </a:avLst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81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zh-CN" altLang="en-US" dirty="0" smtClean="0"/>
              <a:t>简单的合并冲突解决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9593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7605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C4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6"/>
            <a:endCxn id="6" idx="2"/>
          </p:cNvCxnSpPr>
          <p:nvPr/>
        </p:nvCxnSpPr>
        <p:spPr>
          <a:xfrm>
            <a:off x="3491881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6"/>
            <a:endCxn id="7" idx="2"/>
          </p:cNvCxnSpPr>
          <p:nvPr/>
        </p:nvCxnSpPr>
        <p:spPr>
          <a:xfrm>
            <a:off x="4644009" y="2456892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723874" y="5923338"/>
            <a:ext cx="5400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如果两个分支对同一个文件都做了修改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那么合并会出现冲突。因为</a:t>
            </a:r>
            <a:r>
              <a:rPr lang="en-US" altLang="zh-CN" dirty="0" smtClean="0"/>
              <a:t>GIT</a:t>
            </a:r>
            <a:r>
              <a:rPr lang="zh-CN" altLang="en-US" dirty="0" smtClean="0"/>
              <a:t>并不知道应该听谁的</a:t>
            </a:r>
            <a:endParaRPr lang="en-US" altLang="zh-CN" dirty="0" smtClean="0"/>
          </a:p>
        </p:txBody>
      </p:sp>
      <p:sp>
        <p:nvSpPr>
          <p:cNvPr id="17" name="椭圆 16"/>
          <p:cNvSpPr/>
          <p:nvPr/>
        </p:nvSpPr>
        <p:spPr>
          <a:xfrm>
            <a:off x="399593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07605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C6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接连接符 23"/>
          <p:cNvCxnSpPr>
            <a:stCxn id="17" idx="6"/>
            <a:endCxn id="18" idx="2"/>
          </p:cNvCxnSpPr>
          <p:nvPr/>
        </p:nvCxnSpPr>
        <p:spPr>
          <a:xfrm>
            <a:off x="4644009" y="3658962"/>
            <a:ext cx="43204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5"/>
            <a:endCxn id="17" idx="1"/>
          </p:cNvCxnSpPr>
          <p:nvPr/>
        </p:nvCxnSpPr>
        <p:spPr>
          <a:xfrm>
            <a:off x="3396973" y="2686020"/>
            <a:ext cx="693871" cy="74381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圆角矩形标注 33"/>
          <p:cNvSpPr/>
          <p:nvPr/>
        </p:nvSpPr>
        <p:spPr>
          <a:xfrm>
            <a:off x="4833714" y="1124161"/>
            <a:ext cx="1080120" cy="504056"/>
          </a:xfrm>
          <a:prstGeom prst="wedgeRoundRectCallout">
            <a:avLst>
              <a:gd name="adj1" fmla="val 8929"/>
              <a:gd name="adj2" fmla="val 156984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圆角矩形标注 24"/>
          <p:cNvSpPr/>
          <p:nvPr/>
        </p:nvSpPr>
        <p:spPr>
          <a:xfrm>
            <a:off x="5480494" y="4570417"/>
            <a:ext cx="1080120" cy="504056"/>
          </a:xfrm>
          <a:prstGeom prst="wedgeRoundRectCallout">
            <a:avLst>
              <a:gd name="adj1" fmla="val -42219"/>
              <a:gd name="adj2" fmla="val -179378"/>
              <a:gd name="adj3" fmla="val 16667"/>
            </a:avLst>
          </a:prstGeom>
          <a:solidFill>
            <a:srgbClr val="92D05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24128" y="1793850"/>
            <a:ext cx="31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修改了</a:t>
            </a:r>
            <a:r>
              <a:rPr lang="en-US" altLang="zh-CN" dirty="0" smtClean="0"/>
              <a:t>a.txt</a:t>
            </a:r>
            <a:r>
              <a:rPr lang="zh-CN" altLang="en-US" dirty="0" smtClean="0"/>
              <a:t>，内容是</a:t>
            </a:r>
            <a:r>
              <a:rPr lang="en-US" altLang="zh-CN" dirty="0" smtClean="0"/>
              <a:t>hello1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2072439" y="4027901"/>
            <a:ext cx="382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修改了</a:t>
            </a:r>
            <a:r>
              <a:rPr lang="en-US" altLang="zh-CN" dirty="0" smtClean="0"/>
              <a:t>a.txt,</a:t>
            </a:r>
            <a:r>
              <a:rPr lang="zh-CN" altLang="en-US" dirty="0" smtClean="0"/>
              <a:t>内容是</a:t>
            </a:r>
            <a:r>
              <a:rPr lang="en-US" altLang="zh-CN" dirty="0" smtClean="0"/>
              <a:t>hello2</a:t>
            </a:r>
            <a:endParaRPr lang="zh-CN" altLang="en-US" dirty="0"/>
          </a:p>
        </p:txBody>
      </p:sp>
      <p:sp>
        <p:nvSpPr>
          <p:cNvPr id="29" name="椭圆形标注 28"/>
          <p:cNvSpPr/>
          <p:nvPr/>
        </p:nvSpPr>
        <p:spPr>
          <a:xfrm>
            <a:off x="5913834" y="449096"/>
            <a:ext cx="1440160" cy="559273"/>
          </a:xfrm>
          <a:prstGeom prst="wedgeEllipseCallout">
            <a:avLst>
              <a:gd name="adj1" fmla="val -50596"/>
              <a:gd name="adj2" fmla="val 9315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HEAD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6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zh-CN" altLang="en-US" dirty="0" smtClean="0"/>
              <a:t>简单的合并冲突解决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9593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7605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C4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6"/>
            <a:endCxn id="6" idx="2"/>
          </p:cNvCxnSpPr>
          <p:nvPr/>
        </p:nvCxnSpPr>
        <p:spPr>
          <a:xfrm>
            <a:off x="3491881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6"/>
            <a:endCxn id="7" idx="2"/>
          </p:cNvCxnSpPr>
          <p:nvPr/>
        </p:nvCxnSpPr>
        <p:spPr>
          <a:xfrm>
            <a:off x="4644009" y="2456892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89123" y="4389390"/>
            <a:ext cx="2986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此时执行 </a:t>
            </a:r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merge br1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GIT</a:t>
            </a:r>
            <a:r>
              <a:rPr lang="zh-CN" altLang="en-US" dirty="0" smtClean="0"/>
              <a:t>会给出错误提示，告诉你存在冲突，无法完成合并。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17" name="椭圆 16"/>
          <p:cNvSpPr/>
          <p:nvPr/>
        </p:nvSpPr>
        <p:spPr>
          <a:xfrm>
            <a:off x="399593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07605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C6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接连接符 23"/>
          <p:cNvCxnSpPr>
            <a:stCxn id="17" idx="6"/>
            <a:endCxn id="18" idx="2"/>
          </p:cNvCxnSpPr>
          <p:nvPr/>
        </p:nvCxnSpPr>
        <p:spPr>
          <a:xfrm>
            <a:off x="4644009" y="3658962"/>
            <a:ext cx="43204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5"/>
            <a:endCxn id="17" idx="1"/>
          </p:cNvCxnSpPr>
          <p:nvPr/>
        </p:nvCxnSpPr>
        <p:spPr>
          <a:xfrm>
            <a:off x="3396973" y="2686020"/>
            <a:ext cx="693871" cy="74381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圆角矩形标注 24"/>
          <p:cNvSpPr/>
          <p:nvPr/>
        </p:nvSpPr>
        <p:spPr>
          <a:xfrm>
            <a:off x="5480494" y="4570417"/>
            <a:ext cx="1080120" cy="504056"/>
          </a:xfrm>
          <a:prstGeom prst="wedgeRoundRectCallout">
            <a:avLst>
              <a:gd name="adj1" fmla="val -42219"/>
              <a:gd name="adj2" fmla="val -179378"/>
              <a:gd name="adj3" fmla="val 16667"/>
            </a:avLst>
          </a:prstGeom>
          <a:solidFill>
            <a:srgbClr val="92D05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圆角矩形标注 18"/>
          <p:cNvSpPr/>
          <p:nvPr/>
        </p:nvSpPr>
        <p:spPr>
          <a:xfrm>
            <a:off x="4833714" y="1124161"/>
            <a:ext cx="1080120" cy="504056"/>
          </a:xfrm>
          <a:prstGeom prst="wedgeRoundRectCallout">
            <a:avLst>
              <a:gd name="adj1" fmla="val 8929"/>
              <a:gd name="adj2" fmla="val 156984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椭圆形标注 19"/>
          <p:cNvSpPr/>
          <p:nvPr/>
        </p:nvSpPr>
        <p:spPr>
          <a:xfrm>
            <a:off x="5913834" y="449096"/>
            <a:ext cx="1440160" cy="559273"/>
          </a:xfrm>
          <a:prstGeom prst="wedgeEllipseCallout">
            <a:avLst>
              <a:gd name="adj1" fmla="val -50596"/>
              <a:gd name="adj2" fmla="val 9315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HEAD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2022" y="5265684"/>
            <a:ext cx="72123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这时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GIT</a:t>
            </a:r>
            <a:r>
              <a:rPr lang="zh-CN" altLang="en-US" dirty="0" smtClean="0"/>
              <a:t>会使用</a:t>
            </a:r>
            <a:r>
              <a:rPr lang="en-US" altLang="zh-CN" dirty="0" smtClean="0"/>
              <a:t>C4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C6</a:t>
            </a:r>
            <a:r>
              <a:rPr lang="zh-CN" altLang="en-US" dirty="0" smtClean="0"/>
              <a:t>中的数据改写你的暂存区和工作区，使得此时的暂存区和工作区包含：</a:t>
            </a:r>
            <a:r>
              <a:rPr lang="en-US" altLang="zh-CN" dirty="0" smtClean="0"/>
              <a:t>(1)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C4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C6</a:t>
            </a:r>
            <a:r>
              <a:rPr lang="zh-CN" altLang="en-US" dirty="0" smtClean="0"/>
              <a:t>中不冲突的部分。</a:t>
            </a:r>
            <a:r>
              <a:rPr lang="en-US" altLang="zh-CN" dirty="0" smtClean="0"/>
              <a:t>(2)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C4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C6</a:t>
            </a:r>
            <a:r>
              <a:rPr lang="zh-CN" altLang="en-US" dirty="0" smtClean="0"/>
              <a:t>中冲突的部分，冲突的部分被合并到一个文件中，并且用记号表明，就像右上方的示例一样。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29" name="文本框 28"/>
          <p:cNvSpPr txBox="1"/>
          <p:nvPr/>
        </p:nvSpPr>
        <p:spPr>
          <a:xfrm>
            <a:off x="5805822" y="1884663"/>
            <a:ext cx="30963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此时，工作区中的</a:t>
            </a:r>
            <a:r>
              <a:rPr lang="en-US" altLang="zh-CN" dirty="0" smtClean="0"/>
              <a:t>a.txt</a:t>
            </a:r>
            <a:r>
              <a:rPr lang="zh-CN" altLang="en-US" dirty="0" smtClean="0"/>
              <a:t>会</a:t>
            </a:r>
            <a:r>
              <a:rPr lang="zh-CN" altLang="en-US" dirty="0"/>
              <a:t>有</a:t>
            </a:r>
            <a:r>
              <a:rPr lang="zh-CN" altLang="en-US" dirty="0" smtClean="0"/>
              <a:t>类似于这样的内容：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&lt;&lt;&lt;&lt;&lt;&lt;&lt; HEAD</a:t>
            </a:r>
          </a:p>
          <a:p>
            <a:r>
              <a:rPr lang="en-US" altLang="zh-CN" dirty="0" smtClean="0"/>
              <a:t>hello1</a:t>
            </a:r>
          </a:p>
          <a:p>
            <a:r>
              <a:rPr lang="en-US" altLang="zh-CN" dirty="0" smtClean="0"/>
              <a:t>=======</a:t>
            </a:r>
          </a:p>
          <a:p>
            <a:r>
              <a:rPr lang="en-US" altLang="zh-CN" dirty="0" smtClean="0"/>
              <a:t>hello2</a:t>
            </a:r>
          </a:p>
          <a:p>
            <a:r>
              <a:rPr lang="en-US" altLang="zh-CN" dirty="0" smtClean="0"/>
              <a:t>&gt;&gt;&gt;&gt;&gt;&gt;&gt; a123390bdf</a:t>
            </a:r>
          </a:p>
        </p:txBody>
      </p:sp>
    </p:spTree>
    <p:extLst>
      <p:ext uri="{BB962C8B-B14F-4D97-AF65-F5344CB8AC3E}">
        <p14:creationId xmlns:p14="http://schemas.microsoft.com/office/powerpoint/2010/main" val="216488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zh-CN" altLang="en-US" dirty="0" smtClean="0"/>
              <a:t>简单的合并冲突解决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9593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7605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C4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6"/>
            <a:endCxn id="6" idx="2"/>
          </p:cNvCxnSpPr>
          <p:nvPr/>
        </p:nvCxnSpPr>
        <p:spPr>
          <a:xfrm>
            <a:off x="3491881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6"/>
            <a:endCxn id="7" idx="2"/>
          </p:cNvCxnSpPr>
          <p:nvPr/>
        </p:nvCxnSpPr>
        <p:spPr>
          <a:xfrm>
            <a:off x="4644009" y="2456892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399593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07605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C6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接连接符 23"/>
          <p:cNvCxnSpPr>
            <a:stCxn id="17" idx="6"/>
            <a:endCxn id="18" idx="2"/>
          </p:cNvCxnSpPr>
          <p:nvPr/>
        </p:nvCxnSpPr>
        <p:spPr>
          <a:xfrm>
            <a:off x="4644009" y="3658962"/>
            <a:ext cx="43204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5"/>
            <a:endCxn id="17" idx="1"/>
          </p:cNvCxnSpPr>
          <p:nvPr/>
        </p:nvCxnSpPr>
        <p:spPr>
          <a:xfrm>
            <a:off x="3396973" y="2686020"/>
            <a:ext cx="693871" cy="74381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圆角矩形标注 24"/>
          <p:cNvSpPr/>
          <p:nvPr/>
        </p:nvSpPr>
        <p:spPr>
          <a:xfrm>
            <a:off x="5480494" y="4570417"/>
            <a:ext cx="1080120" cy="504056"/>
          </a:xfrm>
          <a:prstGeom prst="wedgeRoundRectCallout">
            <a:avLst>
              <a:gd name="adj1" fmla="val -42219"/>
              <a:gd name="adj2" fmla="val -179378"/>
              <a:gd name="adj3" fmla="val 16667"/>
            </a:avLst>
          </a:prstGeom>
          <a:solidFill>
            <a:srgbClr val="92D05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圆角矩形标注 18"/>
          <p:cNvSpPr/>
          <p:nvPr/>
        </p:nvSpPr>
        <p:spPr>
          <a:xfrm>
            <a:off x="4833714" y="1124161"/>
            <a:ext cx="1080120" cy="504056"/>
          </a:xfrm>
          <a:prstGeom prst="wedgeRoundRectCallout">
            <a:avLst>
              <a:gd name="adj1" fmla="val 8929"/>
              <a:gd name="adj2" fmla="val 156984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椭圆形标注 19"/>
          <p:cNvSpPr/>
          <p:nvPr/>
        </p:nvSpPr>
        <p:spPr>
          <a:xfrm>
            <a:off x="5913834" y="449096"/>
            <a:ext cx="1440160" cy="559273"/>
          </a:xfrm>
          <a:prstGeom prst="wedgeEllipseCallout">
            <a:avLst>
              <a:gd name="adj1" fmla="val -50596"/>
              <a:gd name="adj2" fmla="val 9315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HEAD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528" y="5207094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第一种方法是，执行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reset 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reset --hard, </a:t>
            </a:r>
            <a:r>
              <a:rPr lang="zh-CN" altLang="en-US" dirty="0" smtClean="0"/>
              <a:t>用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指向的版本库覆盖缓存区，这样，相当于什么都没有发生过。（相当于你没有执行过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14531" y="3354593"/>
            <a:ext cx="36653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由于合并冲突，此时</a:t>
            </a:r>
            <a:r>
              <a:rPr lang="en-US" altLang="zh-CN" dirty="0" smtClean="0"/>
              <a:t>GIT</a:t>
            </a:r>
            <a:r>
              <a:rPr lang="zh-CN" altLang="en-US" dirty="0" smtClean="0"/>
              <a:t>进入了一种特殊状态，会限制你进行其他操作，直到冲突解决掉为止。</a:t>
            </a:r>
            <a:r>
              <a:rPr lang="zh-CN" altLang="en-US" dirty="0"/>
              <a:t>此时，你只有两种选择可以</a:t>
            </a:r>
            <a:r>
              <a:rPr lang="zh-CN" altLang="en-US" dirty="0" smtClean="0"/>
              <a:t>做。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781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zh-CN" altLang="en-US" dirty="0" smtClean="0"/>
              <a:t>简单的合并冲突解决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9593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7605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C4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6"/>
            <a:endCxn id="6" idx="2"/>
          </p:cNvCxnSpPr>
          <p:nvPr/>
        </p:nvCxnSpPr>
        <p:spPr>
          <a:xfrm>
            <a:off x="3491881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6"/>
            <a:endCxn id="7" idx="2"/>
          </p:cNvCxnSpPr>
          <p:nvPr/>
        </p:nvCxnSpPr>
        <p:spPr>
          <a:xfrm>
            <a:off x="4644009" y="2456892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399593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07605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C6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接连接符 23"/>
          <p:cNvCxnSpPr>
            <a:stCxn id="17" idx="6"/>
            <a:endCxn id="18" idx="2"/>
          </p:cNvCxnSpPr>
          <p:nvPr/>
        </p:nvCxnSpPr>
        <p:spPr>
          <a:xfrm>
            <a:off x="4644009" y="3658962"/>
            <a:ext cx="43204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5"/>
            <a:endCxn id="17" idx="1"/>
          </p:cNvCxnSpPr>
          <p:nvPr/>
        </p:nvCxnSpPr>
        <p:spPr>
          <a:xfrm>
            <a:off x="3396973" y="2686020"/>
            <a:ext cx="693871" cy="74381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圆角矩形标注 24"/>
          <p:cNvSpPr/>
          <p:nvPr/>
        </p:nvSpPr>
        <p:spPr>
          <a:xfrm>
            <a:off x="5480494" y="4570417"/>
            <a:ext cx="1080120" cy="504056"/>
          </a:xfrm>
          <a:prstGeom prst="wedgeRoundRectCallout">
            <a:avLst>
              <a:gd name="adj1" fmla="val -42219"/>
              <a:gd name="adj2" fmla="val -179378"/>
              <a:gd name="adj3" fmla="val 16667"/>
            </a:avLst>
          </a:prstGeom>
          <a:solidFill>
            <a:srgbClr val="92D05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2943" y="3831753"/>
            <a:ext cx="30889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另一种方法，你需要重新编辑</a:t>
            </a:r>
            <a:r>
              <a:rPr lang="en-US" altLang="zh-CN" dirty="0" smtClean="0"/>
              <a:t>a.txt</a:t>
            </a:r>
            <a:r>
              <a:rPr lang="zh-CN" altLang="en-US" dirty="0" smtClean="0"/>
              <a:t>，选择要保留的内容，并且删除掉不要的内容，以及</a:t>
            </a:r>
            <a:r>
              <a:rPr lang="en-US" altLang="zh-CN" dirty="0" smtClean="0"/>
              <a:t>&lt;&lt;&lt;  ===  &gt;&gt;&gt;</a:t>
            </a:r>
            <a:r>
              <a:rPr lang="zh-CN" altLang="en-US" dirty="0" smtClean="0"/>
              <a:t>这些符号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317615" y="5506970"/>
            <a:ext cx="8849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当修改完之后，</a:t>
            </a:r>
            <a:r>
              <a:rPr lang="zh-CN" altLang="en-US" dirty="0" smtClean="0">
                <a:solidFill>
                  <a:srgbClr val="FFFF00"/>
                </a:solidFill>
              </a:rPr>
              <a:t>手动执行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add a.txt </a:t>
            </a:r>
            <a:r>
              <a:rPr lang="zh-CN" altLang="en-US" dirty="0" smtClean="0"/>
              <a:t>以及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commit</a:t>
            </a:r>
            <a:r>
              <a:rPr lang="zh-CN" altLang="en-US" dirty="0" smtClean="0"/>
              <a:t>两条命令，从而将暂存区（此时的暂存区里面是已经解决了冲突的合并后的内容）在版本库中创建一个新提交，完成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工作。</a:t>
            </a:r>
            <a:endParaRPr lang="zh-CN" altLang="en-US" dirty="0"/>
          </a:p>
        </p:txBody>
      </p:sp>
      <p:sp>
        <p:nvSpPr>
          <p:cNvPr id="23" name="圆角矩形标注 22"/>
          <p:cNvSpPr/>
          <p:nvPr/>
        </p:nvSpPr>
        <p:spPr>
          <a:xfrm>
            <a:off x="5940152" y="1124989"/>
            <a:ext cx="1080120" cy="504056"/>
          </a:xfrm>
          <a:prstGeom prst="wedgeRoundRectCallout">
            <a:avLst>
              <a:gd name="adj1" fmla="val 8929"/>
              <a:gd name="adj2" fmla="val 156984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7" name="椭圆形标注 26"/>
          <p:cNvSpPr/>
          <p:nvPr/>
        </p:nvSpPr>
        <p:spPr>
          <a:xfrm>
            <a:off x="7020272" y="538108"/>
            <a:ext cx="1440160" cy="559273"/>
          </a:xfrm>
          <a:prstGeom prst="wedgeEllipseCallout">
            <a:avLst>
              <a:gd name="adj1" fmla="val -50596"/>
              <a:gd name="adj2" fmla="val 9315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HEAD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6165305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C7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0" name="直接连接符 29"/>
          <p:cNvCxnSpPr>
            <a:stCxn id="7" idx="6"/>
            <a:endCxn id="29" idx="2"/>
          </p:cNvCxnSpPr>
          <p:nvPr/>
        </p:nvCxnSpPr>
        <p:spPr>
          <a:xfrm>
            <a:off x="5724129" y="2456892"/>
            <a:ext cx="441176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8" idx="7"/>
            <a:endCxn id="29" idx="3"/>
          </p:cNvCxnSpPr>
          <p:nvPr/>
        </p:nvCxnSpPr>
        <p:spPr>
          <a:xfrm flipV="1">
            <a:off x="5629221" y="2686020"/>
            <a:ext cx="630992" cy="74381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29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zh-CN" altLang="en-US" dirty="0" smtClean="0"/>
              <a:t>简单的合并冲突解决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9593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7605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C4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6"/>
            <a:endCxn id="6" idx="2"/>
          </p:cNvCxnSpPr>
          <p:nvPr/>
        </p:nvCxnSpPr>
        <p:spPr>
          <a:xfrm>
            <a:off x="3491881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6"/>
            <a:endCxn id="7" idx="2"/>
          </p:cNvCxnSpPr>
          <p:nvPr/>
        </p:nvCxnSpPr>
        <p:spPr>
          <a:xfrm>
            <a:off x="4644009" y="2456892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399593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07605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C6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接连接符 23"/>
          <p:cNvCxnSpPr>
            <a:stCxn id="17" idx="6"/>
            <a:endCxn id="18" idx="2"/>
          </p:cNvCxnSpPr>
          <p:nvPr/>
        </p:nvCxnSpPr>
        <p:spPr>
          <a:xfrm>
            <a:off x="4644009" y="3658962"/>
            <a:ext cx="43204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5"/>
            <a:endCxn id="17" idx="1"/>
          </p:cNvCxnSpPr>
          <p:nvPr/>
        </p:nvCxnSpPr>
        <p:spPr>
          <a:xfrm>
            <a:off x="3396973" y="2686020"/>
            <a:ext cx="693871" cy="74381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圆角矩形标注 24"/>
          <p:cNvSpPr/>
          <p:nvPr/>
        </p:nvSpPr>
        <p:spPr>
          <a:xfrm>
            <a:off x="5480494" y="4570417"/>
            <a:ext cx="1080120" cy="504056"/>
          </a:xfrm>
          <a:prstGeom prst="wedgeRoundRectCallout">
            <a:avLst>
              <a:gd name="adj1" fmla="val -42219"/>
              <a:gd name="adj2" fmla="val -179378"/>
              <a:gd name="adj3" fmla="val 16667"/>
            </a:avLst>
          </a:prstGeom>
          <a:solidFill>
            <a:srgbClr val="92D05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2943" y="3831753"/>
            <a:ext cx="30889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当然，这只是最常见的冲突，其他冲突需要其他的解决方式，请参阅其他资料。</a:t>
            </a:r>
            <a:endParaRPr lang="zh-CN" altLang="en-US" dirty="0"/>
          </a:p>
        </p:txBody>
      </p:sp>
      <p:sp>
        <p:nvSpPr>
          <p:cNvPr id="23" name="圆角矩形标注 22"/>
          <p:cNvSpPr/>
          <p:nvPr/>
        </p:nvSpPr>
        <p:spPr>
          <a:xfrm>
            <a:off x="5940152" y="1124989"/>
            <a:ext cx="1080120" cy="504056"/>
          </a:xfrm>
          <a:prstGeom prst="wedgeRoundRectCallout">
            <a:avLst>
              <a:gd name="adj1" fmla="val 8929"/>
              <a:gd name="adj2" fmla="val 156984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7" name="椭圆形标注 26"/>
          <p:cNvSpPr/>
          <p:nvPr/>
        </p:nvSpPr>
        <p:spPr>
          <a:xfrm>
            <a:off x="7020272" y="538108"/>
            <a:ext cx="1440160" cy="559273"/>
          </a:xfrm>
          <a:prstGeom prst="wedgeEllipseCallout">
            <a:avLst>
              <a:gd name="adj1" fmla="val -50596"/>
              <a:gd name="adj2" fmla="val 9315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HEAD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6165305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C7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0" name="直接连接符 29"/>
          <p:cNvCxnSpPr>
            <a:stCxn id="7" idx="6"/>
            <a:endCxn id="29" idx="2"/>
          </p:cNvCxnSpPr>
          <p:nvPr/>
        </p:nvCxnSpPr>
        <p:spPr>
          <a:xfrm>
            <a:off x="5724129" y="2456892"/>
            <a:ext cx="441176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8" idx="7"/>
            <a:endCxn id="29" idx="3"/>
          </p:cNvCxnSpPr>
          <p:nvPr/>
        </p:nvCxnSpPr>
        <p:spPr>
          <a:xfrm flipV="1">
            <a:off x="5629221" y="2686020"/>
            <a:ext cx="630992" cy="74381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37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9441" y="1484784"/>
            <a:ext cx="7125113" cy="924475"/>
          </a:xfrm>
        </p:spPr>
        <p:txBody>
          <a:bodyPr/>
          <a:lstStyle/>
          <a:p>
            <a:pPr algn="ctr"/>
            <a:r>
              <a:rPr lang="zh-CN" altLang="en-US" dirty="0" smtClean="0"/>
              <a:t>捋一捋，休息一下</a:t>
            </a:r>
            <a:endParaRPr lang="zh-CN" altLang="en-US" dirty="0"/>
          </a:p>
        </p:txBody>
      </p:sp>
      <p:sp>
        <p:nvSpPr>
          <p:cNvPr id="4" name="TextBox 5"/>
          <p:cNvSpPr txBox="1"/>
          <p:nvPr/>
        </p:nvSpPr>
        <p:spPr>
          <a:xfrm>
            <a:off x="2699790" y="2996952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err="1" smtClean="0"/>
              <a:t>G</a:t>
            </a:r>
            <a:r>
              <a:rPr lang="en-US" altLang="zh-CN" sz="4000" dirty="0" err="1" smtClean="0"/>
              <a:t>it</a:t>
            </a:r>
            <a:r>
              <a:rPr lang="en-US" altLang="zh-CN" sz="4000" dirty="0" smtClean="0"/>
              <a:t> </a:t>
            </a:r>
            <a:r>
              <a:rPr lang="en-US" altLang="zh-CN" sz="5400" dirty="0" smtClean="0"/>
              <a:t>I</a:t>
            </a:r>
            <a:r>
              <a:rPr lang="en-US" altLang="zh-CN" sz="4000" dirty="0" smtClean="0"/>
              <a:t>s </a:t>
            </a:r>
            <a:r>
              <a:rPr lang="en-US" altLang="zh-CN" sz="5400" dirty="0" smtClean="0"/>
              <a:t>T</a:t>
            </a:r>
            <a:r>
              <a:rPr lang="en-US" altLang="zh-CN" sz="4000" dirty="0" smtClean="0"/>
              <a:t>asty!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73220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46958"/>
            <a:ext cx="7125113" cy="924475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的简单工作流程是这样的：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914138"/>
            <a:ext cx="2160240" cy="13164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3914138"/>
            <a:ext cx="2160240" cy="13164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539" y="2708920"/>
            <a:ext cx="2036684" cy="283064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67544" y="5683581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工作区</a:t>
            </a:r>
            <a:endParaRPr lang="zh-CN" altLang="en-US" sz="2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838673" y="5683581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暂存区</a:t>
            </a:r>
            <a:endParaRPr lang="zh-CN" altLang="en-US" sz="28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713761" y="5683581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版本</a:t>
            </a:r>
            <a:r>
              <a:rPr lang="zh-CN" altLang="en-US" sz="2800" dirty="0" smtClean="0"/>
              <a:t>库</a:t>
            </a:r>
            <a:endParaRPr lang="zh-CN" altLang="en-US" sz="2800" dirty="0"/>
          </a:p>
        </p:txBody>
      </p:sp>
      <p:sp>
        <p:nvSpPr>
          <p:cNvPr id="15" name="下箭头 14"/>
          <p:cNvSpPr/>
          <p:nvPr/>
        </p:nvSpPr>
        <p:spPr>
          <a:xfrm>
            <a:off x="4508307" y="2319395"/>
            <a:ext cx="432048" cy="100811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立方体 2"/>
          <p:cNvSpPr/>
          <p:nvPr/>
        </p:nvSpPr>
        <p:spPr>
          <a:xfrm>
            <a:off x="1039488" y="3989685"/>
            <a:ext cx="244127" cy="23140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立方体 15"/>
          <p:cNvSpPr/>
          <p:nvPr/>
        </p:nvSpPr>
        <p:spPr>
          <a:xfrm>
            <a:off x="1421177" y="3982275"/>
            <a:ext cx="244127" cy="23140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1191888" y="4142085"/>
            <a:ext cx="244127" cy="23140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立方体 19"/>
          <p:cNvSpPr/>
          <p:nvPr/>
        </p:nvSpPr>
        <p:spPr>
          <a:xfrm>
            <a:off x="2077330" y="3914138"/>
            <a:ext cx="244127" cy="23140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立方体 21"/>
          <p:cNvSpPr/>
          <p:nvPr/>
        </p:nvSpPr>
        <p:spPr>
          <a:xfrm>
            <a:off x="1713632" y="3996454"/>
            <a:ext cx="244127" cy="23140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立方体 20"/>
          <p:cNvSpPr/>
          <p:nvPr/>
        </p:nvSpPr>
        <p:spPr>
          <a:xfrm>
            <a:off x="1459638" y="4143595"/>
            <a:ext cx="244127" cy="23140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立方体 18"/>
          <p:cNvSpPr/>
          <p:nvPr/>
        </p:nvSpPr>
        <p:spPr>
          <a:xfrm>
            <a:off x="1740171" y="4112156"/>
            <a:ext cx="244127" cy="23140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立方体 22"/>
          <p:cNvSpPr/>
          <p:nvPr/>
        </p:nvSpPr>
        <p:spPr>
          <a:xfrm>
            <a:off x="2033648" y="4029839"/>
            <a:ext cx="244127" cy="23140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立方体 23"/>
          <p:cNvSpPr/>
          <p:nvPr/>
        </p:nvSpPr>
        <p:spPr>
          <a:xfrm>
            <a:off x="1827152" y="3897446"/>
            <a:ext cx="244127" cy="23140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683097" y="1264186"/>
            <a:ext cx="3978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 smtClean="0"/>
              <a:t>把想备份的内容</a:t>
            </a:r>
            <a:r>
              <a:rPr lang="zh-CN" altLang="en-US" dirty="0"/>
              <a:t>（可能是工作区的某些文件，也可能是全部文件</a:t>
            </a:r>
            <a:r>
              <a:rPr lang="zh-CN" altLang="en-US" dirty="0" smtClean="0"/>
              <a:t>）先做一个快照，并且把快照放到暂存区</a:t>
            </a:r>
            <a:endParaRPr lang="zh-CN" altLang="en-US" dirty="0"/>
          </a:p>
        </p:txBody>
      </p:sp>
      <p:sp>
        <p:nvSpPr>
          <p:cNvPr id="26" name="立方体 25"/>
          <p:cNvSpPr/>
          <p:nvPr/>
        </p:nvSpPr>
        <p:spPr>
          <a:xfrm>
            <a:off x="4309660" y="4029839"/>
            <a:ext cx="244127" cy="23140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立方体 26"/>
          <p:cNvSpPr/>
          <p:nvPr/>
        </p:nvSpPr>
        <p:spPr>
          <a:xfrm>
            <a:off x="4602267" y="4087161"/>
            <a:ext cx="244127" cy="23140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立方体 27"/>
          <p:cNvSpPr/>
          <p:nvPr/>
        </p:nvSpPr>
        <p:spPr>
          <a:xfrm>
            <a:off x="4932040" y="3916475"/>
            <a:ext cx="244127" cy="23140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立方体 28"/>
          <p:cNvSpPr/>
          <p:nvPr/>
        </p:nvSpPr>
        <p:spPr>
          <a:xfrm>
            <a:off x="5245682" y="4011553"/>
            <a:ext cx="244127" cy="23140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08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的多人协作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1196752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1196752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1520788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2451" y="1336122"/>
            <a:ext cx="135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远程代码库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1631595" y="292494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2783723" y="292494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2" name="直接连接符 31"/>
          <p:cNvCxnSpPr>
            <a:stCxn id="22" idx="6"/>
            <a:endCxn id="28" idx="2"/>
          </p:cNvCxnSpPr>
          <p:nvPr/>
        </p:nvCxnSpPr>
        <p:spPr>
          <a:xfrm>
            <a:off x="2279668" y="3248981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2366" y="3064315"/>
            <a:ext cx="135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的电脑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1625915" y="465313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2778043" y="465313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6" name="直接连接符 35"/>
          <p:cNvCxnSpPr>
            <a:stCxn id="34" idx="6"/>
            <a:endCxn id="35" idx="2"/>
          </p:cNvCxnSpPr>
          <p:nvPr/>
        </p:nvCxnSpPr>
        <p:spPr>
          <a:xfrm>
            <a:off x="2273988" y="497717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6686" y="4792506"/>
            <a:ext cx="135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的电脑</a:t>
            </a:r>
            <a:endParaRPr lang="zh-CN" altLang="en-US" dirty="0"/>
          </a:p>
        </p:txBody>
      </p:sp>
      <p:sp>
        <p:nvSpPr>
          <p:cNvPr id="38" name="圆角矩形标注 37"/>
          <p:cNvSpPr/>
          <p:nvPr/>
        </p:nvSpPr>
        <p:spPr>
          <a:xfrm>
            <a:off x="3275856" y="620687"/>
            <a:ext cx="864096" cy="361957"/>
          </a:xfrm>
          <a:prstGeom prst="wedgeRoundRectCallout">
            <a:avLst>
              <a:gd name="adj1" fmla="val -50494"/>
              <a:gd name="adj2" fmla="val 10944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9" name="圆角矩形标注 38"/>
          <p:cNvSpPr/>
          <p:nvPr/>
        </p:nvSpPr>
        <p:spPr>
          <a:xfrm>
            <a:off x="3243246" y="2355448"/>
            <a:ext cx="864096" cy="361957"/>
          </a:xfrm>
          <a:prstGeom prst="wedgeRoundRectCallout">
            <a:avLst>
              <a:gd name="adj1" fmla="val -50494"/>
              <a:gd name="adj2" fmla="val 10944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0" name="圆角矩形标注 39"/>
          <p:cNvSpPr/>
          <p:nvPr/>
        </p:nvSpPr>
        <p:spPr>
          <a:xfrm>
            <a:off x="1320397" y="2140535"/>
            <a:ext cx="1523411" cy="361957"/>
          </a:xfrm>
          <a:prstGeom prst="wedgeRoundRectCallout">
            <a:avLst>
              <a:gd name="adj1" fmla="val 57199"/>
              <a:gd name="adj2" fmla="val 179892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origin/master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1" name="圆角矩形标注 40"/>
          <p:cNvSpPr/>
          <p:nvPr/>
        </p:nvSpPr>
        <p:spPr>
          <a:xfrm>
            <a:off x="3243246" y="4090209"/>
            <a:ext cx="864096" cy="361957"/>
          </a:xfrm>
          <a:prstGeom prst="wedgeRoundRectCallout">
            <a:avLst>
              <a:gd name="adj1" fmla="val -50494"/>
              <a:gd name="adj2" fmla="val 10944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2" name="圆角矩形标注 41"/>
          <p:cNvSpPr/>
          <p:nvPr/>
        </p:nvSpPr>
        <p:spPr>
          <a:xfrm>
            <a:off x="1353007" y="3853186"/>
            <a:ext cx="1523411" cy="361957"/>
          </a:xfrm>
          <a:prstGeom prst="wedgeRoundRectCallout">
            <a:avLst>
              <a:gd name="adj1" fmla="val 57199"/>
              <a:gd name="adj2" fmla="val 179892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origin/master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04048" y="2039322"/>
            <a:ext cx="33123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通过</a:t>
            </a:r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clone</a:t>
            </a:r>
            <a:r>
              <a:rPr lang="zh-CN" altLang="en-US" dirty="0" smtClean="0"/>
              <a:t>命令将远程代码库克隆到自己的电脑。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clone</a:t>
            </a:r>
            <a:r>
              <a:rPr lang="zh-CN" altLang="en-US" dirty="0"/>
              <a:t>类似</a:t>
            </a:r>
            <a:r>
              <a:rPr lang="zh-CN" altLang="en-US" dirty="0" smtClean="0"/>
              <a:t>于</a:t>
            </a:r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r>
              <a:rPr lang="en-US" altLang="zh-CN" dirty="0" err="1" smtClean="0">
                <a:solidFill>
                  <a:srgbClr val="FFFF00"/>
                </a:solidFill>
              </a:rPr>
              <a:t>init</a:t>
            </a:r>
            <a:r>
              <a:rPr lang="zh-CN" altLang="en-US" dirty="0" smtClean="0"/>
              <a:t>，只不过</a:t>
            </a:r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r>
              <a:rPr lang="en-US" altLang="zh-CN" dirty="0" err="1" smtClean="0">
                <a:solidFill>
                  <a:srgbClr val="FFFF00"/>
                </a:solidFill>
              </a:rPr>
              <a:t>init</a:t>
            </a:r>
            <a:r>
              <a:rPr lang="zh-CN" altLang="en-US" dirty="0" smtClean="0"/>
              <a:t>是初始化一个空的</a:t>
            </a:r>
            <a:r>
              <a:rPr lang="en-US" altLang="zh-CN" dirty="0" err="1" smtClean="0"/>
              <a:t>git</a:t>
            </a:r>
            <a:r>
              <a:rPr lang="zh-CN" altLang="en-US" dirty="0"/>
              <a:t>工作</a:t>
            </a:r>
            <a:r>
              <a:rPr lang="zh-CN" altLang="en-US" dirty="0" smtClean="0"/>
              <a:t>目录，而</a:t>
            </a:r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clone</a:t>
            </a:r>
            <a:r>
              <a:rPr lang="zh-CN" altLang="en-US" dirty="0" smtClean="0"/>
              <a:t>是初始化一个工作目录，并且将远程仓库的内容（包括历史）拷贝到本地。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3427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的多人协作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1196752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1196752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1520788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2451" y="1336122"/>
            <a:ext cx="135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远程代码库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1631595" y="292494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2783723" y="292494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2" name="直接连接符 31"/>
          <p:cNvCxnSpPr>
            <a:stCxn id="22" idx="6"/>
            <a:endCxn id="28" idx="2"/>
          </p:cNvCxnSpPr>
          <p:nvPr/>
        </p:nvCxnSpPr>
        <p:spPr>
          <a:xfrm>
            <a:off x="2279668" y="3248981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2366" y="3064315"/>
            <a:ext cx="135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的电脑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1625915" y="465313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2778043" y="465313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6" name="直接连接符 35"/>
          <p:cNvCxnSpPr>
            <a:stCxn id="34" idx="6"/>
            <a:endCxn id="35" idx="2"/>
          </p:cNvCxnSpPr>
          <p:nvPr/>
        </p:nvCxnSpPr>
        <p:spPr>
          <a:xfrm>
            <a:off x="2273988" y="497717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6686" y="4792506"/>
            <a:ext cx="135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的电脑</a:t>
            </a:r>
            <a:endParaRPr lang="zh-CN" altLang="en-US" dirty="0"/>
          </a:p>
        </p:txBody>
      </p:sp>
      <p:sp>
        <p:nvSpPr>
          <p:cNvPr id="38" name="圆角矩形标注 37"/>
          <p:cNvSpPr/>
          <p:nvPr/>
        </p:nvSpPr>
        <p:spPr>
          <a:xfrm>
            <a:off x="3275856" y="620687"/>
            <a:ext cx="864096" cy="361957"/>
          </a:xfrm>
          <a:prstGeom prst="wedgeRoundRectCallout">
            <a:avLst>
              <a:gd name="adj1" fmla="val -50494"/>
              <a:gd name="adj2" fmla="val 10944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9" name="圆角矩形标注 38"/>
          <p:cNvSpPr/>
          <p:nvPr/>
        </p:nvSpPr>
        <p:spPr>
          <a:xfrm>
            <a:off x="3243246" y="2355448"/>
            <a:ext cx="864096" cy="361957"/>
          </a:xfrm>
          <a:prstGeom prst="wedgeRoundRectCallout">
            <a:avLst>
              <a:gd name="adj1" fmla="val -50494"/>
              <a:gd name="adj2" fmla="val 10944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0" name="圆角矩形标注 39"/>
          <p:cNvSpPr/>
          <p:nvPr/>
        </p:nvSpPr>
        <p:spPr>
          <a:xfrm>
            <a:off x="1320397" y="2140535"/>
            <a:ext cx="1523411" cy="361957"/>
          </a:xfrm>
          <a:prstGeom prst="wedgeRoundRectCallout">
            <a:avLst>
              <a:gd name="adj1" fmla="val 57199"/>
              <a:gd name="adj2" fmla="val 179892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origin/master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1" name="圆角矩形标注 40"/>
          <p:cNvSpPr/>
          <p:nvPr/>
        </p:nvSpPr>
        <p:spPr>
          <a:xfrm>
            <a:off x="3243246" y="4090209"/>
            <a:ext cx="864096" cy="361957"/>
          </a:xfrm>
          <a:prstGeom prst="wedgeRoundRectCallout">
            <a:avLst>
              <a:gd name="adj1" fmla="val -50494"/>
              <a:gd name="adj2" fmla="val 10944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2" name="圆角矩形标注 41"/>
          <p:cNvSpPr/>
          <p:nvPr/>
        </p:nvSpPr>
        <p:spPr>
          <a:xfrm>
            <a:off x="1353007" y="3853186"/>
            <a:ext cx="1523411" cy="361957"/>
          </a:xfrm>
          <a:prstGeom prst="wedgeRoundRectCallout">
            <a:avLst>
              <a:gd name="adj1" fmla="val 57199"/>
              <a:gd name="adj2" fmla="val 179892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origin/master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04048" y="586516"/>
            <a:ext cx="36724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 smtClean="0"/>
              <a:t>远程代码库包含一个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分支，而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得到的本地代码库除了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分支以外，还包括一个叫做</a:t>
            </a:r>
            <a:r>
              <a:rPr lang="en-US" altLang="zh-CN" dirty="0" smtClean="0"/>
              <a:t>origin/master</a:t>
            </a:r>
            <a:r>
              <a:rPr lang="zh-CN" altLang="en-US" dirty="0" smtClean="0"/>
              <a:t>的分支。</a:t>
            </a:r>
            <a:endParaRPr lang="en-US" altLang="zh-CN" dirty="0" smtClean="0"/>
          </a:p>
          <a:p>
            <a:pPr algn="just"/>
            <a:endParaRPr lang="en-US" altLang="zh-CN" dirty="0"/>
          </a:p>
          <a:p>
            <a:pPr algn="just"/>
            <a:endParaRPr lang="en-US" altLang="zh-CN" dirty="0" smtClean="0"/>
          </a:p>
          <a:p>
            <a:pPr algn="just"/>
            <a:r>
              <a:rPr lang="en-US" altLang="zh-CN" dirty="0" smtClean="0"/>
              <a:t>origin/master</a:t>
            </a:r>
            <a:r>
              <a:rPr lang="zh-CN" altLang="en-US" dirty="0" smtClean="0"/>
              <a:t>分支表示远程代码库里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分支的状态，因此，你不能通过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reset</a:t>
            </a:r>
            <a:r>
              <a:rPr lang="zh-CN" altLang="en-US" dirty="0" smtClean="0"/>
              <a:t>等命令来修改这个分支在历史中的位置。只有当你与远程代码库进行同步操作的时候，</a:t>
            </a:r>
            <a:r>
              <a:rPr lang="en-US" altLang="zh-CN" dirty="0" smtClean="0"/>
              <a:t>GIT</a:t>
            </a:r>
            <a:r>
              <a:rPr lang="zh-CN" altLang="en-US" dirty="0" smtClean="0"/>
              <a:t>会自动查询远程代码库的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分支处于什么地方，然后根据远程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分支的状态更新本地</a:t>
            </a:r>
            <a:r>
              <a:rPr lang="en-US" altLang="zh-CN" dirty="0" smtClean="0"/>
              <a:t>origin/master</a:t>
            </a:r>
            <a:r>
              <a:rPr lang="zh-CN" altLang="en-US" dirty="0" smtClean="0"/>
              <a:t>分支的状态。</a:t>
            </a:r>
            <a:endParaRPr lang="en-US" altLang="zh-CN" dirty="0" smtClean="0"/>
          </a:p>
          <a:p>
            <a:pPr algn="just"/>
            <a:endParaRPr lang="en-US" altLang="zh-CN" dirty="0"/>
          </a:p>
          <a:p>
            <a:pPr algn="just"/>
            <a:r>
              <a:rPr lang="zh-CN" altLang="en-US" dirty="0" smtClean="0"/>
              <a:t>如果</a:t>
            </a:r>
            <a:r>
              <a:rPr lang="en-US" altLang="zh-CN" dirty="0" err="1" smtClean="0"/>
              <a:t>chekout</a:t>
            </a:r>
            <a:r>
              <a:rPr lang="zh-CN" altLang="en-US" dirty="0" smtClean="0"/>
              <a:t>到</a:t>
            </a:r>
            <a:r>
              <a:rPr lang="en-US" altLang="zh-CN" dirty="0" smtClean="0"/>
              <a:t>origin/master</a:t>
            </a:r>
            <a:r>
              <a:rPr lang="zh-CN" altLang="en-US" dirty="0" smtClean="0"/>
              <a:t>分支，则会进入头部分离状态。因为这个分支是不能被你修改的。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0070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的多人协作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1196752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1196752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1520788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2451" y="1336122"/>
            <a:ext cx="135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远程代码库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1631595" y="292494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2783723" y="292494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2" name="直接连接符 31"/>
          <p:cNvCxnSpPr>
            <a:stCxn id="22" idx="6"/>
            <a:endCxn id="28" idx="2"/>
          </p:cNvCxnSpPr>
          <p:nvPr/>
        </p:nvCxnSpPr>
        <p:spPr>
          <a:xfrm>
            <a:off x="2279668" y="3248981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2366" y="3064315"/>
            <a:ext cx="135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的电脑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1625915" y="465313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2778043" y="465313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6" name="直接连接符 35"/>
          <p:cNvCxnSpPr>
            <a:stCxn id="34" idx="6"/>
            <a:endCxn id="35" idx="2"/>
          </p:cNvCxnSpPr>
          <p:nvPr/>
        </p:nvCxnSpPr>
        <p:spPr>
          <a:xfrm>
            <a:off x="2273988" y="497717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6686" y="4792506"/>
            <a:ext cx="135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的电脑</a:t>
            </a:r>
            <a:endParaRPr lang="zh-CN" altLang="en-US" dirty="0"/>
          </a:p>
        </p:txBody>
      </p:sp>
      <p:sp>
        <p:nvSpPr>
          <p:cNvPr id="38" name="圆角矩形标注 37"/>
          <p:cNvSpPr/>
          <p:nvPr/>
        </p:nvSpPr>
        <p:spPr>
          <a:xfrm>
            <a:off x="3275856" y="620687"/>
            <a:ext cx="864096" cy="361957"/>
          </a:xfrm>
          <a:prstGeom prst="wedgeRoundRectCallout">
            <a:avLst>
              <a:gd name="adj1" fmla="val -50494"/>
              <a:gd name="adj2" fmla="val 10944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9" name="圆角矩形标注 38"/>
          <p:cNvSpPr/>
          <p:nvPr/>
        </p:nvSpPr>
        <p:spPr>
          <a:xfrm>
            <a:off x="4427984" y="2414905"/>
            <a:ext cx="864096" cy="361957"/>
          </a:xfrm>
          <a:prstGeom prst="wedgeRoundRectCallout">
            <a:avLst>
              <a:gd name="adj1" fmla="val -50494"/>
              <a:gd name="adj2" fmla="val 10944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0" name="圆角矩形标注 39"/>
          <p:cNvSpPr/>
          <p:nvPr/>
        </p:nvSpPr>
        <p:spPr>
          <a:xfrm>
            <a:off x="1320397" y="2140535"/>
            <a:ext cx="1523411" cy="361957"/>
          </a:xfrm>
          <a:prstGeom prst="wedgeRoundRectCallout">
            <a:avLst>
              <a:gd name="adj1" fmla="val 57199"/>
              <a:gd name="adj2" fmla="val 179892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origin/master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1" name="圆角矩形标注 40"/>
          <p:cNvSpPr/>
          <p:nvPr/>
        </p:nvSpPr>
        <p:spPr>
          <a:xfrm>
            <a:off x="3243246" y="4090209"/>
            <a:ext cx="864096" cy="361957"/>
          </a:xfrm>
          <a:prstGeom prst="wedgeRoundRectCallout">
            <a:avLst>
              <a:gd name="adj1" fmla="val -50494"/>
              <a:gd name="adj2" fmla="val 10944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2" name="圆角矩形标注 41"/>
          <p:cNvSpPr/>
          <p:nvPr/>
        </p:nvSpPr>
        <p:spPr>
          <a:xfrm>
            <a:off x="1353007" y="3853186"/>
            <a:ext cx="1523411" cy="361957"/>
          </a:xfrm>
          <a:prstGeom prst="wedgeRoundRectCallout">
            <a:avLst>
              <a:gd name="adj1" fmla="val 57199"/>
              <a:gd name="adj2" fmla="val 179892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origin/master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04048" y="1181149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 smtClean="0"/>
              <a:t>A</a:t>
            </a:r>
            <a:r>
              <a:rPr lang="zh-CN" altLang="en-US" dirty="0" smtClean="0"/>
              <a:t>在自己的本地分支上进行了一次提交</a:t>
            </a:r>
            <a:endParaRPr lang="en-US" altLang="zh-CN" dirty="0" smtClean="0"/>
          </a:p>
        </p:txBody>
      </p:sp>
      <p:sp>
        <p:nvSpPr>
          <p:cNvPr id="21" name="椭圆 20"/>
          <p:cNvSpPr/>
          <p:nvPr/>
        </p:nvSpPr>
        <p:spPr>
          <a:xfrm>
            <a:off x="3930171" y="292494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3" name="直接连接符 22"/>
          <p:cNvCxnSpPr>
            <a:stCxn id="28" idx="6"/>
            <a:endCxn id="21" idx="2"/>
          </p:cNvCxnSpPr>
          <p:nvPr/>
        </p:nvCxnSpPr>
        <p:spPr>
          <a:xfrm>
            <a:off x="3431796" y="3248981"/>
            <a:ext cx="49837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54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的多人协作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1196752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1196752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1520788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2451" y="1336122"/>
            <a:ext cx="135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远程代码库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1631595" y="292494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2783723" y="292494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2" name="直接连接符 31"/>
          <p:cNvCxnSpPr>
            <a:stCxn id="22" idx="6"/>
            <a:endCxn id="28" idx="2"/>
          </p:cNvCxnSpPr>
          <p:nvPr/>
        </p:nvCxnSpPr>
        <p:spPr>
          <a:xfrm>
            <a:off x="2279668" y="3248981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2366" y="3064315"/>
            <a:ext cx="135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的电脑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1625915" y="465313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2778043" y="465313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6" name="直接连接符 35"/>
          <p:cNvCxnSpPr>
            <a:stCxn id="34" idx="6"/>
            <a:endCxn id="35" idx="2"/>
          </p:cNvCxnSpPr>
          <p:nvPr/>
        </p:nvCxnSpPr>
        <p:spPr>
          <a:xfrm>
            <a:off x="2273988" y="497717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6686" y="4792506"/>
            <a:ext cx="135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的电脑</a:t>
            </a:r>
            <a:endParaRPr lang="zh-CN" altLang="en-US" dirty="0"/>
          </a:p>
        </p:txBody>
      </p:sp>
      <p:sp>
        <p:nvSpPr>
          <p:cNvPr id="38" name="圆角矩形标注 37"/>
          <p:cNvSpPr/>
          <p:nvPr/>
        </p:nvSpPr>
        <p:spPr>
          <a:xfrm>
            <a:off x="3275856" y="620687"/>
            <a:ext cx="864096" cy="361957"/>
          </a:xfrm>
          <a:prstGeom prst="wedgeRoundRectCallout">
            <a:avLst>
              <a:gd name="adj1" fmla="val -50494"/>
              <a:gd name="adj2" fmla="val 10944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9" name="圆角矩形标注 38"/>
          <p:cNvSpPr/>
          <p:nvPr/>
        </p:nvSpPr>
        <p:spPr>
          <a:xfrm>
            <a:off x="4427984" y="2414905"/>
            <a:ext cx="864096" cy="361957"/>
          </a:xfrm>
          <a:prstGeom prst="wedgeRoundRectCallout">
            <a:avLst>
              <a:gd name="adj1" fmla="val -50494"/>
              <a:gd name="adj2" fmla="val 10944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0" name="圆角矩形标注 39"/>
          <p:cNvSpPr/>
          <p:nvPr/>
        </p:nvSpPr>
        <p:spPr>
          <a:xfrm>
            <a:off x="1320397" y="2140535"/>
            <a:ext cx="1523411" cy="361957"/>
          </a:xfrm>
          <a:prstGeom prst="wedgeRoundRectCallout">
            <a:avLst>
              <a:gd name="adj1" fmla="val 57199"/>
              <a:gd name="adj2" fmla="val 179892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origin/master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1" name="圆角矩形标注 40"/>
          <p:cNvSpPr/>
          <p:nvPr/>
        </p:nvSpPr>
        <p:spPr>
          <a:xfrm>
            <a:off x="3243246" y="4090209"/>
            <a:ext cx="864096" cy="361957"/>
          </a:xfrm>
          <a:prstGeom prst="wedgeRoundRectCallout">
            <a:avLst>
              <a:gd name="adj1" fmla="val -50494"/>
              <a:gd name="adj2" fmla="val 10944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2" name="圆角矩形标注 41"/>
          <p:cNvSpPr/>
          <p:nvPr/>
        </p:nvSpPr>
        <p:spPr>
          <a:xfrm>
            <a:off x="1353007" y="3853186"/>
            <a:ext cx="1523411" cy="361957"/>
          </a:xfrm>
          <a:prstGeom prst="wedgeRoundRectCallout">
            <a:avLst>
              <a:gd name="adj1" fmla="val 57199"/>
              <a:gd name="adj2" fmla="val 179892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origin/master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02887" y="3187387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 smtClean="0"/>
              <a:t>A</a:t>
            </a:r>
            <a:r>
              <a:rPr lang="zh-CN" altLang="en-US" dirty="0" smtClean="0"/>
              <a:t>想把自己的成果贡献到代码库，这时</a:t>
            </a:r>
            <a:r>
              <a:rPr lang="en-US" altLang="zh-CN" dirty="0" smtClean="0"/>
              <a:t>A</a:t>
            </a:r>
            <a:r>
              <a:rPr lang="zh-CN" altLang="en-US" dirty="0" smtClean="0"/>
              <a:t>可以执行</a:t>
            </a:r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push</a:t>
            </a:r>
            <a:r>
              <a:rPr lang="zh-CN" altLang="en-US" dirty="0" smtClean="0"/>
              <a:t>命令，将自己的 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分支推到远程代码库。</a:t>
            </a:r>
            <a:endParaRPr lang="en-US" altLang="zh-CN" dirty="0" smtClean="0"/>
          </a:p>
        </p:txBody>
      </p:sp>
      <p:sp>
        <p:nvSpPr>
          <p:cNvPr id="21" name="椭圆 20"/>
          <p:cNvSpPr/>
          <p:nvPr/>
        </p:nvSpPr>
        <p:spPr>
          <a:xfrm>
            <a:off x="3930171" y="292494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3" name="直接连接符 22"/>
          <p:cNvCxnSpPr>
            <a:stCxn id="28" idx="6"/>
            <a:endCxn id="21" idx="2"/>
          </p:cNvCxnSpPr>
          <p:nvPr/>
        </p:nvCxnSpPr>
        <p:spPr>
          <a:xfrm>
            <a:off x="3431796" y="3248981"/>
            <a:ext cx="49837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59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的多人协作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1196752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1196752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1520788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2451" y="1336122"/>
            <a:ext cx="135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远程代码库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1631595" y="292494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2783723" y="292494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2" name="直接连接符 31"/>
          <p:cNvCxnSpPr>
            <a:stCxn id="22" idx="6"/>
            <a:endCxn id="28" idx="2"/>
          </p:cNvCxnSpPr>
          <p:nvPr/>
        </p:nvCxnSpPr>
        <p:spPr>
          <a:xfrm>
            <a:off x="2279668" y="3248981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2366" y="3064315"/>
            <a:ext cx="135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的电脑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1625915" y="465313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2778043" y="465313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6" name="直接连接符 35"/>
          <p:cNvCxnSpPr>
            <a:stCxn id="34" idx="6"/>
            <a:endCxn id="35" idx="2"/>
          </p:cNvCxnSpPr>
          <p:nvPr/>
        </p:nvCxnSpPr>
        <p:spPr>
          <a:xfrm>
            <a:off x="2273988" y="497717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6686" y="4792506"/>
            <a:ext cx="135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的电脑</a:t>
            </a:r>
            <a:endParaRPr lang="zh-CN" altLang="en-US" dirty="0"/>
          </a:p>
        </p:txBody>
      </p:sp>
      <p:sp>
        <p:nvSpPr>
          <p:cNvPr id="38" name="圆角矩形标注 37"/>
          <p:cNvSpPr/>
          <p:nvPr/>
        </p:nvSpPr>
        <p:spPr>
          <a:xfrm>
            <a:off x="4446903" y="755932"/>
            <a:ext cx="864096" cy="361957"/>
          </a:xfrm>
          <a:prstGeom prst="wedgeRoundRectCallout">
            <a:avLst>
              <a:gd name="adj1" fmla="val -50494"/>
              <a:gd name="adj2" fmla="val 10944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9" name="圆角矩形标注 38"/>
          <p:cNvSpPr/>
          <p:nvPr/>
        </p:nvSpPr>
        <p:spPr>
          <a:xfrm>
            <a:off x="4427984" y="2407753"/>
            <a:ext cx="864096" cy="361957"/>
          </a:xfrm>
          <a:prstGeom prst="wedgeRoundRectCallout">
            <a:avLst>
              <a:gd name="adj1" fmla="val -50494"/>
              <a:gd name="adj2" fmla="val 10944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0" name="圆角矩形标注 39"/>
          <p:cNvSpPr/>
          <p:nvPr/>
        </p:nvSpPr>
        <p:spPr>
          <a:xfrm>
            <a:off x="5424363" y="2348880"/>
            <a:ext cx="1523411" cy="361957"/>
          </a:xfrm>
          <a:prstGeom prst="wedgeRoundRectCallout">
            <a:avLst>
              <a:gd name="adj1" fmla="val -107865"/>
              <a:gd name="adj2" fmla="val 170176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origin/master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1" name="圆角矩形标注 40"/>
          <p:cNvSpPr/>
          <p:nvPr/>
        </p:nvSpPr>
        <p:spPr>
          <a:xfrm>
            <a:off x="3243246" y="4090209"/>
            <a:ext cx="864096" cy="361957"/>
          </a:xfrm>
          <a:prstGeom prst="wedgeRoundRectCallout">
            <a:avLst>
              <a:gd name="adj1" fmla="val -50494"/>
              <a:gd name="adj2" fmla="val 10944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2" name="圆角矩形标注 41"/>
          <p:cNvSpPr/>
          <p:nvPr/>
        </p:nvSpPr>
        <p:spPr>
          <a:xfrm>
            <a:off x="1353007" y="3853186"/>
            <a:ext cx="1523411" cy="361957"/>
          </a:xfrm>
          <a:prstGeom prst="wedgeRoundRectCallout">
            <a:avLst>
              <a:gd name="adj1" fmla="val 57199"/>
              <a:gd name="adj2" fmla="val 179892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origin/master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60032" y="3187387"/>
            <a:ext cx="39152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 smtClean="0"/>
              <a:t>由于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分支比远程代码库的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分支靠前，所以远程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分支接收</a:t>
            </a:r>
            <a:r>
              <a:rPr lang="en-US" altLang="zh-CN" dirty="0" smtClean="0"/>
              <a:t>A</a:t>
            </a:r>
            <a:r>
              <a:rPr lang="zh-CN" altLang="en-US" dirty="0" smtClean="0"/>
              <a:t>所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的代码，并把远程分支的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分支前进到</a:t>
            </a:r>
            <a:r>
              <a:rPr lang="en-US" altLang="zh-CN" dirty="0" smtClean="0"/>
              <a:t>C3</a:t>
            </a:r>
            <a:r>
              <a:rPr lang="zh-CN" altLang="en-US" dirty="0" smtClean="0"/>
              <a:t>，由于</a:t>
            </a:r>
            <a:r>
              <a:rPr lang="en-US" altLang="zh-CN" dirty="0" smtClean="0"/>
              <a:t>A</a:t>
            </a:r>
            <a:r>
              <a:rPr lang="zh-CN" altLang="en-US" dirty="0" smtClean="0"/>
              <a:t>与远程代码库进行了通信，所以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origin/master</a:t>
            </a:r>
            <a:r>
              <a:rPr lang="zh-CN" altLang="en-US" dirty="0" smtClean="0"/>
              <a:t>分支也前进到</a:t>
            </a:r>
            <a:r>
              <a:rPr lang="en-US" altLang="zh-CN" dirty="0" smtClean="0"/>
              <a:t>C3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just"/>
            <a:endParaRPr lang="en-US" altLang="zh-CN" dirty="0"/>
          </a:p>
          <a:p>
            <a:pPr algn="just"/>
            <a:r>
              <a:rPr lang="zh-CN" altLang="en-US" dirty="0" smtClean="0"/>
              <a:t>由于</a:t>
            </a:r>
            <a:r>
              <a:rPr lang="en-US" altLang="zh-CN" dirty="0" smtClean="0"/>
              <a:t>B</a:t>
            </a:r>
            <a:r>
              <a:rPr lang="zh-CN" altLang="en-US" dirty="0" smtClean="0"/>
              <a:t>电脑没有进行任何与远程代码库的通信，因此</a:t>
            </a:r>
            <a:r>
              <a:rPr lang="en-US" altLang="zh-CN" dirty="0" smtClean="0"/>
              <a:t>B</a:t>
            </a:r>
            <a:r>
              <a:rPr lang="zh-CN" altLang="en-US" dirty="0" smtClean="0"/>
              <a:t>此时并不能感知到远程代码库发生了变化。</a:t>
            </a:r>
            <a:r>
              <a:rPr lang="en-US" altLang="zh-CN" dirty="0" smtClean="0"/>
              <a:t>GIT</a:t>
            </a:r>
            <a:r>
              <a:rPr lang="zh-CN" altLang="en-US" dirty="0" smtClean="0"/>
              <a:t>不会自动与远程代码库通信，所有通信行为都是手动触发的。</a:t>
            </a:r>
            <a:endParaRPr lang="en-US" altLang="zh-CN" dirty="0" smtClean="0"/>
          </a:p>
        </p:txBody>
      </p:sp>
      <p:sp>
        <p:nvSpPr>
          <p:cNvPr id="21" name="椭圆 20"/>
          <p:cNvSpPr/>
          <p:nvPr/>
        </p:nvSpPr>
        <p:spPr>
          <a:xfrm>
            <a:off x="3930171" y="292494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3" name="直接连接符 22"/>
          <p:cNvCxnSpPr>
            <a:stCxn id="28" idx="6"/>
            <a:endCxn id="21" idx="2"/>
          </p:cNvCxnSpPr>
          <p:nvPr/>
        </p:nvCxnSpPr>
        <p:spPr>
          <a:xfrm>
            <a:off x="3431796" y="3248981"/>
            <a:ext cx="49837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3990256" y="121561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5" name="直接连接符 24"/>
          <p:cNvCxnSpPr>
            <a:stCxn id="5" idx="6"/>
            <a:endCxn id="24" idx="2"/>
          </p:cNvCxnSpPr>
          <p:nvPr/>
        </p:nvCxnSpPr>
        <p:spPr>
          <a:xfrm>
            <a:off x="3491881" y="1520788"/>
            <a:ext cx="498375" cy="18863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93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的多人协作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1196752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1196752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1520788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2451" y="1336122"/>
            <a:ext cx="135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远程代码库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1631595" y="292494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2783723" y="292494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2" name="直接连接符 31"/>
          <p:cNvCxnSpPr>
            <a:stCxn id="22" idx="6"/>
            <a:endCxn id="28" idx="2"/>
          </p:cNvCxnSpPr>
          <p:nvPr/>
        </p:nvCxnSpPr>
        <p:spPr>
          <a:xfrm>
            <a:off x="2279668" y="3248981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2366" y="3064315"/>
            <a:ext cx="135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的电脑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1625915" y="465313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2778043" y="465313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6" name="直接连接符 35"/>
          <p:cNvCxnSpPr>
            <a:stCxn id="34" idx="6"/>
            <a:endCxn id="35" idx="2"/>
          </p:cNvCxnSpPr>
          <p:nvPr/>
        </p:nvCxnSpPr>
        <p:spPr>
          <a:xfrm>
            <a:off x="2273988" y="497717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6686" y="4792506"/>
            <a:ext cx="135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的电脑</a:t>
            </a:r>
            <a:endParaRPr lang="zh-CN" altLang="en-US" dirty="0"/>
          </a:p>
        </p:txBody>
      </p:sp>
      <p:sp>
        <p:nvSpPr>
          <p:cNvPr id="38" name="圆角矩形标注 37"/>
          <p:cNvSpPr/>
          <p:nvPr/>
        </p:nvSpPr>
        <p:spPr>
          <a:xfrm>
            <a:off x="4446903" y="755932"/>
            <a:ext cx="864096" cy="361957"/>
          </a:xfrm>
          <a:prstGeom prst="wedgeRoundRectCallout">
            <a:avLst>
              <a:gd name="adj1" fmla="val -50494"/>
              <a:gd name="adj2" fmla="val 10944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9" name="圆角矩形标注 38"/>
          <p:cNvSpPr/>
          <p:nvPr/>
        </p:nvSpPr>
        <p:spPr>
          <a:xfrm>
            <a:off x="4427984" y="2407753"/>
            <a:ext cx="864096" cy="361957"/>
          </a:xfrm>
          <a:prstGeom prst="wedgeRoundRectCallout">
            <a:avLst>
              <a:gd name="adj1" fmla="val -50494"/>
              <a:gd name="adj2" fmla="val 10944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0" name="圆角矩形标注 39"/>
          <p:cNvSpPr/>
          <p:nvPr/>
        </p:nvSpPr>
        <p:spPr>
          <a:xfrm>
            <a:off x="5424363" y="2348880"/>
            <a:ext cx="1523411" cy="361957"/>
          </a:xfrm>
          <a:prstGeom prst="wedgeRoundRectCallout">
            <a:avLst>
              <a:gd name="adj1" fmla="val -107865"/>
              <a:gd name="adj2" fmla="val 170176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origin/master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1" name="圆角矩形标注 40"/>
          <p:cNvSpPr/>
          <p:nvPr/>
        </p:nvSpPr>
        <p:spPr>
          <a:xfrm>
            <a:off x="3047220" y="4056864"/>
            <a:ext cx="864096" cy="361957"/>
          </a:xfrm>
          <a:prstGeom prst="wedgeRoundRectCallout">
            <a:avLst>
              <a:gd name="adj1" fmla="val -50494"/>
              <a:gd name="adj2" fmla="val 10944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2" name="圆角矩形标注 41"/>
          <p:cNvSpPr/>
          <p:nvPr/>
        </p:nvSpPr>
        <p:spPr>
          <a:xfrm>
            <a:off x="4026318" y="3790956"/>
            <a:ext cx="1523411" cy="361957"/>
          </a:xfrm>
          <a:prstGeom prst="wedgeRoundRectCallout">
            <a:avLst>
              <a:gd name="adj1" fmla="val -36876"/>
              <a:gd name="adj2" fmla="val 199325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origin/master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88023" y="4494368"/>
            <a:ext cx="41764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 smtClean="0"/>
              <a:t>B</a:t>
            </a:r>
            <a:r>
              <a:rPr lang="zh-CN" altLang="en-US" dirty="0" smtClean="0"/>
              <a:t>可以通过执行</a:t>
            </a:r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fetch</a:t>
            </a:r>
            <a:r>
              <a:rPr lang="zh-CN" altLang="en-US" dirty="0" smtClean="0"/>
              <a:t>命令来从远程代码库获取最新的状态。</a:t>
            </a:r>
            <a:r>
              <a:rPr lang="en-US" altLang="zh-CN" dirty="0" smtClean="0"/>
              <a:t>fetch</a:t>
            </a:r>
            <a:r>
              <a:rPr lang="zh-CN" altLang="en-US" dirty="0" smtClean="0"/>
              <a:t>指令会进行网络通信。可以看到此时在计算机</a:t>
            </a:r>
            <a:r>
              <a:rPr lang="en-US" altLang="zh-CN" dirty="0" smtClean="0"/>
              <a:t>B</a:t>
            </a:r>
            <a:r>
              <a:rPr lang="zh-CN" altLang="en-US" dirty="0" smtClean="0"/>
              <a:t>上，</a:t>
            </a:r>
            <a:r>
              <a:rPr lang="en-US" altLang="zh-CN" dirty="0" smtClean="0"/>
              <a:t>origin/master</a:t>
            </a:r>
            <a:r>
              <a:rPr lang="zh-CN" altLang="en-US" dirty="0" smtClean="0"/>
              <a:t>分支超前于本地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分支，为了使</a:t>
            </a:r>
            <a:r>
              <a:rPr lang="en-US" altLang="zh-CN" dirty="0" smtClean="0"/>
              <a:t>B</a:t>
            </a:r>
            <a:r>
              <a:rPr lang="zh-CN" altLang="en-US" dirty="0" smtClean="0"/>
              <a:t>与远程代码库一致，可以使用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命令使得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快速前进到</a:t>
            </a:r>
            <a:r>
              <a:rPr lang="en-US" altLang="zh-CN" dirty="0" smtClean="0"/>
              <a:t>origin/master</a:t>
            </a:r>
          </a:p>
        </p:txBody>
      </p:sp>
      <p:sp>
        <p:nvSpPr>
          <p:cNvPr id="21" name="椭圆 20"/>
          <p:cNvSpPr/>
          <p:nvPr/>
        </p:nvSpPr>
        <p:spPr>
          <a:xfrm>
            <a:off x="3930171" y="292494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3" name="直接连接符 22"/>
          <p:cNvCxnSpPr>
            <a:stCxn id="28" idx="6"/>
            <a:endCxn id="21" idx="2"/>
          </p:cNvCxnSpPr>
          <p:nvPr/>
        </p:nvCxnSpPr>
        <p:spPr>
          <a:xfrm>
            <a:off x="3431796" y="3248981"/>
            <a:ext cx="49837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3990256" y="121561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5" name="直接连接符 24"/>
          <p:cNvCxnSpPr>
            <a:stCxn id="5" idx="6"/>
            <a:endCxn id="24" idx="2"/>
          </p:cNvCxnSpPr>
          <p:nvPr/>
        </p:nvCxnSpPr>
        <p:spPr>
          <a:xfrm>
            <a:off x="3491881" y="1520788"/>
            <a:ext cx="498375" cy="18863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3911316" y="465313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7" name="直接连接符 26"/>
          <p:cNvCxnSpPr>
            <a:endCxn id="26" idx="2"/>
          </p:cNvCxnSpPr>
          <p:nvPr/>
        </p:nvCxnSpPr>
        <p:spPr>
          <a:xfrm>
            <a:off x="3412941" y="4977172"/>
            <a:ext cx="49837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0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的多人协作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1196752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1196752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1520788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2451" y="1336122"/>
            <a:ext cx="135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远程代码库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1631595" y="292494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2783723" y="292494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2" name="直接连接符 31"/>
          <p:cNvCxnSpPr>
            <a:stCxn id="22" idx="6"/>
            <a:endCxn id="28" idx="2"/>
          </p:cNvCxnSpPr>
          <p:nvPr/>
        </p:nvCxnSpPr>
        <p:spPr>
          <a:xfrm>
            <a:off x="2279668" y="3248981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2366" y="3064315"/>
            <a:ext cx="135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的电脑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1625915" y="465313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2778043" y="465313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6" name="直接连接符 35"/>
          <p:cNvCxnSpPr>
            <a:stCxn id="34" idx="6"/>
            <a:endCxn id="35" idx="2"/>
          </p:cNvCxnSpPr>
          <p:nvPr/>
        </p:nvCxnSpPr>
        <p:spPr>
          <a:xfrm>
            <a:off x="2273988" y="497717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6686" y="4792506"/>
            <a:ext cx="135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的电脑</a:t>
            </a:r>
            <a:endParaRPr lang="zh-CN" altLang="en-US" dirty="0"/>
          </a:p>
        </p:txBody>
      </p:sp>
      <p:sp>
        <p:nvSpPr>
          <p:cNvPr id="38" name="圆角矩形标注 37"/>
          <p:cNvSpPr/>
          <p:nvPr/>
        </p:nvSpPr>
        <p:spPr>
          <a:xfrm>
            <a:off x="4446903" y="755932"/>
            <a:ext cx="864096" cy="361957"/>
          </a:xfrm>
          <a:prstGeom prst="wedgeRoundRectCallout">
            <a:avLst>
              <a:gd name="adj1" fmla="val -50494"/>
              <a:gd name="adj2" fmla="val 10944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9" name="圆角矩形标注 38"/>
          <p:cNvSpPr/>
          <p:nvPr/>
        </p:nvSpPr>
        <p:spPr>
          <a:xfrm>
            <a:off x="4427984" y="2407753"/>
            <a:ext cx="864096" cy="361957"/>
          </a:xfrm>
          <a:prstGeom prst="wedgeRoundRectCallout">
            <a:avLst>
              <a:gd name="adj1" fmla="val -50494"/>
              <a:gd name="adj2" fmla="val 10944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0" name="圆角矩形标注 39"/>
          <p:cNvSpPr/>
          <p:nvPr/>
        </p:nvSpPr>
        <p:spPr>
          <a:xfrm>
            <a:off x="5424363" y="2348880"/>
            <a:ext cx="1523411" cy="361957"/>
          </a:xfrm>
          <a:prstGeom prst="wedgeRoundRectCallout">
            <a:avLst>
              <a:gd name="adj1" fmla="val -107865"/>
              <a:gd name="adj2" fmla="val 170176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origin/master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1" name="圆角矩形标注 40"/>
          <p:cNvSpPr/>
          <p:nvPr/>
        </p:nvSpPr>
        <p:spPr>
          <a:xfrm>
            <a:off x="4559389" y="4418469"/>
            <a:ext cx="864096" cy="361957"/>
          </a:xfrm>
          <a:prstGeom prst="wedgeRoundRectCallout">
            <a:avLst>
              <a:gd name="adj1" fmla="val -50494"/>
              <a:gd name="adj2" fmla="val 10944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2" name="圆角矩形标注 41"/>
          <p:cNvSpPr/>
          <p:nvPr/>
        </p:nvSpPr>
        <p:spPr>
          <a:xfrm>
            <a:off x="4026318" y="3790956"/>
            <a:ext cx="1523411" cy="361957"/>
          </a:xfrm>
          <a:prstGeom prst="wedgeRoundRectCallout">
            <a:avLst>
              <a:gd name="adj1" fmla="val -36876"/>
              <a:gd name="adj2" fmla="val 199325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origin/master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29139" y="338452"/>
            <a:ext cx="36259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 smtClean="0"/>
              <a:t>由于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fetch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merge</a:t>
            </a:r>
            <a:r>
              <a:rPr lang="zh-CN" altLang="en-US" dirty="0" smtClean="0"/>
              <a:t>组合使用的频率很高，因此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提供了一个命令：</a:t>
            </a:r>
            <a:endParaRPr lang="en-US" altLang="zh-CN" dirty="0" smtClean="0"/>
          </a:p>
          <a:p>
            <a:pPr algn="just"/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pull</a:t>
            </a:r>
          </a:p>
          <a:p>
            <a:pPr algn="just"/>
            <a:r>
              <a:rPr lang="zh-CN" altLang="en-US" dirty="0" smtClean="0"/>
              <a:t>请记住</a:t>
            </a:r>
            <a:r>
              <a:rPr lang="en-US" altLang="zh-CN" dirty="0" smtClean="0"/>
              <a:t>:</a:t>
            </a:r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pull</a:t>
            </a:r>
            <a:r>
              <a:rPr lang="zh-CN" altLang="en-US" dirty="0" smtClean="0"/>
              <a:t>就是自动先执行</a:t>
            </a:r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fetch</a:t>
            </a:r>
            <a:r>
              <a:rPr lang="zh-CN" altLang="en-US" dirty="0" smtClean="0"/>
              <a:t>，然后执行</a:t>
            </a:r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merge</a:t>
            </a:r>
          </a:p>
        </p:txBody>
      </p:sp>
      <p:sp>
        <p:nvSpPr>
          <p:cNvPr id="21" name="椭圆 20"/>
          <p:cNvSpPr/>
          <p:nvPr/>
        </p:nvSpPr>
        <p:spPr>
          <a:xfrm>
            <a:off x="3930171" y="292494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3" name="直接连接符 22"/>
          <p:cNvCxnSpPr>
            <a:stCxn id="28" idx="6"/>
            <a:endCxn id="21" idx="2"/>
          </p:cNvCxnSpPr>
          <p:nvPr/>
        </p:nvCxnSpPr>
        <p:spPr>
          <a:xfrm>
            <a:off x="3431796" y="3248981"/>
            <a:ext cx="49837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3990256" y="121561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5" name="直接连接符 24"/>
          <p:cNvCxnSpPr>
            <a:stCxn id="5" idx="6"/>
            <a:endCxn id="24" idx="2"/>
          </p:cNvCxnSpPr>
          <p:nvPr/>
        </p:nvCxnSpPr>
        <p:spPr>
          <a:xfrm>
            <a:off x="3491881" y="1520788"/>
            <a:ext cx="498375" cy="18863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3911316" y="465313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7" name="直接连接符 26"/>
          <p:cNvCxnSpPr>
            <a:endCxn id="26" idx="2"/>
          </p:cNvCxnSpPr>
          <p:nvPr/>
        </p:nvCxnSpPr>
        <p:spPr>
          <a:xfrm>
            <a:off x="3412941" y="4977172"/>
            <a:ext cx="49837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9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的多人协作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1196752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1196752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1520788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2451" y="1336122"/>
            <a:ext cx="135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远程代码库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1631595" y="292494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2783723" y="292494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2" name="直接连接符 31"/>
          <p:cNvCxnSpPr>
            <a:stCxn id="22" idx="6"/>
            <a:endCxn id="28" idx="2"/>
          </p:cNvCxnSpPr>
          <p:nvPr/>
        </p:nvCxnSpPr>
        <p:spPr>
          <a:xfrm>
            <a:off x="2279668" y="3248981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2366" y="3064315"/>
            <a:ext cx="135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的电脑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1625915" y="465313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2778043" y="465313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6" name="直接连接符 35"/>
          <p:cNvCxnSpPr>
            <a:stCxn id="34" idx="6"/>
            <a:endCxn id="35" idx="2"/>
          </p:cNvCxnSpPr>
          <p:nvPr/>
        </p:nvCxnSpPr>
        <p:spPr>
          <a:xfrm>
            <a:off x="2273988" y="497717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6686" y="4792506"/>
            <a:ext cx="135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的电脑</a:t>
            </a:r>
            <a:endParaRPr lang="zh-CN" altLang="en-US" dirty="0"/>
          </a:p>
        </p:txBody>
      </p:sp>
      <p:sp>
        <p:nvSpPr>
          <p:cNvPr id="38" name="圆角矩形标注 37"/>
          <p:cNvSpPr/>
          <p:nvPr/>
        </p:nvSpPr>
        <p:spPr>
          <a:xfrm>
            <a:off x="4446903" y="755932"/>
            <a:ext cx="864096" cy="361957"/>
          </a:xfrm>
          <a:prstGeom prst="wedgeRoundRectCallout">
            <a:avLst>
              <a:gd name="adj1" fmla="val -50494"/>
              <a:gd name="adj2" fmla="val 10944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9" name="圆角矩形标注 38"/>
          <p:cNvSpPr/>
          <p:nvPr/>
        </p:nvSpPr>
        <p:spPr>
          <a:xfrm>
            <a:off x="4536559" y="2132518"/>
            <a:ext cx="864096" cy="361957"/>
          </a:xfrm>
          <a:prstGeom prst="wedgeRoundRectCallout">
            <a:avLst>
              <a:gd name="adj1" fmla="val 47187"/>
              <a:gd name="adj2" fmla="val 179892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0" name="圆角矩形标注 39"/>
          <p:cNvSpPr/>
          <p:nvPr/>
        </p:nvSpPr>
        <p:spPr>
          <a:xfrm>
            <a:off x="2743662" y="2041788"/>
            <a:ext cx="1523411" cy="361957"/>
          </a:xfrm>
          <a:prstGeom prst="wedgeRoundRectCallout">
            <a:avLst>
              <a:gd name="adj1" fmla="val 47964"/>
              <a:gd name="adj2" fmla="val 199325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origin/master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1" name="圆角矩形标注 40"/>
          <p:cNvSpPr/>
          <p:nvPr/>
        </p:nvSpPr>
        <p:spPr>
          <a:xfrm>
            <a:off x="5580112" y="4106826"/>
            <a:ext cx="864096" cy="361957"/>
          </a:xfrm>
          <a:prstGeom prst="wedgeRoundRectCallout">
            <a:avLst>
              <a:gd name="adj1" fmla="val -50494"/>
              <a:gd name="adj2" fmla="val 10944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2" name="圆角矩形标注 41"/>
          <p:cNvSpPr/>
          <p:nvPr/>
        </p:nvSpPr>
        <p:spPr>
          <a:xfrm>
            <a:off x="2979362" y="3950956"/>
            <a:ext cx="1523411" cy="361957"/>
          </a:xfrm>
          <a:prstGeom prst="wedgeRoundRectCallout">
            <a:avLst>
              <a:gd name="adj1" fmla="val 30651"/>
              <a:gd name="adj2" fmla="val 143456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origin/master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68607" y="5613589"/>
            <a:ext cx="3625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 smtClean="0"/>
              <a:t>继续，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提交了</a:t>
            </a:r>
            <a:r>
              <a:rPr lang="en-US" altLang="zh-CN" dirty="0" smtClean="0"/>
              <a:t>C4</a:t>
            </a:r>
            <a:r>
              <a:rPr lang="zh-CN" altLang="en-US" dirty="0" smtClean="0"/>
              <a:t>，同时，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也提交了</a:t>
            </a:r>
            <a:r>
              <a:rPr lang="en-US" altLang="zh-CN" dirty="0" smtClean="0"/>
              <a:t>C4</a:t>
            </a:r>
            <a:r>
              <a:rPr lang="zh-CN" altLang="en-US" dirty="0" smtClean="0"/>
              <a:t>，当然啦，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的提交和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的提交内容当然不一样。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930171" y="292494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3" name="直接连接符 22"/>
          <p:cNvCxnSpPr>
            <a:stCxn id="28" idx="6"/>
            <a:endCxn id="21" idx="2"/>
          </p:cNvCxnSpPr>
          <p:nvPr/>
        </p:nvCxnSpPr>
        <p:spPr>
          <a:xfrm>
            <a:off x="3431796" y="3248981"/>
            <a:ext cx="49837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3990256" y="121561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5" name="直接连接符 24"/>
          <p:cNvCxnSpPr>
            <a:stCxn id="5" idx="6"/>
            <a:endCxn id="24" idx="2"/>
          </p:cNvCxnSpPr>
          <p:nvPr/>
        </p:nvCxnSpPr>
        <p:spPr>
          <a:xfrm>
            <a:off x="3491881" y="1520788"/>
            <a:ext cx="498375" cy="18863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3911316" y="465313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7" name="直接连接符 26"/>
          <p:cNvCxnSpPr>
            <a:endCxn id="26" idx="2"/>
          </p:cNvCxnSpPr>
          <p:nvPr/>
        </p:nvCxnSpPr>
        <p:spPr>
          <a:xfrm>
            <a:off x="3412941" y="4977172"/>
            <a:ext cx="49837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5076619" y="465313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C4B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30" name="直接连接符 29"/>
          <p:cNvCxnSpPr>
            <a:stCxn id="26" idx="6"/>
            <a:endCxn id="29" idx="2"/>
          </p:cNvCxnSpPr>
          <p:nvPr/>
        </p:nvCxnSpPr>
        <p:spPr>
          <a:xfrm>
            <a:off x="4559389" y="4977172"/>
            <a:ext cx="517230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5076619" y="2940337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C4A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43" name="直接连接符 42"/>
          <p:cNvCxnSpPr>
            <a:stCxn id="21" idx="6"/>
            <a:endCxn id="31" idx="2"/>
          </p:cNvCxnSpPr>
          <p:nvPr/>
        </p:nvCxnSpPr>
        <p:spPr>
          <a:xfrm>
            <a:off x="4578244" y="3248981"/>
            <a:ext cx="498375" cy="15392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1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62896"/>
            <a:ext cx="7125113" cy="593036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的多人协作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1196752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1196752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1520788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2451" y="1336122"/>
            <a:ext cx="135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远程代码库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1631595" y="292494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2783723" y="292494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2" name="直接连接符 31"/>
          <p:cNvCxnSpPr>
            <a:stCxn id="22" idx="6"/>
            <a:endCxn id="28" idx="2"/>
          </p:cNvCxnSpPr>
          <p:nvPr/>
        </p:nvCxnSpPr>
        <p:spPr>
          <a:xfrm>
            <a:off x="2279668" y="3248981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2366" y="3064315"/>
            <a:ext cx="135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的电脑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1625915" y="465313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2778043" y="465313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6" name="直接连接符 35"/>
          <p:cNvCxnSpPr>
            <a:stCxn id="34" idx="6"/>
            <a:endCxn id="35" idx="2"/>
          </p:cNvCxnSpPr>
          <p:nvPr/>
        </p:nvCxnSpPr>
        <p:spPr>
          <a:xfrm>
            <a:off x="2273988" y="497717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6686" y="4792506"/>
            <a:ext cx="135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的电脑</a:t>
            </a:r>
            <a:endParaRPr lang="zh-CN" altLang="en-US" dirty="0"/>
          </a:p>
        </p:txBody>
      </p:sp>
      <p:sp>
        <p:nvSpPr>
          <p:cNvPr id="38" name="圆角矩形标注 37"/>
          <p:cNvSpPr/>
          <p:nvPr/>
        </p:nvSpPr>
        <p:spPr>
          <a:xfrm>
            <a:off x="5631577" y="699119"/>
            <a:ext cx="864096" cy="361957"/>
          </a:xfrm>
          <a:prstGeom prst="wedgeRoundRectCallout">
            <a:avLst>
              <a:gd name="adj1" fmla="val -50494"/>
              <a:gd name="adj2" fmla="val 10944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1" name="圆角矩形标注 40"/>
          <p:cNvSpPr/>
          <p:nvPr/>
        </p:nvSpPr>
        <p:spPr>
          <a:xfrm>
            <a:off x="5580112" y="4106826"/>
            <a:ext cx="864096" cy="361957"/>
          </a:xfrm>
          <a:prstGeom prst="wedgeRoundRectCallout">
            <a:avLst>
              <a:gd name="adj1" fmla="val -50494"/>
              <a:gd name="adj2" fmla="val 10944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47129" y="5735402"/>
            <a:ext cx="4297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 smtClean="0"/>
              <a:t>然后，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抢先一步进行了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，此时远程代码库按照</a:t>
            </a:r>
            <a:r>
              <a:rPr lang="en-US" altLang="zh-CN" dirty="0" smtClean="0"/>
              <a:t>B</a:t>
            </a:r>
            <a:r>
              <a:rPr lang="zh-CN" altLang="en-US" dirty="0" smtClean="0"/>
              <a:t>进行了更新，于是变成了这样</a:t>
            </a:r>
            <a:r>
              <a:rPr lang="en-US" altLang="zh-CN" dirty="0" smtClean="0"/>
              <a:t>……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930171" y="292494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3" name="直接连接符 22"/>
          <p:cNvCxnSpPr>
            <a:stCxn id="28" idx="6"/>
            <a:endCxn id="21" idx="2"/>
          </p:cNvCxnSpPr>
          <p:nvPr/>
        </p:nvCxnSpPr>
        <p:spPr>
          <a:xfrm>
            <a:off x="3431796" y="3248981"/>
            <a:ext cx="49837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3990256" y="121561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5" name="直接连接符 24"/>
          <p:cNvCxnSpPr>
            <a:stCxn id="5" idx="6"/>
            <a:endCxn id="24" idx="2"/>
          </p:cNvCxnSpPr>
          <p:nvPr/>
        </p:nvCxnSpPr>
        <p:spPr>
          <a:xfrm>
            <a:off x="3491881" y="1520788"/>
            <a:ext cx="498375" cy="18863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3911316" y="465313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7" name="直接连接符 26"/>
          <p:cNvCxnSpPr>
            <a:endCxn id="26" idx="2"/>
          </p:cNvCxnSpPr>
          <p:nvPr/>
        </p:nvCxnSpPr>
        <p:spPr>
          <a:xfrm>
            <a:off x="3412941" y="4977172"/>
            <a:ext cx="49837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5076619" y="465313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C4B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30" name="直接连接符 29"/>
          <p:cNvCxnSpPr>
            <a:stCxn id="26" idx="6"/>
            <a:endCxn id="29" idx="2"/>
          </p:cNvCxnSpPr>
          <p:nvPr/>
        </p:nvCxnSpPr>
        <p:spPr>
          <a:xfrm>
            <a:off x="4559389" y="4977172"/>
            <a:ext cx="517230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5076619" y="2940337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C4A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43" name="直接连接符 42"/>
          <p:cNvCxnSpPr>
            <a:stCxn id="21" idx="6"/>
            <a:endCxn id="31" idx="2"/>
          </p:cNvCxnSpPr>
          <p:nvPr/>
        </p:nvCxnSpPr>
        <p:spPr>
          <a:xfrm>
            <a:off x="4578244" y="3248981"/>
            <a:ext cx="498375" cy="15392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4" name="圆角矩形标注 43"/>
          <p:cNvSpPr/>
          <p:nvPr/>
        </p:nvSpPr>
        <p:spPr>
          <a:xfrm>
            <a:off x="2743662" y="2041788"/>
            <a:ext cx="1523411" cy="361957"/>
          </a:xfrm>
          <a:prstGeom prst="wedgeRoundRectCallout">
            <a:avLst>
              <a:gd name="adj1" fmla="val 47964"/>
              <a:gd name="adj2" fmla="val 199325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origin/master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圆角矩形标注 44"/>
          <p:cNvSpPr/>
          <p:nvPr/>
        </p:nvSpPr>
        <p:spPr>
          <a:xfrm>
            <a:off x="6156176" y="4740135"/>
            <a:ext cx="1523411" cy="361957"/>
          </a:xfrm>
          <a:prstGeom prst="wedgeRoundRectCallout">
            <a:avLst>
              <a:gd name="adj1" fmla="val -80161"/>
              <a:gd name="adj2" fmla="val 19572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origin/master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6" name="圆角矩形标注 45"/>
          <p:cNvSpPr/>
          <p:nvPr/>
        </p:nvSpPr>
        <p:spPr>
          <a:xfrm>
            <a:off x="4536559" y="2132518"/>
            <a:ext cx="864096" cy="361957"/>
          </a:xfrm>
          <a:prstGeom prst="wedgeRoundRectCallout">
            <a:avLst>
              <a:gd name="adj1" fmla="val 47187"/>
              <a:gd name="adj2" fmla="val 179892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5136704" y="1196752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C4B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48" name="直接连接符 47"/>
          <p:cNvCxnSpPr>
            <a:endCxn id="47" idx="2"/>
          </p:cNvCxnSpPr>
          <p:nvPr/>
        </p:nvCxnSpPr>
        <p:spPr>
          <a:xfrm>
            <a:off x="4619474" y="1520788"/>
            <a:ext cx="517230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70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62896"/>
            <a:ext cx="7125113" cy="593036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的多人协作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1196752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1196752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1520788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2451" y="1336122"/>
            <a:ext cx="135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远程代码库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1631595" y="292494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2783723" y="292494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2" name="直接连接符 31"/>
          <p:cNvCxnSpPr>
            <a:stCxn id="22" idx="6"/>
            <a:endCxn id="28" idx="2"/>
          </p:cNvCxnSpPr>
          <p:nvPr/>
        </p:nvCxnSpPr>
        <p:spPr>
          <a:xfrm>
            <a:off x="2279668" y="3248981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2366" y="3064315"/>
            <a:ext cx="135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的电脑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1625915" y="465313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2778043" y="465313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6" name="直接连接符 35"/>
          <p:cNvCxnSpPr>
            <a:stCxn id="34" idx="6"/>
            <a:endCxn id="35" idx="2"/>
          </p:cNvCxnSpPr>
          <p:nvPr/>
        </p:nvCxnSpPr>
        <p:spPr>
          <a:xfrm>
            <a:off x="2273988" y="497717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6686" y="4792506"/>
            <a:ext cx="135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的电脑</a:t>
            </a:r>
            <a:endParaRPr lang="zh-CN" altLang="en-US" dirty="0"/>
          </a:p>
        </p:txBody>
      </p:sp>
      <p:sp>
        <p:nvSpPr>
          <p:cNvPr id="38" name="圆角矩形标注 37"/>
          <p:cNvSpPr/>
          <p:nvPr/>
        </p:nvSpPr>
        <p:spPr>
          <a:xfrm>
            <a:off x="5631577" y="699119"/>
            <a:ext cx="864096" cy="361957"/>
          </a:xfrm>
          <a:prstGeom prst="wedgeRoundRectCallout">
            <a:avLst>
              <a:gd name="adj1" fmla="val -50494"/>
              <a:gd name="adj2" fmla="val 10944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1" name="圆角矩形标注 40"/>
          <p:cNvSpPr/>
          <p:nvPr/>
        </p:nvSpPr>
        <p:spPr>
          <a:xfrm>
            <a:off x="5580112" y="4106826"/>
            <a:ext cx="864096" cy="361957"/>
          </a:xfrm>
          <a:prstGeom prst="wedgeRoundRectCallout">
            <a:avLst>
              <a:gd name="adj1" fmla="val -50494"/>
              <a:gd name="adj2" fmla="val 10944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9512" y="5735402"/>
            <a:ext cx="8464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 smtClean="0"/>
              <a:t>现在</a:t>
            </a:r>
            <a:r>
              <a:rPr lang="en-US" altLang="zh-CN" dirty="0" smtClean="0"/>
              <a:t>……A</a:t>
            </a:r>
            <a:r>
              <a:rPr lang="zh-CN" altLang="en-US" dirty="0" smtClean="0"/>
              <a:t>想把自己的修改提交到代码库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于是执行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push……</a:t>
            </a:r>
            <a:r>
              <a:rPr lang="zh-CN" altLang="en-US" dirty="0" smtClean="0"/>
              <a:t>但是，</a:t>
            </a:r>
            <a:r>
              <a:rPr lang="en-US" altLang="zh-CN" dirty="0" smtClean="0"/>
              <a:t>GIT</a:t>
            </a:r>
            <a:r>
              <a:rPr lang="zh-CN" altLang="en-US" dirty="0" smtClean="0"/>
              <a:t>会提示错误，因为此时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的本地内容落后于远程代码库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个提交。为了解决这个问题，需要来点小周折</a:t>
            </a:r>
            <a:r>
              <a:rPr lang="en-US" altLang="zh-CN" dirty="0" smtClean="0"/>
              <a:t>……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930171" y="292494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3" name="直接连接符 22"/>
          <p:cNvCxnSpPr>
            <a:stCxn id="28" idx="6"/>
            <a:endCxn id="21" idx="2"/>
          </p:cNvCxnSpPr>
          <p:nvPr/>
        </p:nvCxnSpPr>
        <p:spPr>
          <a:xfrm>
            <a:off x="3431796" y="3248981"/>
            <a:ext cx="49837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3990256" y="121561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5" name="直接连接符 24"/>
          <p:cNvCxnSpPr>
            <a:stCxn id="5" idx="6"/>
            <a:endCxn id="24" idx="2"/>
          </p:cNvCxnSpPr>
          <p:nvPr/>
        </p:nvCxnSpPr>
        <p:spPr>
          <a:xfrm>
            <a:off x="3491881" y="1520788"/>
            <a:ext cx="498375" cy="18863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3911316" y="465313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7" name="直接连接符 26"/>
          <p:cNvCxnSpPr>
            <a:endCxn id="26" idx="2"/>
          </p:cNvCxnSpPr>
          <p:nvPr/>
        </p:nvCxnSpPr>
        <p:spPr>
          <a:xfrm>
            <a:off x="3412941" y="4977172"/>
            <a:ext cx="49837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5076619" y="465313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C4B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30" name="直接连接符 29"/>
          <p:cNvCxnSpPr>
            <a:stCxn id="26" idx="6"/>
            <a:endCxn id="29" idx="2"/>
          </p:cNvCxnSpPr>
          <p:nvPr/>
        </p:nvCxnSpPr>
        <p:spPr>
          <a:xfrm>
            <a:off x="4559389" y="4977172"/>
            <a:ext cx="517230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5076619" y="2940337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C4A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43" name="直接连接符 42"/>
          <p:cNvCxnSpPr>
            <a:stCxn id="21" idx="6"/>
            <a:endCxn id="31" idx="2"/>
          </p:cNvCxnSpPr>
          <p:nvPr/>
        </p:nvCxnSpPr>
        <p:spPr>
          <a:xfrm>
            <a:off x="4578244" y="3248981"/>
            <a:ext cx="498375" cy="15392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4" name="圆角矩形标注 43"/>
          <p:cNvSpPr/>
          <p:nvPr/>
        </p:nvSpPr>
        <p:spPr>
          <a:xfrm>
            <a:off x="2743662" y="2041788"/>
            <a:ext cx="1523411" cy="361957"/>
          </a:xfrm>
          <a:prstGeom prst="wedgeRoundRectCallout">
            <a:avLst>
              <a:gd name="adj1" fmla="val 47964"/>
              <a:gd name="adj2" fmla="val 199325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origin/master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圆角矩形标注 44"/>
          <p:cNvSpPr/>
          <p:nvPr/>
        </p:nvSpPr>
        <p:spPr>
          <a:xfrm>
            <a:off x="6156176" y="4740135"/>
            <a:ext cx="1523411" cy="361957"/>
          </a:xfrm>
          <a:prstGeom prst="wedgeRoundRectCallout">
            <a:avLst>
              <a:gd name="adj1" fmla="val -80161"/>
              <a:gd name="adj2" fmla="val 19572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origin/master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6" name="圆角矩形标注 45"/>
          <p:cNvSpPr/>
          <p:nvPr/>
        </p:nvSpPr>
        <p:spPr>
          <a:xfrm>
            <a:off x="4536559" y="2132518"/>
            <a:ext cx="864096" cy="361957"/>
          </a:xfrm>
          <a:prstGeom prst="wedgeRoundRectCallout">
            <a:avLst>
              <a:gd name="adj1" fmla="val 47187"/>
              <a:gd name="adj2" fmla="val 179892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5136704" y="1196752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C4B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48" name="直接连接符 47"/>
          <p:cNvCxnSpPr>
            <a:endCxn id="47" idx="2"/>
          </p:cNvCxnSpPr>
          <p:nvPr/>
        </p:nvCxnSpPr>
        <p:spPr>
          <a:xfrm>
            <a:off x="4619474" y="1520788"/>
            <a:ext cx="517230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63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46958"/>
            <a:ext cx="7125113" cy="924475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的简单工作流程是这样的：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914138"/>
            <a:ext cx="2160240" cy="13164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3914138"/>
            <a:ext cx="2160240" cy="13164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539" y="2708920"/>
            <a:ext cx="2036684" cy="283064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67544" y="5683581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工作区</a:t>
            </a:r>
            <a:endParaRPr lang="zh-CN" altLang="en-US" sz="2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838673" y="5683581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暂存区</a:t>
            </a:r>
            <a:endParaRPr lang="zh-CN" altLang="en-US" sz="28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713761" y="5683581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版本</a:t>
            </a:r>
            <a:r>
              <a:rPr lang="zh-CN" altLang="en-US" sz="2800" dirty="0" smtClean="0"/>
              <a:t>库</a:t>
            </a:r>
            <a:endParaRPr lang="zh-CN" altLang="en-US" sz="2800" dirty="0"/>
          </a:p>
        </p:txBody>
      </p:sp>
      <p:sp>
        <p:nvSpPr>
          <p:cNvPr id="15" name="下箭头 14"/>
          <p:cNvSpPr/>
          <p:nvPr/>
        </p:nvSpPr>
        <p:spPr>
          <a:xfrm rot="16200000">
            <a:off x="5903362" y="3262195"/>
            <a:ext cx="432048" cy="100811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立方体 2"/>
          <p:cNvSpPr/>
          <p:nvPr/>
        </p:nvSpPr>
        <p:spPr>
          <a:xfrm>
            <a:off x="1039488" y="3989685"/>
            <a:ext cx="244127" cy="23140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立方体 15"/>
          <p:cNvSpPr/>
          <p:nvPr/>
        </p:nvSpPr>
        <p:spPr>
          <a:xfrm>
            <a:off x="1421177" y="3982275"/>
            <a:ext cx="244127" cy="23140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1191888" y="4142085"/>
            <a:ext cx="244127" cy="23140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立方体 19"/>
          <p:cNvSpPr/>
          <p:nvPr/>
        </p:nvSpPr>
        <p:spPr>
          <a:xfrm>
            <a:off x="2077330" y="3914138"/>
            <a:ext cx="244127" cy="23140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立方体 21"/>
          <p:cNvSpPr/>
          <p:nvPr/>
        </p:nvSpPr>
        <p:spPr>
          <a:xfrm>
            <a:off x="1713632" y="3996454"/>
            <a:ext cx="244127" cy="23140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立方体 20"/>
          <p:cNvSpPr/>
          <p:nvPr/>
        </p:nvSpPr>
        <p:spPr>
          <a:xfrm>
            <a:off x="1459638" y="4143595"/>
            <a:ext cx="244127" cy="23140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立方体 18"/>
          <p:cNvSpPr/>
          <p:nvPr/>
        </p:nvSpPr>
        <p:spPr>
          <a:xfrm>
            <a:off x="1740171" y="4112156"/>
            <a:ext cx="244127" cy="23140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立方体 22"/>
          <p:cNvSpPr/>
          <p:nvPr/>
        </p:nvSpPr>
        <p:spPr>
          <a:xfrm>
            <a:off x="2033648" y="4029839"/>
            <a:ext cx="244127" cy="23140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立方体 23"/>
          <p:cNvSpPr/>
          <p:nvPr/>
        </p:nvSpPr>
        <p:spPr>
          <a:xfrm>
            <a:off x="1827152" y="3897446"/>
            <a:ext cx="244127" cy="23140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796620" y="2302667"/>
            <a:ext cx="3978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 smtClean="0"/>
              <a:t>仔细查看暂存区的内容都是你想要保备份的内容之后，将暂存区内容提交到版本库</a:t>
            </a:r>
            <a:endParaRPr lang="zh-CN" altLang="en-US" dirty="0"/>
          </a:p>
        </p:txBody>
      </p:sp>
      <p:sp>
        <p:nvSpPr>
          <p:cNvPr id="26" name="立方体 25"/>
          <p:cNvSpPr/>
          <p:nvPr/>
        </p:nvSpPr>
        <p:spPr>
          <a:xfrm>
            <a:off x="4309660" y="4029839"/>
            <a:ext cx="244127" cy="23140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立方体 26"/>
          <p:cNvSpPr/>
          <p:nvPr/>
        </p:nvSpPr>
        <p:spPr>
          <a:xfrm>
            <a:off x="4602267" y="4087161"/>
            <a:ext cx="244127" cy="23140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立方体 27"/>
          <p:cNvSpPr/>
          <p:nvPr/>
        </p:nvSpPr>
        <p:spPr>
          <a:xfrm>
            <a:off x="4932040" y="3916475"/>
            <a:ext cx="244127" cy="23140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立方体 28"/>
          <p:cNvSpPr/>
          <p:nvPr/>
        </p:nvSpPr>
        <p:spPr>
          <a:xfrm>
            <a:off x="5245682" y="4011553"/>
            <a:ext cx="244127" cy="23140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35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62896"/>
            <a:ext cx="7125113" cy="593036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的多人协作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1196752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1196752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1520788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2451" y="1336122"/>
            <a:ext cx="135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远程代码库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1631595" y="292494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2783723" y="292494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2" name="直接连接符 31"/>
          <p:cNvCxnSpPr>
            <a:stCxn id="22" idx="6"/>
            <a:endCxn id="28" idx="2"/>
          </p:cNvCxnSpPr>
          <p:nvPr/>
        </p:nvCxnSpPr>
        <p:spPr>
          <a:xfrm>
            <a:off x="2279668" y="3248981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2366" y="3064315"/>
            <a:ext cx="135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的电脑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1625915" y="465313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2778043" y="465313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6" name="直接连接符 35"/>
          <p:cNvCxnSpPr>
            <a:stCxn id="34" idx="6"/>
            <a:endCxn id="35" idx="2"/>
          </p:cNvCxnSpPr>
          <p:nvPr/>
        </p:nvCxnSpPr>
        <p:spPr>
          <a:xfrm>
            <a:off x="2273988" y="497717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6686" y="4792506"/>
            <a:ext cx="135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的电脑</a:t>
            </a:r>
            <a:endParaRPr lang="zh-CN" altLang="en-US" dirty="0"/>
          </a:p>
        </p:txBody>
      </p:sp>
      <p:sp>
        <p:nvSpPr>
          <p:cNvPr id="38" name="圆角矩形标注 37"/>
          <p:cNvSpPr/>
          <p:nvPr/>
        </p:nvSpPr>
        <p:spPr>
          <a:xfrm>
            <a:off x="5631577" y="699119"/>
            <a:ext cx="864096" cy="361957"/>
          </a:xfrm>
          <a:prstGeom prst="wedgeRoundRectCallout">
            <a:avLst>
              <a:gd name="adj1" fmla="val -50494"/>
              <a:gd name="adj2" fmla="val 10944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1" name="圆角矩形标注 40"/>
          <p:cNvSpPr/>
          <p:nvPr/>
        </p:nvSpPr>
        <p:spPr>
          <a:xfrm>
            <a:off x="5580112" y="4106826"/>
            <a:ext cx="864096" cy="361957"/>
          </a:xfrm>
          <a:prstGeom prst="wedgeRoundRectCallout">
            <a:avLst>
              <a:gd name="adj1" fmla="val -50494"/>
              <a:gd name="adj2" fmla="val 10944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9512" y="5719604"/>
            <a:ext cx="8464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 smtClean="0"/>
              <a:t>首先，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需要执行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pull</a:t>
            </a:r>
            <a:r>
              <a:rPr lang="zh-CN" altLang="en-US" dirty="0" smtClean="0"/>
              <a:t>把远程代码库最新的代码获取过来，并且与自己的</a:t>
            </a:r>
            <a:r>
              <a:rPr lang="en-US" altLang="zh-CN" dirty="0" smtClean="0"/>
              <a:t>C4A</a:t>
            </a:r>
            <a:r>
              <a:rPr lang="zh-CN" altLang="en-US" dirty="0" smtClean="0"/>
              <a:t>进行合并（别忘了，</a:t>
            </a:r>
            <a:r>
              <a:rPr lang="en-US" altLang="zh-CN" dirty="0" smtClean="0"/>
              <a:t>pull = fetch + merge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合并后得到</a:t>
            </a:r>
            <a:r>
              <a:rPr lang="en-US" altLang="zh-CN" dirty="0" smtClean="0"/>
              <a:t>C5A</a:t>
            </a:r>
            <a:r>
              <a:rPr lang="zh-CN" altLang="en-US" dirty="0" smtClean="0"/>
              <a:t>提交。此时，</a:t>
            </a:r>
            <a:r>
              <a:rPr lang="en-US" altLang="zh-CN" dirty="0" smtClean="0"/>
              <a:t>C5A</a:t>
            </a:r>
            <a:r>
              <a:rPr lang="zh-CN" altLang="en-US" dirty="0" smtClean="0"/>
              <a:t>提交超前于远程代码库的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一个提交。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930171" y="292494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3" name="直接连接符 22"/>
          <p:cNvCxnSpPr>
            <a:stCxn id="28" idx="6"/>
            <a:endCxn id="21" idx="2"/>
          </p:cNvCxnSpPr>
          <p:nvPr/>
        </p:nvCxnSpPr>
        <p:spPr>
          <a:xfrm>
            <a:off x="3431796" y="3248981"/>
            <a:ext cx="49837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3990256" y="121561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5" name="直接连接符 24"/>
          <p:cNvCxnSpPr>
            <a:stCxn id="5" idx="6"/>
            <a:endCxn id="24" idx="2"/>
          </p:cNvCxnSpPr>
          <p:nvPr/>
        </p:nvCxnSpPr>
        <p:spPr>
          <a:xfrm>
            <a:off x="3491881" y="1520788"/>
            <a:ext cx="498375" cy="18863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3911316" y="465313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7" name="直接连接符 26"/>
          <p:cNvCxnSpPr>
            <a:endCxn id="26" idx="2"/>
          </p:cNvCxnSpPr>
          <p:nvPr/>
        </p:nvCxnSpPr>
        <p:spPr>
          <a:xfrm>
            <a:off x="3412941" y="4977172"/>
            <a:ext cx="49837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5076619" y="465313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C4B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30" name="直接连接符 29"/>
          <p:cNvCxnSpPr>
            <a:stCxn id="26" idx="6"/>
            <a:endCxn id="29" idx="2"/>
          </p:cNvCxnSpPr>
          <p:nvPr/>
        </p:nvCxnSpPr>
        <p:spPr>
          <a:xfrm>
            <a:off x="4559389" y="4977172"/>
            <a:ext cx="517230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5076619" y="2940337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C4A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43" name="直接连接符 42"/>
          <p:cNvCxnSpPr>
            <a:stCxn id="21" idx="6"/>
            <a:endCxn id="31" idx="2"/>
          </p:cNvCxnSpPr>
          <p:nvPr/>
        </p:nvCxnSpPr>
        <p:spPr>
          <a:xfrm>
            <a:off x="4578244" y="3248981"/>
            <a:ext cx="498375" cy="15392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4" name="圆角矩形标注 43"/>
          <p:cNvSpPr/>
          <p:nvPr/>
        </p:nvSpPr>
        <p:spPr>
          <a:xfrm>
            <a:off x="3035978" y="2060749"/>
            <a:ext cx="1523411" cy="361957"/>
          </a:xfrm>
          <a:prstGeom prst="wedgeRoundRectCallout">
            <a:avLst>
              <a:gd name="adj1" fmla="val 86055"/>
              <a:gd name="adj2" fmla="val 14713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origin/master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圆角矩形标注 44"/>
          <p:cNvSpPr/>
          <p:nvPr/>
        </p:nvSpPr>
        <p:spPr>
          <a:xfrm>
            <a:off x="6156176" y="4740135"/>
            <a:ext cx="1523411" cy="361957"/>
          </a:xfrm>
          <a:prstGeom prst="wedgeRoundRectCallout">
            <a:avLst>
              <a:gd name="adj1" fmla="val -80161"/>
              <a:gd name="adj2" fmla="val 19572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origin/master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6" name="圆角矩形标注 45"/>
          <p:cNvSpPr/>
          <p:nvPr/>
        </p:nvSpPr>
        <p:spPr>
          <a:xfrm>
            <a:off x="6485833" y="2160841"/>
            <a:ext cx="864096" cy="361957"/>
          </a:xfrm>
          <a:prstGeom prst="wedgeRoundRectCallout">
            <a:avLst>
              <a:gd name="adj1" fmla="val -29127"/>
              <a:gd name="adj2" fmla="val 179892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5136704" y="1196752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C4B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48" name="直接连接符 47"/>
          <p:cNvCxnSpPr>
            <a:endCxn id="47" idx="2"/>
          </p:cNvCxnSpPr>
          <p:nvPr/>
        </p:nvCxnSpPr>
        <p:spPr>
          <a:xfrm>
            <a:off x="4619474" y="1520788"/>
            <a:ext cx="517230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5076619" y="2125803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C4B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直接连接符 39"/>
          <p:cNvCxnSpPr>
            <a:stCxn id="21" idx="7"/>
            <a:endCxn id="39" idx="2"/>
          </p:cNvCxnSpPr>
          <p:nvPr/>
        </p:nvCxnSpPr>
        <p:spPr>
          <a:xfrm flipV="1">
            <a:off x="4483336" y="2449839"/>
            <a:ext cx="593283" cy="570014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>
            <a:off x="6248882" y="2957713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C5A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50" name="直接连接符 49"/>
          <p:cNvCxnSpPr>
            <a:stCxn id="31" idx="6"/>
            <a:endCxn id="49" idx="2"/>
          </p:cNvCxnSpPr>
          <p:nvPr/>
        </p:nvCxnSpPr>
        <p:spPr>
          <a:xfrm>
            <a:off x="5724692" y="3264373"/>
            <a:ext cx="524190" cy="17376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39" idx="6"/>
            <a:endCxn id="49" idx="1"/>
          </p:cNvCxnSpPr>
          <p:nvPr/>
        </p:nvCxnSpPr>
        <p:spPr>
          <a:xfrm>
            <a:off x="5724692" y="2449839"/>
            <a:ext cx="619098" cy="602782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41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62896"/>
            <a:ext cx="7125113" cy="593036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的多人协作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1196752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1196752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1520788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2451" y="1336122"/>
            <a:ext cx="135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远程代码库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1631595" y="292494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2783723" y="292494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2" name="直接连接符 31"/>
          <p:cNvCxnSpPr>
            <a:stCxn id="22" idx="6"/>
            <a:endCxn id="28" idx="2"/>
          </p:cNvCxnSpPr>
          <p:nvPr/>
        </p:nvCxnSpPr>
        <p:spPr>
          <a:xfrm>
            <a:off x="2279668" y="3248981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2366" y="3064315"/>
            <a:ext cx="135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的电脑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1625915" y="465313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2778043" y="465313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6" name="直接连接符 35"/>
          <p:cNvCxnSpPr>
            <a:stCxn id="34" idx="6"/>
            <a:endCxn id="35" idx="2"/>
          </p:cNvCxnSpPr>
          <p:nvPr/>
        </p:nvCxnSpPr>
        <p:spPr>
          <a:xfrm>
            <a:off x="2273988" y="497717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6686" y="4792506"/>
            <a:ext cx="135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的电脑</a:t>
            </a:r>
            <a:endParaRPr lang="zh-CN" altLang="en-US" dirty="0"/>
          </a:p>
        </p:txBody>
      </p:sp>
      <p:sp>
        <p:nvSpPr>
          <p:cNvPr id="38" name="圆角矩形标注 37"/>
          <p:cNvSpPr/>
          <p:nvPr/>
        </p:nvSpPr>
        <p:spPr>
          <a:xfrm>
            <a:off x="6896955" y="804795"/>
            <a:ext cx="864096" cy="361957"/>
          </a:xfrm>
          <a:prstGeom prst="wedgeRoundRectCallout">
            <a:avLst>
              <a:gd name="adj1" fmla="val -50494"/>
              <a:gd name="adj2" fmla="val 10944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1" name="圆角矩形标注 40"/>
          <p:cNvSpPr/>
          <p:nvPr/>
        </p:nvSpPr>
        <p:spPr>
          <a:xfrm>
            <a:off x="5580112" y="4106826"/>
            <a:ext cx="864096" cy="361957"/>
          </a:xfrm>
          <a:prstGeom prst="wedgeRoundRectCallout">
            <a:avLst>
              <a:gd name="adj1" fmla="val -50494"/>
              <a:gd name="adj2" fmla="val 10944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5746" y="5526114"/>
            <a:ext cx="84647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 smtClean="0"/>
              <a:t>此时，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再执行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push</a:t>
            </a:r>
            <a:r>
              <a:rPr lang="zh-CN" altLang="en-US" dirty="0" smtClean="0"/>
              <a:t>，将</a:t>
            </a:r>
            <a:r>
              <a:rPr lang="en-US" altLang="zh-CN" dirty="0" smtClean="0"/>
              <a:t>C5A</a:t>
            </a:r>
            <a:r>
              <a:rPr lang="zh-CN" altLang="en-US" dirty="0" smtClean="0"/>
              <a:t>推到远程代码库，从而使得远程代码库具有了</a:t>
            </a:r>
            <a:r>
              <a:rPr lang="en-US" altLang="zh-CN" dirty="0" smtClean="0"/>
              <a:t>A</a:t>
            </a:r>
            <a:r>
              <a:rPr lang="zh-CN" altLang="en-US" dirty="0" smtClean="0"/>
              <a:t>在</a:t>
            </a:r>
            <a:r>
              <a:rPr lang="en-US" altLang="zh-CN" dirty="0" smtClean="0"/>
              <a:t>C4A</a:t>
            </a:r>
            <a:r>
              <a:rPr lang="zh-CN" altLang="en-US" dirty="0" smtClean="0"/>
              <a:t>中所做的修改。简单来说就是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当你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失败的时候，记得</a:t>
            </a:r>
            <a:r>
              <a:rPr lang="zh-CN" altLang="en-US" dirty="0" smtClean="0">
                <a:solidFill>
                  <a:srgbClr val="FFFF00"/>
                </a:solidFill>
              </a:rPr>
              <a:t>先</a:t>
            </a:r>
            <a:r>
              <a:rPr lang="en-US" altLang="zh-CN" dirty="0" smtClean="0">
                <a:solidFill>
                  <a:srgbClr val="FFFF00"/>
                </a:solidFill>
              </a:rPr>
              <a:t>pull</a:t>
            </a:r>
            <a:r>
              <a:rPr lang="zh-CN" altLang="en-US" dirty="0" smtClean="0">
                <a:solidFill>
                  <a:srgbClr val="FFFF00"/>
                </a:solidFill>
              </a:rPr>
              <a:t>一下，再</a:t>
            </a:r>
            <a:r>
              <a:rPr lang="en-US" altLang="zh-CN" dirty="0" smtClean="0">
                <a:solidFill>
                  <a:srgbClr val="FFFF00"/>
                </a:solidFill>
              </a:rPr>
              <a:t>push</a:t>
            </a:r>
            <a:r>
              <a:rPr lang="zh-CN" altLang="en-US" dirty="0" smtClean="0"/>
              <a:t>。当然，在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的时候可能会出现冲突，那么首先需要解决冲突，手动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，然后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。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930171" y="292494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3" name="直接连接符 22"/>
          <p:cNvCxnSpPr>
            <a:stCxn id="28" idx="6"/>
            <a:endCxn id="21" idx="2"/>
          </p:cNvCxnSpPr>
          <p:nvPr/>
        </p:nvCxnSpPr>
        <p:spPr>
          <a:xfrm>
            <a:off x="3431796" y="3248981"/>
            <a:ext cx="49837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3990256" y="121561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5" name="直接连接符 24"/>
          <p:cNvCxnSpPr>
            <a:stCxn id="5" idx="6"/>
            <a:endCxn id="24" idx="2"/>
          </p:cNvCxnSpPr>
          <p:nvPr/>
        </p:nvCxnSpPr>
        <p:spPr>
          <a:xfrm>
            <a:off x="3491881" y="1520788"/>
            <a:ext cx="498375" cy="18863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3911316" y="465313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7" name="直接连接符 26"/>
          <p:cNvCxnSpPr>
            <a:endCxn id="26" idx="2"/>
          </p:cNvCxnSpPr>
          <p:nvPr/>
        </p:nvCxnSpPr>
        <p:spPr>
          <a:xfrm>
            <a:off x="3412941" y="4977172"/>
            <a:ext cx="49837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5076619" y="465313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C4B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30" name="直接连接符 29"/>
          <p:cNvCxnSpPr>
            <a:stCxn id="26" idx="6"/>
            <a:endCxn id="29" idx="2"/>
          </p:cNvCxnSpPr>
          <p:nvPr/>
        </p:nvCxnSpPr>
        <p:spPr>
          <a:xfrm>
            <a:off x="4559389" y="4977172"/>
            <a:ext cx="517230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5076619" y="2940337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C4A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43" name="直接连接符 42"/>
          <p:cNvCxnSpPr>
            <a:stCxn id="21" idx="6"/>
            <a:endCxn id="31" idx="2"/>
          </p:cNvCxnSpPr>
          <p:nvPr/>
        </p:nvCxnSpPr>
        <p:spPr>
          <a:xfrm>
            <a:off x="4578244" y="3248981"/>
            <a:ext cx="498375" cy="15392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4" name="圆角矩形标注 43"/>
          <p:cNvSpPr/>
          <p:nvPr/>
        </p:nvSpPr>
        <p:spPr>
          <a:xfrm>
            <a:off x="6982630" y="2702358"/>
            <a:ext cx="1523411" cy="361957"/>
          </a:xfrm>
          <a:prstGeom prst="wedgeRoundRectCallout">
            <a:avLst>
              <a:gd name="adj1" fmla="val -61117"/>
              <a:gd name="adj2" fmla="val 126452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origin/master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圆角矩形标注 44"/>
          <p:cNvSpPr/>
          <p:nvPr/>
        </p:nvSpPr>
        <p:spPr>
          <a:xfrm>
            <a:off x="6156176" y="4740135"/>
            <a:ext cx="1523411" cy="361957"/>
          </a:xfrm>
          <a:prstGeom prst="wedgeRoundRectCallout">
            <a:avLst>
              <a:gd name="adj1" fmla="val -80161"/>
              <a:gd name="adj2" fmla="val 19572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origin/master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6" name="圆角矩形标注 45"/>
          <p:cNvSpPr/>
          <p:nvPr/>
        </p:nvSpPr>
        <p:spPr>
          <a:xfrm>
            <a:off x="6485833" y="2160841"/>
            <a:ext cx="864096" cy="361957"/>
          </a:xfrm>
          <a:prstGeom prst="wedgeRoundRectCallout">
            <a:avLst>
              <a:gd name="adj1" fmla="val -29127"/>
              <a:gd name="adj2" fmla="val 179892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5136704" y="1196752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C4B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48" name="直接连接符 47"/>
          <p:cNvCxnSpPr>
            <a:endCxn id="47" idx="2"/>
          </p:cNvCxnSpPr>
          <p:nvPr/>
        </p:nvCxnSpPr>
        <p:spPr>
          <a:xfrm>
            <a:off x="4619474" y="1520788"/>
            <a:ext cx="517230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5076619" y="2125803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C4B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直接连接符 39"/>
          <p:cNvCxnSpPr>
            <a:stCxn id="21" idx="7"/>
            <a:endCxn id="39" idx="2"/>
          </p:cNvCxnSpPr>
          <p:nvPr/>
        </p:nvCxnSpPr>
        <p:spPr>
          <a:xfrm flipV="1">
            <a:off x="4483336" y="2449839"/>
            <a:ext cx="593283" cy="570014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>
            <a:off x="6248882" y="2957713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C5A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50" name="直接连接符 49"/>
          <p:cNvCxnSpPr>
            <a:stCxn id="31" idx="6"/>
            <a:endCxn id="49" idx="2"/>
          </p:cNvCxnSpPr>
          <p:nvPr/>
        </p:nvCxnSpPr>
        <p:spPr>
          <a:xfrm>
            <a:off x="5724692" y="3264373"/>
            <a:ext cx="524190" cy="17376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39" idx="6"/>
            <a:endCxn id="49" idx="1"/>
          </p:cNvCxnSpPr>
          <p:nvPr/>
        </p:nvCxnSpPr>
        <p:spPr>
          <a:xfrm>
            <a:off x="5724692" y="2449839"/>
            <a:ext cx="619098" cy="602782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5136703" y="28659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C4A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52" name="直接连接符 51"/>
          <p:cNvCxnSpPr>
            <a:stCxn id="24" idx="7"/>
            <a:endCxn id="42" idx="2"/>
          </p:cNvCxnSpPr>
          <p:nvPr/>
        </p:nvCxnSpPr>
        <p:spPr>
          <a:xfrm flipV="1">
            <a:off x="4543421" y="610631"/>
            <a:ext cx="593282" cy="699892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4" name="椭圆 53"/>
          <p:cNvSpPr/>
          <p:nvPr/>
        </p:nvSpPr>
        <p:spPr>
          <a:xfrm>
            <a:off x="6290178" y="1196752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C5A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55" name="直接连接符 54"/>
          <p:cNvCxnSpPr>
            <a:stCxn id="47" idx="6"/>
            <a:endCxn id="54" idx="2"/>
          </p:cNvCxnSpPr>
          <p:nvPr/>
        </p:nvCxnSpPr>
        <p:spPr>
          <a:xfrm>
            <a:off x="5784777" y="1520788"/>
            <a:ext cx="505401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42" idx="6"/>
            <a:endCxn id="54" idx="1"/>
          </p:cNvCxnSpPr>
          <p:nvPr/>
        </p:nvCxnSpPr>
        <p:spPr>
          <a:xfrm>
            <a:off x="5784776" y="610631"/>
            <a:ext cx="600310" cy="681029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50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9441" y="1484784"/>
            <a:ext cx="7125113" cy="924475"/>
          </a:xfrm>
        </p:spPr>
        <p:txBody>
          <a:bodyPr/>
          <a:lstStyle/>
          <a:p>
            <a:pPr algn="ctr"/>
            <a:r>
              <a:rPr lang="zh-CN" altLang="en-US" dirty="0" smtClean="0"/>
              <a:t>捋一捋，休息一下</a:t>
            </a:r>
            <a:endParaRPr lang="zh-CN" altLang="en-US" dirty="0"/>
          </a:p>
        </p:txBody>
      </p:sp>
      <p:sp>
        <p:nvSpPr>
          <p:cNvPr id="4" name="TextBox 5"/>
          <p:cNvSpPr txBox="1"/>
          <p:nvPr/>
        </p:nvSpPr>
        <p:spPr>
          <a:xfrm>
            <a:off x="2699790" y="2996952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err="1" smtClean="0"/>
              <a:t>G</a:t>
            </a:r>
            <a:r>
              <a:rPr lang="en-US" altLang="zh-CN" sz="4000" dirty="0" err="1" smtClean="0"/>
              <a:t>it</a:t>
            </a:r>
            <a:r>
              <a:rPr lang="en-US" altLang="zh-CN" sz="4000" dirty="0" smtClean="0"/>
              <a:t> </a:t>
            </a:r>
            <a:r>
              <a:rPr lang="en-US" altLang="zh-CN" sz="5400" dirty="0" smtClean="0"/>
              <a:t>I</a:t>
            </a:r>
            <a:r>
              <a:rPr lang="en-US" altLang="zh-CN" sz="4000" dirty="0" smtClean="0"/>
              <a:t>s </a:t>
            </a:r>
            <a:r>
              <a:rPr lang="en-US" altLang="zh-CN" sz="5400" dirty="0" smtClean="0"/>
              <a:t>T</a:t>
            </a:r>
            <a:r>
              <a:rPr lang="en-US" altLang="zh-CN" sz="4000" dirty="0" smtClean="0"/>
              <a:t>asty!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23076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62896"/>
            <a:ext cx="7125113" cy="593036"/>
          </a:xfrm>
        </p:spPr>
        <p:txBody>
          <a:bodyPr/>
          <a:lstStyle/>
          <a:p>
            <a:r>
              <a:rPr lang="zh-CN" altLang="en-US" dirty="0" smtClean="0"/>
              <a:t>最后一点点啦，挺住！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99592" y="1700808"/>
            <a:ext cx="71287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前面所说的情况，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都可以自由自在地进行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pull……</a:t>
            </a:r>
            <a:r>
              <a:rPr lang="zh-CN" altLang="en-US" dirty="0" smtClean="0"/>
              <a:t>但是，在使用大名鼎鼎的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，可能不会是这个样子的</a:t>
            </a:r>
            <a:r>
              <a:rPr lang="en-US" altLang="zh-CN" dirty="0" smtClean="0"/>
              <a:t>……</a:t>
            </a:r>
          </a:p>
          <a:p>
            <a:endParaRPr lang="en-US" altLang="zh-CN" dirty="0"/>
          </a:p>
          <a:p>
            <a:r>
              <a:rPr lang="en-US" altLang="zh-CN" dirty="0" smtClean="0"/>
              <a:t>GitHub</a:t>
            </a:r>
            <a:r>
              <a:rPr lang="zh-CN" altLang="en-US" dirty="0" smtClean="0"/>
              <a:t>允许互联网上所有的人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你的代码库，如果任何人都能够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之后进行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，那么万一碰到一个熊孩子，岂不是可以毁掉其他人所有的劳动成果</a:t>
            </a:r>
            <a:r>
              <a:rPr lang="en-US" altLang="zh-CN" dirty="0" smtClean="0"/>
              <a:t>……</a:t>
            </a:r>
          </a:p>
          <a:p>
            <a:endParaRPr lang="en-US" altLang="zh-CN" dirty="0"/>
          </a:p>
          <a:p>
            <a:r>
              <a:rPr lang="zh-CN" altLang="en-US" dirty="0" smtClean="0"/>
              <a:t>所以，在使用类似于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这类的代码托管网站时，会有一点区别。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139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62896"/>
            <a:ext cx="7125113" cy="593036"/>
          </a:xfrm>
        </p:spPr>
        <p:txBody>
          <a:bodyPr/>
          <a:lstStyle/>
          <a:p>
            <a:r>
              <a:rPr lang="zh-CN" altLang="en-US" dirty="0" smtClean="0"/>
              <a:t>最后一点点啦，挺住！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99592" y="1988840"/>
            <a:ext cx="71287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GitHub</a:t>
            </a:r>
            <a:r>
              <a:rPr lang="zh-CN" altLang="en-US" dirty="0" smtClean="0"/>
              <a:t>把用户分为两类，一类就像我们刚才那样，可以随意进行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的用户，他们负责维护整个项目以及代码库。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另一类用户只能够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代码，没有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的权限。这类用户如果想参与代码的贡献，需要使用</a:t>
            </a:r>
            <a:r>
              <a:rPr lang="en-US" altLang="zh-CN" dirty="0" smtClean="0"/>
              <a:t>fork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pull request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注意：</a:t>
            </a:r>
            <a:endParaRPr lang="en-US" altLang="zh-CN" dirty="0" smtClean="0"/>
          </a:p>
          <a:p>
            <a:r>
              <a:rPr lang="zh-CN" altLang="en-US" dirty="0" smtClean="0"/>
              <a:t>这里的</a:t>
            </a:r>
            <a:r>
              <a:rPr lang="en-US" altLang="zh-CN" dirty="0" smtClean="0"/>
              <a:t>fork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pull request</a:t>
            </a:r>
            <a:r>
              <a:rPr lang="zh-CN" altLang="en-US" dirty="0" smtClean="0"/>
              <a:t>不是</a:t>
            </a:r>
            <a:r>
              <a:rPr lang="en-US" altLang="zh-CN" dirty="0" smtClean="0"/>
              <a:t>GIT</a:t>
            </a:r>
            <a:r>
              <a:rPr lang="zh-CN" altLang="en-US" dirty="0" smtClean="0"/>
              <a:t>提供的命令，他们是代码托管网站提供的一项功能。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6774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91680" y="1196752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1196752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直接连接符 5"/>
          <p:cNvCxnSpPr>
            <a:stCxn id="4" idx="6"/>
            <a:endCxn id="5" idx="2"/>
          </p:cNvCxnSpPr>
          <p:nvPr/>
        </p:nvCxnSpPr>
        <p:spPr>
          <a:xfrm>
            <a:off x="2339753" y="1520788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8954" y="1048706"/>
            <a:ext cx="1353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的</a:t>
            </a:r>
            <a:endParaRPr lang="en-US" altLang="zh-CN" dirty="0"/>
          </a:p>
          <a:p>
            <a:r>
              <a:rPr lang="en-US" altLang="zh-CN" dirty="0"/>
              <a:t>GitHub</a:t>
            </a:r>
            <a:r>
              <a:rPr lang="zh-CN" altLang="en-US" dirty="0"/>
              <a:t>账户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3356992"/>
            <a:ext cx="1432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en-US" altLang="zh-CN" dirty="0" smtClean="0"/>
              <a:t>GitHub</a:t>
            </a:r>
            <a:r>
              <a:rPr lang="zh-CN" altLang="en-US" dirty="0" smtClean="0"/>
              <a:t>账户</a:t>
            </a:r>
            <a:endParaRPr lang="zh-CN" altLang="en-US" dirty="0"/>
          </a:p>
        </p:txBody>
      </p:sp>
      <p:sp>
        <p:nvSpPr>
          <p:cNvPr id="16" name="圆角矩形标注 15"/>
          <p:cNvSpPr/>
          <p:nvPr/>
        </p:nvSpPr>
        <p:spPr>
          <a:xfrm>
            <a:off x="3275856" y="620687"/>
            <a:ext cx="864096" cy="361957"/>
          </a:xfrm>
          <a:prstGeom prst="wedgeRoundRectCallout">
            <a:avLst>
              <a:gd name="adj1" fmla="val -50494"/>
              <a:gd name="adj2" fmla="val 10944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076056" y="4941168"/>
            <a:ext cx="36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在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上拥有对远程代码库的管理权限，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网站提供的</a:t>
            </a:r>
            <a:r>
              <a:rPr lang="en-US" altLang="zh-CN" dirty="0" smtClean="0"/>
              <a:t>fork</a:t>
            </a:r>
            <a:r>
              <a:rPr lang="zh-CN" altLang="en-US" dirty="0" smtClean="0"/>
              <a:t>功能将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的代码</a:t>
            </a:r>
            <a:r>
              <a:rPr lang="en-US" altLang="zh-CN" dirty="0" smtClean="0"/>
              <a:t>fork</a:t>
            </a:r>
            <a:r>
              <a:rPr lang="zh-CN" altLang="en-US" dirty="0" smtClean="0"/>
              <a:t>到了自己的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网站账户下面。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1691680" y="3429000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843808" y="3429000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接连接符 23"/>
          <p:cNvCxnSpPr>
            <a:stCxn id="22" idx="6"/>
            <a:endCxn id="23" idx="2"/>
          </p:cNvCxnSpPr>
          <p:nvPr/>
        </p:nvCxnSpPr>
        <p:spPr>
          <a:xfrm>
            <a:off x="2339753" y="3753036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圆角矩形标注 24"/>
          <p:cNvSpPr/>
          <p:nvPr/>
        </p:nvSpPr>
        <p:spPr>
          <a:xfrm>
            <a:off x="3275856" y="2852935"/>
            <a:ext cx="864096" cy="361957"/>
          </a:xfrm>
          <a:prstGeom prst="wedgeRoundRectCallout">
            <a:avLst>
              <a:gd name="adj1" fmla="val -50494"/>
              <a:gd name="adj2" fmla="val 10944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29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91680" y="1196752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1196752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直接连接符 5"/>
          <p:cNvCxnSpPr>
            <a:stCxn id="4" idx="6"/>
            <a:endCxn id="5" idx="2"/>
          </p:cNvCxnSpPr>
          <p:nvPr/>
        </p:nvCxnSpPr>
        <p:spPr>
          <a:xfrm>
            <a:off x="2339753" y="1520788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8954" y="1048706"/>
            <a:ext cx="1353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的</a:t>
            </a:r>
            <a:endParaRPr lang="en-US" altLang="zh-CN" dirty="0"/>
          </a:p>
          <a:p>
            <a:r>
              <a:rPr lang="en-US" altLang="zh-CN" dirty="0"/>
              <a:t>GitHub</a:t>
            </a:r>
            <a:r>
              <a:rPr lang="zh-CN" altLang="en-US" dirty="0"/>
              <a:t>账户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3356992"/>
            <a:ext cx="1432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en-US" altLang="zh-CN" dirty="0" smtClean="0"/>
              <a:t>GitHub</a:t>
            </a:r>
            <a:r>
              <a:rPr lang="zh-CN" altLang="en-US" dirty="0" smtClean="0"/>
              <a:t>账户</a:t>
            </a:r>
            <a:endParaRPr lang="zh-CN" altLang="en-US" dirty="0"/>
          </a:p>
        </p:txBody>
      </p:sp>
      <p:sp>
        <p:nvSpPr>
          <p:cNvPr id="16" name="圆角矩形标注 15"/>
          <p:cNvSpPr/>
          <p:nvPr/>
        </p:nvSpPr>
        <p:spPr>
          <a:xfrm>
            <a:off x="3275856" y="620687"/>
            <a:ext cx="864096" cy="361957"/>
          </a:xfrm>
          <a:prstGeom prst="wedgeRoundRectCallout">
            <a:avLst>
              <a:gd name="adj1" fmla="val -50494"/>
              <a:gd name="adj2" fmla="val 10944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51520" y="4799068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对代码进行了修改，形成了</a:t>
            </a:r>
            <a:r>
              <a:rPr lang="en-US" altLang="zh-CN" dirty="0" smtClean="0"/>
              <a:t>C3</a:t>
            </a:r>
            <a:r>
              <a:rPr lang="zh-CN" altLang="en-US" dirty="0" smtClean="0"/>
              <a:t>，如果</a:t>
            </a:r>
            <a:r>
              <a:rPr lang="en-US" altLang="zh-CN" dirty="0" smtClean="0"/>
              <a:t>B</a:t>
            </a:r>
            <a:r>
              <a:rPr lang="zh-CN" altLang="en-US" dirty="0" smtClean="0"/>
              <a:t>想把</a:t>
            </a:r>
            <a:r>
              <a:rPr lang="en-US" altLang="zh-CN" dirty="0" smtClean="0"/>
              <a:t>C3</a:t>
            </a:r>
            <a:r>
              <a:rPr lang="zh-CN" altLang="en-US" dirty="0" smtClean="0"/>
              <a:t>贡献给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，那么</a:t>
            </a:r>
            <a:r>
              <a:rPr lang="en-US" altLang="zh-CN" dirty="0" smtClean="0"/>
              <a:t>B</a:t>
            </a:r>
            <a:r>
              <a:rPr lang="zh-CN" altLang="en-US" dirty="0" smtClean="0"/>
              <a:t>不能使用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，而要通过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网站提供的功能向</a:t>
            </a:r>
            <a:r>
              <a:rPr lang="en-US" altLang="zh-CN" dirty="0" smtClean="0"/>
              <a:t>A</a:t>
            </a:r>
            <a:r>
              <a:rPr lang="zh-CN" altLang="en-US" dirty="0"/>
              <a:t>发送一</a:t>
            </a:r>
            <a:r>
              <a:rPr lang="zh-CN" altLang="en-US" dirty="0" smtClean="0"/>
              <a:t>个类似留言的消息。这个消息称为</a:t>
            </a:r>
            <a:r>
              <a:rPr lang="en-US" altLang="zh-CN" dirty="0" smtClean="0">
                <a:solidFill>
                  <a:srgbClr val="FFFF00"/>
                </a:solidFill>
              </a:rPr>
              <a:t>pull request</a:t>
            </a:r>
            <a:r>
              <a:rPr lang="zh-CN" altLang="en-US" dirty="0" smtClean="0"/>
              <a:t>。（暂时理解为在</a:t>
            </a:r>
            <a:r>
              <a:rPr lang="en-US" altLang="zh-CN" dirty="0" smtClean="0"/>
              <a:t>QQ</a:t>
            </a:r>
            <a:r>
              <a:rPr lang="zh-CN" altLang="en-US" dirty="0" smtClean="0"/>
              <a:t>空间给对方留言差不多的样子）这个</a:t>
            </a:r>
            <a:r>
              <a:rPr lang="en-US" altLang="zh-CN" dirty="0" smtClean="0"/>
              <a:t>pull request</a:t>
            </a:r>
            <a:r>
              <a:rPr lang="zh-CN" altLang="en-US" dirty="0" smtClean="0"/>
              <a:t>里面说明了你做的改动。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1691680" y="3429000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843808" y="3429000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接连接符 23"/>
          <p:cNvCxnSpPr>
            <a:stCxn id="22" idx="6"/>
            <a:endCxn id="23" idx="2"/>
          </p:cNvCxnSpPr>
          <p:nvPr/>
        </p:nvCxnSpPr>
        <p:spPr>
          <a:xfrm>
            <a:off x="2339753" y="3753036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3995936" y="3429000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4427984" y="2852935"/>
            <a:ext cx="864096" cy="361957"/>
          </a:xfrm>
          <a:prstGeom prst="wedgeRoundRectCallout">
            <a:avLst>
              <a:gd name="adj1" fmla="val -50494"/>
              <a:gd name="adj2" fmla="val 10944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491881" y="3753036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34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91680" y="1196752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1196752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直接连接符 5"/>
          <p:cNvCxnSpPr>
            <a:stCxn id="4" idx="6"/>
            <a:endCxn id="5" idx="2"/>
          </p:cNvCxnSpPr>
          <p:nvPr/>
        </p:nvCxnSpPr>
        <p:spPr>
          <a:xfrm>
            <a:off x="2339753" y="1520788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8954" y="1048706"/>
            <a:ext cx="1353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的</a:t>
            </a:r>
            <a:endParaRPr lang="en-US" altLang="zh-CN" dirty="0"/>
          </a:p>
          <a:p>
            <a:r>
              <a:rPr lang="en-US" altLang="zh-CN" dirty="0"/>
              <a:t>GitHub</a:t>
            </a:r>
            <a:r>
              <a:rPr lang="zh-CN" altLang="en-US" dirty="0"/>
              <a:t>账户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3356992"/>
            <a:ext cx="1432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en-US" altLang="zh-CN" dirty="0" smtClean="0"/>
              <a:t>GitHub</a:t>
            </a:r>
            <a:r>
              <a:rPr lang="zh-CN" altLang="en-US" dirty="0" smtClean="0"/>
              <a:t>账户</a:t>
            </a:r>
            <a:endParaRPr lang="zh-CN" altLang="en-US" dirty="0"/>
          </a:p>
        </p:txBody>
      </p:sp>
      <p:sp>
        <p:nvSpPr>
          <p:cNvPr id="16" name="圆角矩形标注 15"/>
          <p:cNvSpPr/>
          <p:nvPr/>
        </p:nvSpPr>
        <p:spPr>
          <a:xfrm>
            <a:off x="3275856" y="620687"/>
            <a:ext cx="864096" cy="361957"/>
          </a:xfrm>
          <a:prstGeom prst="wedgeRoundRectCallout">
            <a:avLst>
              <a:gd name="adj1" fmla="val -50494"/>
              <a:gd name="adj2" fmla="val 10944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51520" y="4799068"/>
            <a:ext cx="8568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此时，</a:t>
            </a:r>
            <a:r>
              <a:rPr lang="en-US" altLang="zh-CN" dirty="0" smtClean="0"/>
              <a:t>A</a:t>
            </a:r>
            <a:r>
              <a:rPr lang="zh-CN" altLang="en-US" dirty="0"/>
              <a:t>会</a:t>
            </a:r>
            <a:r>
              <a:rPr lang="zh-CN" altLang="en-US" dirty="0" smtClean="0"/>
              <a:t>看到你提交的</a:t>
            </a:r>
            <a:r>
              <a:rPr lang="en-US" altLang="zh-CN" dirty="0" smtClean="0"/>
              <a:t>pull 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，（当然，如果</a:t>
            </a:r>
            <a:r>
              <a:rPr lang="en-US" altLang="zh-CN" dirty="0" smtClean="0"/>
              <a:t>A</a:t>
            </a:r>
            <a:r>
              <a:rPr lang="zh-CN" altLang="en-US" dirty="0" smtClean="0"/>
              <a:t>很懒，几年不登录它的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账号，那么他也看不到这条消息。如果</a:t>
            </a:r>
            <a:r>
              <a:rPr lang="en-US" altLang="zh-CN" dirty="0" smtClean="0"/>
              <a:t>A</a:t>
            </a:r>
            <a:r>
              <a:rPr lang="zh-CN" altLang="en-US" dirty="0" smtClean="0"/>
              <a:t>忽略了这条消息，那么你的代码将永远无法合并到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的代码中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因为</a:t>
            </a:r>
            <a:r>
              <a:rPr lang="en-US" altLang="zh-CN" dirty="0" smtClean="0"/>
              <a:t>……A</a:t>
            </a:r>
            <a:r>
              <a:rPr lang="zh-CN" altLang="en-US" dirty="0" smtClean="0"/>
              <a:t>已经自动放弃对自己代码库的维护了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）如果</a:t>
            </a:r>
            <a:r>
              <a:rPr lang="en-US" altLang="zh-CN" dirty="0" smtClean="0"/>
              <a:t>A</a:t>
            </a:r>
            <a:r>
              <a:rPr lang="zh-CN" altLang="en-US" dirty="0" smtClean="0"/>
              <a:t>认为你的</a:t>
            </a:r>
            <a:r>
              <a:rPr lang="en-US" altLang="zh-CN" dirty="0" smtClean="0"/>
              <a:t>pull 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是合理的，那么他可以把你的</a:t>
            </a:r>
            <a:r>
              <a:rPr lang="en-US" altLang="zh-CN" dirty="0" smtClean="0"/>
              <a:t>C3</a:t>
            </a:r>
            <a:r>
              <a:rPr lang="zh-CN" altLang="en-US" dirty="0" smtClean="0"/>
              <a:t>提交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到自己的分支上，如果</a:t>
            </a:r>
            <a:r>
              <a:rPr lang="en-US" altLang="zh-CN" dirty="0" smtClean="0"/>
              <a:t>A</a:t>
            </a:r>
            <a:r>
              <a:rPr lang="zh-CN" altLang="en-US" dirty="0" smtClean="0"/>
              <a:t>觉得不合理，那么他也可以关闭你的</a:t>
            </a:r>
            <a:r>
              <a:rPr lang="en-US" altLang="zh-CN" dirty="0" smtClean="0"/>
              <a:t>pull request</a:t>
            </a:r>
            <a:r>
              <a:rPr lang="zh-CN" altLang="en-US" dirty="0" smtClean="0"/>
              <a:t>申请。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1691680" y="3429000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843808" y="3429000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接连接符 23"/>
          <p:cNvCxnSpPr>
            <a:stCxn id="22" idx="6"/>
            <a:endCxn id="23" idx="2"/>
          </p:cNvCxnSpPr>
          <p:nvPr/>
        </p:nvCxnSpPr>
        <p:spPr>
          <a:xfrm>
            <a:off x="2339753" y="3753036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3995936" y="3429000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4427984" y="2852935"/>
            <a:ext cx="864096" cy="361957"/>
          </a:xfrm>
          <a:prstGeom prst="wedgeRoundRectCallout">
            <a:avLst>
              <a:gd name="adj1" fmla="val -50494"/>
              <a:gd name="adj2" fmla="val 10944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491881" y="3753036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57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91680" y="1196752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1196752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直接连接符 5"/>
          <p:cNvCxnSpPr>
            <a:stCxn id="4" idx="6"/>
            <a:endCxn id="5" idx="2"/>
          </p:cNvCxnSpPr>
          <p:nvPr/>
        </p:nvCxnSpPr>
        <p:spPr>
          <a:xfrm>
            <a:off x="2339753" y="1520788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8954" y="1048706"/>
            <a:ext cx="1353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的</a:t>
            </a:r>
            <a:endParaRPr lang="en-US" altLang="zh-CN" dirty="0"/>
          </a:p>
          <a:p>
            <a:r>
              <a:rPr lang="en-US" altLang="zh-CN" dirty="0"/>
              <a:t>GitHub</a:t>
            </a:r>
            <a:r>
              <a:rPr lang="zh-CN" altLang="en-US" dirty="0"/>
              <a:t>账户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3356992"/>
            <a:ext cx="1432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en-US" altLang="zh-CN" dirty="0" smtClean="0"/>
              <a:t>GitHub</a:t>
            </a:r>
            <a:r>
              <a:rPr lang="zh-CN" altLang="en-US" dirty="0" smtClean="0"/>
              <a:t>账户</a:t>
            </a:r>
            <a:endParaRPr lang="zh-CN" altLang="en-US" dirty="0"/>
          </a:p>
        </p:txBody>
      </p:sp>
      <p:sp>
        <p:nvSpPr>
          <p:cNvPr id="16" name="圆角矩形标注 15"/>
          <p:cNvSpPr/>
          <p:nvPr/>
        </p:nvSpPr>
        <p:spPr>
          <a:xfrm>
            <a:off x="3275856" y="620687"/>
            <a:ext cx="864096" cy="361957"/>
          </a:xfrm>
          <a:prstGeom prst="wedgeRoundRectCallout">
            <a:avLst>
              <a:gd name="adj1" fmla="val -50494"/>
              <a:gd name="adj2" fmla="val 10944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51520" y="4799068"/>
            <a:ext cx="85689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可以看出来，在这种模式下，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发出申请，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如果认为申请合理，会从</a:t>
            </a:r>
            <a:r>
              <a:rPr lang="en-US" altLang="zh-CN" dirty="0" smtClean="0"/>
              <a:t>B</a:t>
            </a:r>
            <a:r>
              <a:rPr lang="zh-CN" altLang="en-US" dirty="0" smtClean="0"/>
              <a:t>这里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代码合并到自己的分支，所以，这个消息起名叫做</a:t>
            </a:r>
            <a:r>
              <a:rPr lang="en-US" altLang="zh-CN" dirty="0" smtClean="0"/>
              <a:t>pull request</a:t>
            </a:r>
            <a:r>
              <a:rPr lang="zh-CN" altLang="en-US" dirty="0" smtClean="0"/>
              <a:t>，意为</a:t>
            </a:r>
            <a:r>
              <a:rPr lang="en-US" altLang="zh-CN" dirty="0" smtClean="0"/>
              <a:t>B</a:t>
            </a:r>
            <a:r>
              <a:rPr lang="zh-CN" altLang="en-US" dirty="0" smtClean="0"/>
              <a:t>请求</a:t>
            </a:r>
            <a:r>
              <a:rPr lang="en-US" altLang="zh-CN" dirty="0" smtClean="0"/>
              <a:t>A</a:t>
            </a:r>
            <a:r>
              <a:rPr lang="zh-CN" altLang="en-US" dirty="0" smtClean="0"/>
              <a:t>从自己这里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代码。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通过这种方式，大家可以一起参与代码开发，但最终改成什么样子，还是由</a:t>
            </a:r>
            <a:r>
              <a:rPr lang="en-US" altLang="zh-CN" dirty="0" smtClean="0"/>
              <a:t>A</a:t>
            </a:r>
            <a:r>
              <a:rPr lang="zh-CN" altLang="en-US" dirty="0" smtClean="0"/>
              <a:t>一个人说了算。</a:t>
            </a:r>
            <a:endParaRPr lang="en-US" altLang="zh-CN" dirty="0" smtClean="0"/>
          </a:p>
        </p:txBody>
      </p:sp>
      <p:sp>
        <p:nvSpPr>
          <p:cNvPr id="22" name="椭圆 21"/>
          <p:cNvSpPr/>
          <p:nvPr/>
        </p:nvSpPr>
        <p:spPr>
          <a:xfrm>
            <a:off x="1691680" y="3429000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843808" y="3429000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接连接符 23"/>
          <p:cNvCxnSpPr>
            <a:stCxn id="22" idx="6"/>
            <a:endCxn id="23" idx="2"/>
          </p:cNvCxnSpPr>
          <p:nvPr/>
        </p:nvCxnSpPr>
        <p:spPr>
          <a:xfrm>
            <a:off x="2339753" y="3753036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3995936" y="3429000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4427984" y="2852935"/>
            <a:ext cx="864096" cy="361957"/>
          </a:xfrm>
          <a:prstGeom prst="wedgeRoundRectCallout">
            <a:avLst>
              <a:gd name="adj1" fmla="val -50494"/>
              <a:gd name="adj2" fmla="val 10944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491881" y="3753036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71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最后，再列一点点可能用到的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查看分支变化日志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log</a:t>
            </a:r>
          </a:p>
          <a:p>
            <a:endParaRPr lang="en-US" altLang="zh-CN" dirty="0"/>
          </a:p>
          <a:p>
            <a:r>
              <a:rPr lang="zh-CN" altLang="en-US" dirty="0" smtClean="0"/>
              <a:t>查看分支变化情况（包括匿名分支，可用来急救无头分支）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reflog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199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utumn">
  <a:themeElements>
    <a:clrScheme name="Autumn">
      <a:dk1>
        <a:sysClr val="windowText" lastClr="000000"/>
      </a:dk1>
      <a:lt1>
        <a:sysClr val="window" lastClr="FFFFFF"/>
      </a:lt1>
      <a:dk2>
        <a:srgbClr val="B01F0F"/>
      </a:dk2>
      <a:lt2>
        <a:srgbClr val="FF9000"/>
      </a:lt2>
      <a:accent1>
        <a:srgbClr val="ED4600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Autumn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tum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100000"/>
                <a:hueMod val="108000"/>
                <a:satMod val="130000"/>
                <a:lumMod val="108000"/>
              </a:schemeClr>
            </a:gs>
            <a:gs pos="92000">
              <a:schemeClr val="phClr">
                <a:shade val="88000"/>
                <a:hueMod val="96000"/>
                <a:satMod val="120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hade val="100000"/>
                <a:hueMod val="100000"/>
                <a:satMod val="130000"/>
                <a:lumMod val="112000"/>
              </a:schemeClr>
            </a:gs>
            <a:gs pos="100000">
              <a:schemeClr val="phClr">
                <a:shade val="84000"/>
                <a:hueMod val="96000"/>
                <a:satMod val="120000"/>
                <a:lumMod val="80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4516</TotalTime>
  <Words>7039</Words>
  <Application>Microsoft Macintosh PowerPoint</Application>
  <PresentationFormat>On-screen Show (4:3)</PresentationFormat>
  <Paragraphs>1675</Paragraphs>
  <Slides>101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9" baseType="lpstr">
      <vt:lpstr>Arial</vt:lpstr>
      <vt:lpstr>Courier New</vt:lpstr>
      <vt:lpstr>Trebuchet MS</vt:lpstr>
      <vt:lpstr>Verdana</vt:lpstr>
      <vt:lpstr>Wingdings 2</vt:lpstr>
      <vt:lpstr>微软雅黑</vt:lpstr>
      <vt:lpstr>等线</vt:lpstr>
      <vt:lpstr>Autumn</vt:lpstr>
      <vt:lpstr>PowerPoint Presentation</vt:lpstr>
      <vt:lpstr>PowerPoint Presentation</vt:lpstr>
      <vt:lpstr>PowerPoint Presentation</vt:lpstr>
      <vt:lpstr>想要愉快的工作，必须要有一个足够宽敞，自由自在的工作空间……</vt:lpstr>
      <vt:lpstr>两张桌子和文件柜分别具有自己的名字</vt:lpstr>
      <vt:lpstr>使用GIT的简单工作流程是这样的：</vt:lpstr>
      <vt:lpstr>使用GIT的简单工作流程是这样的：</vt:lpstr>
      <vt:lpstr>使用GIT的简单工作流程是这样的：</vt:lpstr>
      <vt:lpstr>使用GIT的简单工作流程是这样的：</vt:lpstr>
      <vt:lpstr>使用GIT的简单工作流程是这样的：</vt:lpstr>
      <vt:lpstr>使用GIT的简单工作流程是这样的：</vt:lpstr>
      <vt:lpstr>使用GIT的简单工作流程是这样的：</vt:lpstr>
      <vt:lpstr>使用GIT的简单工作流程是这样的：</vt:lpstr>
      <vt:lpstr>使用GIT的简单工作流程是这样的：</vt:lpstr>
      <vt:lpstr>使用GIT的简单工作流程是这样的：</vt:lpstr>
      <vt:lpstr>使用GIT的简单工作流程是这样的：</vt:lpstr>
      <vt:lpstr>使用GIT的简单工作流程是这样的：</vt:lpstr>
      <vt:lpstr>使用GIT的简单工作流程是这样的：</vt:lpstr>
      <vt:lpstr>使用GIT的简单工作流程是这样的：</vt:lpstr>
      <vt:lpstr>使用GIT的简单工作流程是这样的：</vt:lpstr>
      <vt:lpstr>使用GIT的简单工作流程是这样的：</vt:lpstr>
      <vt:lpstr>使用GIT的简单工作流程是这样的：</vt:lpstr>
      <vt:lpstr>使用GIT的简单工作流程是这样的：</vt:lpstr>
      <vt:lpstr>使用GIT的简单工作流程是这样的：</vt:lpstr>
      <vt:lpstr>使用GIT的简单工作流程是这样的：</vt:lpstr>
      <vt:lpstr>使用GIT的简单工作流程是这样的：</vt:lpstr>
      <vt:lpstr>使用GIT的简单工作流程是这样的：</vt:lpstr>
      <vt:lpstr>使用GIT的简单工作流程是这样的：</vt:lpstr>
      <vt:lpstr>PowerPoint Presentation</vt:lpstr>
      <vt:lpstr>第一阶段暂时结束，休息一下</vt:lpstr>
      <vt:lpstr>GIT中的分支</vt:lpstr>
      <vt:lpstr>GIT中的分支</vt:lpstr>
      <vt:lpstr>GIT中的分支</vt:lpstr>
      <vt:lpstr>GIT中的分支</vt:lpstr>
      <vt:lpstr>GIT中的分支</vt:lpstr>
      <vt:lpstr>GIT中的分支</vt:lpstr>
      <vt:lpstr>GIT中的分支</vt:lpstr>
      <vt:lpstr>捋一捋，休息一下</vt:lpstr>
      <vt:lpstr>下面说的东西会比较混乱 但是，体现了GIT的灵活性！ 所以……别吐槽，慢慢接受！</vt:lpstr>
      <vt:lpstr>GIT中的分支</vt:lpstr>
      <vt:lpstr>GIT中的分支</vt:lpstr>
      <vt:lpstr>GIT中的分支</vt:lpstr>
      <vt:lpstr>GIT中的分支</vt:lpstr>
      <vt:lpstr>GIT中的分支</vt:lpstr>
      <vt:lpstr>GIT中的分支</vt:lpstr>
      <vt:lpstr>GIT中的分支</vt:lpstr>
      <vt:lpstr>GIT中的分支</vt:lpstr>
      <vt:lpstr>GIT中的分支</vt:lpstr>
      <vt:lpstr>GIT中的分支</vt:lpstr>
      <vt:lpstr>GIT中的分支</vt:lpstr>
      <vt:lpstr>GIT中的分支</vt:lpstr>
      <vt:lpstr>GIT中的分支</vt:lpstr>
      <vt:lpstr>GIT中的分支</vt:lpstr>
      <vt:lpstr>GIT中的分支</vt:lpstr>
      <vt:lpstr>GIT中的分支</vt:lpstr>
      <vt:lpstr>GIT中的分支</vt:lpstr>
      <vt:lpstr>GIT中的分支</vt:lpstr>
      <vt:lpstr>GIT中的分支</vt:lpstr>
      <vt:lpstr>GIT中的分支</vt:lpstr>
      <vt:lpstr>GIT中的分支</vt:lpstr>
      <vt:lpstr>GIT中的分支</vt:lpstr>
      <vt:lpstr>捋一捋，休息一下</vt:lpstr>
      <vt:lpstr>回过头来处理一下遗留问题：</vt:lpstr>
      <vt:lpstr>回过头来处理一下遗留问题：</vt:lpstr>
      <vt:lpstr>回过头来处理一下遗留问题：</vt:lpstr>
      <vt:lpstr>reset 与 checkout</vt:lpstr>
      <vt:lpstr>PowerPoint Presentation</vt:lpstr>
      <vt:lpstr>reset 与 checkout</vt:lpstr>
      <vt:lpstr>捋一捋，休息一下</vt:lpstr>
      <vt:lpstr>GIT中的分支</vt:lpstr>
      <vt:lpstr>GIT中的分支</vt:lpstr>
      <vt:lpstr>GIT中的分支</vt:lpstr>
      <vt:lpstr>GIT中的分支</vt:lpstr>
      <vt:lpstr>简单的合并冲突解决</vt:lpstr>
      <vt:lpstr>简单的合并冲突解决</vt:lpstr>
      <vt:lpstr>简单的合并冲突解决</vt:lpstr>
      <vt:lpstr>简单的合并冲突解决</vt:lpstr>
      <vt:lpstr>简单的合并冲突解决</vt:lpstr>
      <vt:lpstr>捋一捋，休息一下</vt:lpstr>
      <vt:lpstr>GIT的多人协作</vt:lpstr>
      <vt:lpstr>GIT的多人协作</vt:lpstr>
      <vt:lpstr>GIT的多人协作</vt:lpstr>
      <vt:lpstr>GIT的多人协作</vt:lpstr>
      <vt:lpstr>GIT的多人协作</vt:lpstr>
      <vt:lpstr>GIT的多人协作</vt:lpstr>
      <vt:lpstr>GIT的多人协作</vt:lpstr>
      <vt:lpstr>GIT的多人协作</vt:lpstr>
      <vt:lpstr>GIT的多人协作</vt:lpstr>
      <vt:lpstr>GIT的多人协作</vt:lpstr>
      <vt:lpstr>GIT的多人协作</vt:lpstr>
      <vt:lpstr>GIT的多人协作</vt:lpstr>
      <vt:lpstr>捋一捋，休息一下</vt:lpstr>
      <vt:lpstr>最后一点点啦，挺住！</vt:lpstr>
      <vt:lpstr>最后一点点啦，挺住！</vt:lpstr>
      <vt:lpstr>PowerPoint Presentation</vt:lpstr>
      <vt:lpstr>PowerPoint Presentation</vt:lpstr>
      <vt:lpstr>PowerPoint Presentation</vt:lpstr>
      <vt:lpstr>PowerPoint Presentation</vt:lpstr>
      <vt:lpstr>最后，再列一点点可能用到的git指令</vt:lpstr>
      <vt:lpstr>到这里，你已经用10%的时间了解到了GIT中90%以上的常用功能……  还有10%的不常用功能，可能你要用90%的时间去理解……  这10%内容不在本教程讨论范围之内……  请参阅其他资料……</vt:lpstr>
      <vt:lpstr>PowerPoint Presentation</vt:lpstr>
    </vt:vector>
  </TitlesOfParts>
  <Company>LIMI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MMHH</dc:creator>
  <cp:lastModifiedBy>Wu Albert</cp:lastModifiedBy>
  <cp:revision>386</cp:revision>
  <cp:lastPrinted>2016-06-28T14:25:46Z</cp:lastPrinted>
  <dcterms:created xsi:type="dcterms:W3CDTF">2013-10-22T10:37:53Z</dcterms:created>
  <dcterms:modified xsi:type="dcterms:W3CDTF">2017-05-26T10:19:29Z</dcterms:modified>
</cp:coreProperties>
</file>