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handoutMasterIdLst>
    <p:handoutMasterId r:id="rId4"/>
  </p:handoutMasterIdLst>
  <p:sldIdLst>
    <p:sldId id="298" r:id="rId2"/>
    <p:sldId id="29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D84"/>
    <a:srgbClr val="33363D"/>
    <a:srgbClr val="232F33"/>
    <a:srgbClr val="222E32"/>
    <a:srgbClr val="171E21"/>
    <a:srgbClr val="003D75"/>
    <a:srgbClr val="A46325"/>
    <a:srgbClr val="03427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92EFB7-117B-4719-AFAD-AB4DAA208A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84DEF-7DB3-4858-9B86-172ACC8AB1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F085-6F0B-48E1-84FC-53366482C64C}" type="datetimeFigureOut">
              <a:rPr lang="zh-CN" altLang="en-US" smtClean="0"/>
              <a:t>2021-3-9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9BF30-1B2F-4D59-81D2-DC8E632DDB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4761E-F9C3-4E00-B5C5-D81334929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249CD-98EA-416C-9E0E-A00AF5F75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2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面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07" y="-202"/>
            <a:ext cx="12196613" cy="6859251"/>
          </a:xfrm>
          <a:prstGeom prst="rect">
            <a:avLst/>
          </a:prstGeom>
        </p:spPr>
      </p:pic>
      <p:sp>
        <p:nvSpPr>
          <p:cNvPr id="8" name="PA_蓝剑_文本框 66">
            <a:extLst>
              <a:ext uri="{FF2B5EF4-FFF2-40B4-BE49-F238E27FC236}">
                <a16:creationId xmlns:a16="http://schemas.microsoft.com/office/drawing/2014/main" id="{5CF4CE99-CE48-4E1C-9960-1EF8338131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985526" y="1727979"/>
            <a:ext cx="45704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ts val="6000"/>
              </a:lnSpc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点击此处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lvl="0" algn="r">
              <a:lnSpc>
                <a:spcPts val="6000"/>
              </a:lnSpc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输入您的封面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lvl="0" algn="r">
              <a:lnSpc>
                <a:spcPts val="6000"/>
              </a:lnSpc>
              <a:defRPr/>
            </a:pPr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  <a:t>标题</a:t>
            </a:r>
            <a:endParaRPr lang="en-US" altLang="zh-CN" sz="54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C345AF-DD5F-4DA9-B655-CFA99CDD0021}"/>
              </a:ext>
            </a:extLst>
          </p:cNvPr>
          <p:cNvSpPr txBox="1">
            <a:spLocks/>
          </p:cNvSpPr>
          <p:nvPr userDrawn="1"/>
        </p:nvSpPr>
        <p:spPr>
          <a:xfrm>
            <a:off x="6629400" y="1473200"/>
            <a:ext cx="5562600" cy="2832100"/>
          </a:xfrm>
          <a:prstGeom prst="rect">
            <a:avLst/>
          </a:prstGeom>
          <a:gradFill>
            <a:gsLst>
              <a:gs pos="100000">
                <a:schemeClr val="tx1">
                  <a:alpha val="75000"/>
                </a:schemeClr>
              </a:gs>
              <a:gs pos="5000">
                <a:srgbClr val="0055A2">
                  <a:alpha val="85000"/>
                </a:srgbClr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>
                <a:sym typeface="+mn-lt"/>
              </a:rPr>
              <a:t> </a:t>
            </a:r>
            <a:endParaRPr lang="en-US" sz="1800" dirty="0">
              <a:sym typeface="+mn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964" y="263900"/>
            <a:ext cx="1175521" cy="4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59" y="6450637"/>
            <a:ext cx="1781947" cy="2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0617921" y="6441178"/>
            <a:ext cx="142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ct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AB23BA9-4861-45DF-813B-36266CE00604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458618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D905CB-D675-4EA4-9D5A-9027440BC270}"/>
              </a:ext>
            </a:extLst>
          </p:cNvPr>
          <p:cNvCxnSpPr>
            <a:cxnSpLocks/>
          </p:cNvCxnSpPr>
          <p:nvPr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CDE37CE-9BE6-4979-B7B8-AB90F28CC3FC}"/>
              </a:ext>
            </a:extLst>
          </p:cNvPr>
          <p:cNvCxnSpPr>
            <a:cxnSpLocks/>
          </p:cNvCxnSpPr>
          <p:nvPr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0FABA2-B587-46D4-A2DD-2F55A945B0DA}"/>
              </a:ext>
            </a:extLst>
          </p:cNvPr>
          <p:cNvGrpSpPr/>
          <p:nvPr userDrawn="1"/>
        </p:nvGrpSpPr>
        <p:grpSpPr>
          <a:xfrm>
            <a:off x="334963" y="6507210"/>
            <a:ext cx="2367589" cy="246221"/>
            <a:chOff x="511402" y="6460351"/>
            <a:chExt cx="2566357" cy="2668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86A6D-9933-4C1A-8AB2-0CEF1362398B}"/>
                </a:ext>
              </a:extLst>
            </p:cNvPr>
            <p:cNvSpPr/>
            <p:nvPr/>
          </p:nvSpPr>
          <p:spPr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ADFCA86E-3CB2-4550-B9EF-42F7B3776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9DEC096-DB28-4A18-932C-C62535D85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8023463-3F35-4067-A414-6F0BBE708A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1C6C252-4051-40B8-9B88-171100684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62E478-1F96-42FE-98D8-51B041E9E868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>
            <a:xfrm>
              <a:off x="539150" y="6524160"/>
              <a:ext cx="133982" cy="13398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5" name="PA_蓝剑_文本框 68">
              <a:extLst>
                <a:ext uri="{FF2B5EF4-FFF2-40B4-BE49-F238E27FC236}">
                  <a16:creationId xmlns:a16="http://schemas.microsoft.com/office/drawing/2014/main" id="{26281E96-D218-4018-A184-A6336B6CA3C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8564" y="6460351"/>
              <a:ext cx="8674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No photos 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16" name="PA_蓝剑_文本框 68">
              <a:extLst>
                <a:ext uri="{FF2B5EF4-FFF2-40B4-BE49-F238E27FC236}">
                  <a16:creationId xmlns:a16="http://schemas.microsoft.com/office/drawing/2014/main" id="{41DDC2EB-DA69-4248-B67F-1E539B87CC1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692559" y="6460351"/>
              <a:ext cx="13852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Strictly Confidential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3EA302-C575-4711-B868-A38C812F0FD9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9687" y="6583363"/>
            <a:ext cx="26120" cy="10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0E505F6-7E3E-4B3C-896D-0A67CF8360A0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19414A37-A18F-463C-B3A0-A9F0C0D48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77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AB23BA9-4861-45DF-813B-36266CE00604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458618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0FABA2-B587-46D4-A2DD-2F55A945B0DA}"/>
              </a:ext>
            </a:extLst>
          </p:cNvPr>
          <p:cNvGrpSpPr/>
          <p:nvPr userDrawn="1"/>
        </p:nvGrpSpPr>
        <p:grpSpPr>
          <a:xfrm>
            <a:off x="334963" y="6507210"/>
            <a:ext cx="2224921" cy="246221"/>
            <a:chOff x="511402" y="6460351"/>
            <a:chExt cx="2411712" cy="2668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86A6D-9933-4C1A-8AB2-0CEF1362398B}"/>
                </a:ext>
              </a:extLst>
            </p:cNvPr>
            <p:cNvSpPr/>
            <p:nvPr/>
          </p:nvSpPr>
          <p:spPr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ADFCA86E-3CB2-4550-B9EF-42F7B3776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9DEC096-DB28-4A18-932C-C62535D85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8023463-3F35-4067-A414-6F0BBE708A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1C6C252-4051-40B8-9B88-171100684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62E478-1F96-42FE-98D8-51B041E9E868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>
            <a:xfrm>
              <a:off x="539150" y="6524160"/>
              <a:ext cx="133982" cy="13398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5" name="PA_蓝剑_文本框 68">
              <a:extLst>
                <a:ext uri="{FF2B5EF4-FFF2-40B4-BE49-F238E27FC236}">
                  <a16:creationId xmlns:a16="http://schemas.microsoft.com/office/drawing/2014/main" id="{26281E96-D218-4018-A184-A6336B6CA3C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8564" y="6460351"/>
              <a:ext cx="8674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No photos 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16" name="PA_蓝剑_文本框 68">
              <a:extLst>
                <a:ext uri="{FF2B5EF4-FFF2-40B4-BE49-F238E27FC236}">
                  <a16:creationId xmlns:a16="http://schemas.microsoft.com/office/drawing/2014/main" id="{41DDC2EB-DA69-4248-B67F-1E539B87CC1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692559" y="6460351"/>
              <a:ext cx="1230555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For Internal Only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3EA302-C575-4711-B868-A38C812F0FD9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9687" y="6583363"/>
            <a:ext cx="26120" cy="10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A171399-08FA-4BF1-ADCB-D075C24CD4E3}"/>
              </a:ext>
            </a:extLst>
          </p:cNvPr>
          <p:cNvCxnSpPr>
            <a:cxnSpLocks/>
          </p:cNvCxnSpPr>
          <p:nvPr userDrawn="1"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B96681-2BD1-4FB8-AE6D-494A9DDFFCF6}"/>
              </a:ext>
            </a:extLst>
          </p:cNvPr>
          <p:cNvCxnSpPr>
            <a:cxnSpLocks/>
          </p:cNvCxnSpPr>
          <p:nvPr userDrawn="1"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9C0DFB4-06F5-4C32-B95C-8D0127F20A85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8DF25846-7AF0-4E40-A25B-785B30A11B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AB23BA9-4861-45DF-813B-36266CE00604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458618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0FABA2-B587-46D4-A2DD-2F55A945B0DA}"/>
              </a:ext>
            </a:extLst>
          </p:cNvPr>
          <p:cNvGrpSpPr/>
          <p:nvPr userDrawn="1"/>
        </p:nvGrpSpPr>
        <p:grpSpPr>
          <a:xfrm>
            <a:off x="334963" y="6507210"/>
            <a:ext cx="1947600" cy="246221"/>
            <a:chOff x="511402" y="6460351"/>
            <a:chExt cx="2111109" cy="2668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86A6D-9933-4C1A-8AB2-0CEF1362398B}"/>
                </a:ext>
              </a:extLst>
            </p:cNvPr>
            <p:cNvSpPr/>
            <p:nvPr/>
          </p:nvSpPr>
          <p:spPr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ADFCA86E-3CB2-4550-B9EF-42F7B3776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9DEC096-DB28-4A18-932C-C62535D85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8023463-3F35-4067-A414-6F0BBE708A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1C6C252-4051-40B8-9B88-171100684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62E478-1F96-42FE-98D8-51B041E9E868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>
            <a:xfrm>
              <a:off x="539150" y="6524160"/>
              <a:ext cx="133982" cy="13398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5" name="PA_蓝剑_文本框 68">
              <a:extLst>
                <a:ext uri="{FF2B5EF4-FFF2-40B4-BE49-F238E27FC236}">
                  <a16:creationId xmlns:a16="http://schemas.microsoft.com/office/drawing/2014/main" id="{26281E96-D218-4018-A184-A6336B6CA3C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8564" y="6460351"/>
              <a:ext cx="8674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No photos 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16" name="PA_蓝剑_文本框 68">
              <a:extLst>
                <a:ext uri="{FF2B5EF4-FFF2-40B4-BE49-F238E27FC236}">
                  <a16:creationId xmlns:a16="http://schemas.microsoft.com/office/drawing/2014/main" id="{41DDC2EB-DA69-4248-B67F-1E539B87CC1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692558" y="6460351"/>
              <a:ext cx="929953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Confidential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3EA302-C575-4711-B868-A38C812F0FD9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9687" y="6583363"/>
            <a:ext cx="26120" cy="10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142A37-C35B-4AAF-9DCF-719345F0292F}"/>
              </a:ext>
            </a:extLst>
          </p:cNvPr>
          <p:cNvCxnSpPr>
            <a:cxnSpLocks/>
          </p:cNvCxnSpPr>
          <p:nvPr userDrawn="1"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57D3EA-0040-44A7-A1E5-1A0E1AC3D1F1}"/>
              </a:ext>
            </a:extLst>
          </p:cNvPr>
          <p:cNvCxnSpPr>
            <a:cxnSpLocks/>
          </p:cNvCxnSpPr>
          <p:nvPr userDrawn="1"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67AF2A0-7CF4-4F25-8477-B4962EDCF70D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73BA9C95-FB79-4C94-9D43-8B21BFA24B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82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No photos &amp; 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67AF2A0-7CF4-4F25-8477-B4962EDCF70D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AB23BA9-4861-45DF-813B-36266CE00604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458618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0FABA2-B587-46D4-A2DD-2F55A945B0DA}"/>
              </a:ext>
            </a:extLst>
          </p:cNvPr>
          <p:cNvGrpSpPr/>
          <p:nvPr userDrawn="1"/>
        </p:nvGrpSpPr>
        <p:grpSpPr>
          <a:xfrm>
            <a:off x="334963" y="6507210"/>
            <a:ext cx="945208" cy="246221"/>
            <a:chOff x="511402" y="6460351"/>
            <a:chExt cx="1024562" cy="2668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86A6D-9933-4C1A-8AB2-0CEF1362398B}"/>
                </a:ext>
              </a:extLst>
            </p:cNvPr>
            <p:cNvSpPr/>
            <p:nvPr/>
          </p:nvSpPr>
          <p:spPr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ADFCA86E-3CB2-4550-B9EF-42F7B3776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9DEC096-DB28-4A18-932C-C62535D85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8023463-3F35-4067-A414-6F0BBE708A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1C6C252-4051-40B8-9B88-171100684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62E478-1F96-42FE-98D8-51B041E9E868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>
            <a:xfrm>
              <a:off x="539150" y="6524160"/>
              <a:ext cx="133982" cy="13398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5" name="PA_蓝剑_文本框 68">
              <a:extLst>
                <a:ext uri="{FF2B5EF4-FFF2-40B4-BE49-F238E27FC236}">
                  <a16:creationId xmlns:a16="http://schemas.microsoft.com/office/drawing/2014/main" id="{26281E96-D218-4018-A184-A6336B6CA3C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8564" y="6460351"/>
              <a:ext cx="8674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No photos 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142A37-C35B-4AAF-9DCF-719345F0292F}"/>
              </a:ext>
            </a:extLst>
          </p:cNvPr>
          <p:cNvCxnSpPr>
            <a:cxnSpLocks/>
          </p:cNvCxnSpPr>
          <p:nvPr userDrawn="1"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57D3EA-0040-44A7-A1E5-1A0E1AC3D1F1}"/>
              </a:ext>
            </a:extLst>
          </p:cNvPr>
          <p:cNvCxnSpPr>
            <a:cxnSpLocks/>
          </p:cNvCxnSpPr>
          <p:nvPr userDrawn="1"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73BA9C95-FB79-4C94-9D43-8B21BFA24B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2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带有中文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5">
            <a:extLst>
              <a:ext uri="{FF2B5EF4-FFF2-40B4-BE49-F238E27FC236}">
                <a16:creationId xmlns:a16="http://schemas.microsoft.com/office/drawing/2014/main" id="{1AB23BA9-4861-45DF-813B-36266CE00604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458618"/>
          </a:xfrm>
          <a:custGeom>
            <a:avLst/>
            <a:gdLst>
              <a:gd name="connsiteX0" fmla="*/ 0 w 12192002"/>
              <a:gd name="connsiteY0" fmla="*/ 0 h 6458618"/>
              <a:gd name="connsiteX1" fmla="*/ 12192000 w 12192002"/>
              <a:gd name="connsiteY1" fmla="*/ 0 h 6458618"/>
              <a:gd name="connsiteX2" fmla="*/ 12192000 w 12192002"/>
              <a:gd name="connsiteY2" fmla="*/ 6045200 h 6458618"/>
              <a:gd name="connsiteX3" fmla="*/ 12192002 w 12192002"/>
              <a:gd name="connsiteY3" fmla="*/ 6045200 h 6458618"/>
              <a:gd name="connsiteX4" fmla="*/ 12192002 w 12192002"/>
              <a:gd name="connsiteY4" fmla="*/ 6306086 h 6458618"/>
              <a:gd name="connsiteX5" fmla="*/ 11413036 w 12192002"/>
              <a:gd name="connsiteY5" fmla="*/ 6306086 h 6458618"/>
              <a:gd name="connsiteX6" fmla="*/ 11368968 w 12192002"/>
              <a:gd name="connsiteY6" fmla="*/ 6314989 h 6458618"/>
              <a:gd name="connsiteX7" fmla="*/ 11274972 w 12192002"/>
              <a:gd name="connsiteY7" fmla="*/ 6458618 h 6458618"/>
              <a:gd name="connsiteX8" fmla="*/ 11180977 w 12192002"/>
              <a:gd name="connsiteY8" fmla="*/ 6314989 h 6458618"/>
              <a:gd name="connsiteX9" fmla="*/ 11136909 w 12192002"/>
              <a:gd name="connsiteY9" fmla="*/ 6306086 h 6458618"/>
              <a:gd name="connsiteX10" fmla="*/ 508002 w 12192002"/>
              <a:gd name="connsiteY10" fmla="*/ 6306086 h 6458618"/>
              <a:gd name="connsiteX11" fmla="*/ 508002 w 12192002"/>
              <a:gd name="connsiteY11" fmla="*/ 6305573 h 6458618"/>
              <a:gd name="connsiteX12" fmla="*/ 0 w 12192002"/>
              <a:gd name="connsiteY12" fmla="*/ 6305573 h 6458618"/>
              <a:gd name="connsiteX13" fmla="*/ 0 w 12192002"/>
              <a:gd name="connsiteY13" fmla="*/ 6142037 h 6458618"/>
              <a:gd name="connsiteX14" fmla="*/ 0 w 12192002"/>
              <a:gd name="connsiteY14" fmla="*/ 6045200 h 64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2" h="6458618">
                <a:moveTo>
                  <a:pt x="0" y="0"/>
                </a:moveTo>
                <a:lnTo>
                  <a:pt x="12192000" y="0"/>
                </a:lnTo>
                <a:lnTo>
                  <a:pt x="12192000" y="6045200"/>
                </a:lnTo>
                <a:lnTo>
                  <a:pt x="12192002" y="6045200"/>
                </a:lnTo>
                <a:lnTo>
                  <a:pt x="12192002" y="6306086"/>
                </a:lnTo>
                <a:lnTo>
                  <a:pt x="11413036" y="6306086"/>
                </a:lnTo>
                <a:lnTo>
                  <a:pt x="11368968" y="6314989"/>
                </a:lnTo>
                <a:cubicBezTo>
                  <a:pt x="11313535" y="6338521"/>
                  <a:pt x="11274972" y="6393701"/>
                  <a:pt x="11274972" y="6458618"/>
                </a:cubicBezTo>
                <a:cubicBezTo>
                  <a:pt x="11274972" y="6393701"/>
                  <a:pt x="11236410" y="6338521"/>
                  <a:pt x="11180977" y="6314989"/>
                </a:cubicBezTo>
                <a:lnTo>
                  <a:pt x="11136909" y="6306086"/>
                </a:lnTo>
                <a:lnTo>
                  <a:pt x="508002" y="6306086"/>
                </a:lnTo>
                <a:lnTo>
                  <a:pt x="508002" y="6305573"/>
                </a:lnTo>
                <a:lnTo>
                  <a:pt x="0" y="6305573"/>
                </a:lnTo>
                <a:lnTo>
                  <a:pt x="0" y="6142037"/>
                </a:lnTo>
                <a:lnTo>
                  <a:pt x="0" y="6045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49">
            <a:extLst>
              <a:ext uri="{FF2B5EF4-FFF2-40B4-BE49-F238E27FC236}">
                <a16:creationId xmlns:a16="http://schemas.microsoft.com/office/drawing/2014/main" id="{067AF2A0-7CF4-4F25-8477-B4962EDCF70D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142A37-C35B-4AAF-9DCF-719345F0292F}"/>
              </a:ext>
            </a:extLst>
          </p:cNvPr>
          <p:cNvCxnSpPr>
            <a:cxnSpLocks/>
          </p:cNvCxnSpPr>
          <p:nvPr userDrawn="1"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57D3EA-0040-44A7-A1E5-1A0E1AC3D1F1}"/>
              </a:ext>
            </a:extLst>
          </p:cNvPr>
          <p:cNvCxnSpPr>
            <a:cxnSpLocks/>
          </p:cNvCxnSpPr>
          <p:nvPr userDrawn="1"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3BA9C95-FB79-4C94-9D43-8B21BFA24B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</p:spTree>
    <p:extLst>
      <p:ext uri="{BB962C8B-B14F-4D97-AF65-F5344CB8AC3E}">
        <p14:creationId xmlns:p14="http://schemas.microsoft.com/office/powerpoint/2010/main" val="2374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F5BC29A-834C-4C4C-BC41-E8CB7D8F6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488D-5867-417E-81DE-94CE3A07A833}" type="datetimeFigureOut">
              <a:rPr lang="zh-CN" altLang="en-US" smtClean="0"/>
              <a:t>2021-3-9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AC50C82-B9D8-4FFC-8C8C-DB97BFEE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1AE25D2-528C-495F-9EF8-59D29B7F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82A9-2A14-4DEF-8748-473F4664D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68964-B453-406F-B3A8-716AA42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27FBD-A3D5-405A-BFD2-8D0A3D1F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BC29A-834C-4C4C-BC41-E8CB7D8F6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488D-5867-417E-81DE-94CE3A07A833}" type="datetimeFigureOut">
              <a:rPr lang="zh-CN" altLang="en-US" smtClean="0"/>
              <a:t>2021-3-9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50C82-B9D8-4FFC-8C8C-DB97BFEE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E25D2-528C-495F-9EF8-59D29B7F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82A9-2A14-4DEF-8748-473F4664D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3" r:id="rId2"/>
    <p:sldLayoutId id="2147483704" r:id="rId3"/>
    <p:sldLayoutId id="2147483705" r:id="rId4"/>
    <p:sldLayoutId id="2147483707" r:id="rId5"/>
    <p:sldLayoutId id="2147483710" r:id="rId6"/>
    <p:sldLayoutId id="214748370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09" y="3348070"/>
            <a:ext cx="5957668" cy="204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3" y="937158"/>
            <a:ext cx="6469420" cy="1845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2" y="1379168"/>
            <a:ext cx="1447800" cy="64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295" y="4245429"/>
            <a:ext cx="322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把软件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文件夹存到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盘的根目录下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1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8" y="843643"/>
            <a:ext cx="2821441" cy="154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12" y="843643"/>
            <a:ext cx="2037231" cy="14655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69" y="843643"/>
            <a:ext cx="1773387" cy="1479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18" y="2692853"/>
            <a:ext cx="2495141" cy="1596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837334" y="2692853"/>
            <a:ext cx="2824790" cy="1596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069" y="2692853"/>
            <a:ext cx="2392103" cy="1596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2566" y="2021171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3636" y="1928240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3126" y="1938343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7800" y="3920411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2800" y="3883127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49709" y="3920411"/>
            <a:ext cx="37882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3818" y="4558937"/>
            <a:ext cx="9549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点亮样机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样机插上升级线</a:t>
            </a:r>
            <a:endParaRPr lang="en-US" altLang="zh-CN" dirty="0" smtClean="0"/>
          </a:p>
          <a:p>
            <a:r>
              <a:rPr lang="en-US" altLang="zh-CN" dirty="0" smtClean="0"/>
              <a:t>3.U</a:t>
            </a:r>
            <a:r>
              <a:rPr lang="zh-CN" altLang="en-US" dirty="0" smtClean="0"/>
              <a:t>盘插入升级线另一端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等待样机自动更新程序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样机出现“</a:t>
            </a:r>
            <a:r>
              <a:rPr lang="en-US" altLang="zh-CN" dirty="0" smtClean="0"/>
              <a:t>Please remove USB to continue...</a:t>
            </a:r>
            <a:r>
              <a:rPr lang="zh-CN" altLang="en-US" dirty="0" smtClean="0"/>
              <a:t>”字样时，拔出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盘，等待自动刷机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样机自动重启，刷机完成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298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中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78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黑体</vt:lpstr>
      <vt:lpstr>Arial</vt:lpstr>
      <vt:lpstr>中文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Da, Heping</cp:lastModifiedBy>
  <cp:revision>211</cp:revision>
  <dcterms:created xsi:type="dcterms:W3CDTF">2018-02-06T03:06:38Z</dcterms:created>
  <dcterms:modified xsi:type="dcterms:W3CDTF">2021-03-09T02:35:11Z</dcterms:modified>
</cp:coreProperties>
</file>