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-900" y="-96"/>
      </p:cViewPr>
      <p:guideLst>
        <p:guide orient="horz" pos="2150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3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emf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emf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emf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184100" y="-15180"/>
            <a:ext cx="12192000" cy="6858000"/>
          </a:xfrm>
          <a:prstGeom prst="rect">
            <a:avLst/>
          </a:prstGeom>
        </p:spPr>
      </p:pic>
      <p:sp>
        <p:nvSpPr>
          <p:cNvPr id="141" name="Shape 141"/>
          <p:cNvSpPr/>
          <p:nvPr/>
        </p:nvSpPr>
        <p:spPr>
          <a:xfrm>
            <a:off x="1278669" y="1336513"/>
            <a:ext cx="10003056" cy="3764280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 anchor="ctr">
            <a:spAutoFit/>
          </a:bodyPr>
          <a:lstStyle/>
          <a:p>
            <a:pPr lvl="0" algn="l" defTabSz="914400" hangingPunct="1"/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18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款唐</a:t>
            </a:r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DM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，唐燃油，宋</a:t>
            </a:r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DM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，宋燃油基本都是</a:t>
            </a:r>
            <a:r>
              <a:rPr lang="zh-CN" altLang="en-US" sz="1600" kern="12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一代车机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，系统版本一般为</a:t>
            </a:r>
            <a:r>
              <a:rPr lang="en-US" altLang="zh-CN" sz="1600" kern="12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1.XX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，最高可以刷到</a:t>
            </a:r>
            <a:r>
              <a:rPr lang="en-US" altLang="zh-CN" sz="1600" kern="12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1.50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版本，</a:t>
            </a:r>
            <a:endParaRPr lang="zh-CN" altLang="en-US" sz="1600" kern="12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cs typeface="Arial" panose="020B0604020202020204"/>
            </a:endParaRPr>
          </a:p>
          <a:p>
            <a:pPr lvl="0" algn="l" defTabSz="914400" hangingPunct="1"/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车机包在</a:t>
            </a:r>
            <a:r>
              <a:rPr lang="en-US" altLang="zh-CN" sz="1600" kern="12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www.bydota.com</a:t>
            </a:r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,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网站内有</a:t>
            </a:r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3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个网盘，密码在（）内，选择</a:t>
            </a:r>
            <a:r>
              <a:rPr lang="zh-CN" altLang="en-US" sz="1600" kern="12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固件文件夹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下的</a:t>
            </a:r>
            <a:r>
              <a:rPr lang="en-US" altLang="zh-CN" sz="1600" kern="12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Di1</a:t>
            </a:r>
            <a:r>
              <a:rPr lang="zh-CN" altLang="en-US" sz="1600" kern="12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文件夹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，找到比当前系统里版本更高的压缩文件下载。</a:t>
            </a:r>
            <a:endParaRPr lang="en-US" altLang="zh-CN" sz="1600" kern="12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cs typeface="Arial" panose="020B0604020202020204"/>
            </a:endParaRPr>
          </a:p>
          <a:p>
            <a:pPr lvl="0" algn="l" defTabSz="914400" hangingPunct="1"/>
            <a:endParaRPr lang="en-US" altLang="zh-CN" sz="1600" kern="12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cs typeface="Arial" panose="020B0604020202020204"/>
            </a:endParaRPr>
          </a:p>
          <a:p>
            <a:pPr lvl="0" algn="l" defTabSz="914400" hangingPunct="1"/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1</a:t>
            </a:r>
            <a:r>
              <a:rPr lang="zh-CN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、</a:t>
            </a:r>
            <a:r>
              <a:rPr lang="zh-CN" altLang="zh-CN" sz="1600" kern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在</a:t>
            </a:r>
            <a:r>
              <a:rPr lang="en-US" altLang="zh-CN" sz="1600" kern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U</a:t>
            </a:r>
            <a:r>
              <a:rPr lang="zh-CN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盘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根目录</a:t>
            </a:r>
            <a:r>
              <a:rPr lang="zh-CN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创建</a:t>
            </a:r>
            <a:r>
              <a:rPr lang="zh-CN" altLang="zh-CN" sz="1600" kern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一个文件夹为</a:t>
            </a:r>
            <a:r>
              <a:rPr lang="en-US" altLang="zh-CN" sz="1600" kern="12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BYDUpdatePackage</a:t>
            </a:r>
            <a:r>
              <a:rPr lang="zh-CN" altLang="zh-CN" sz="1600" kern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的文件夹（</a:t>
            </a:r>
            <a:r>
              <a:rPr lang="zh-CN" altLang="zh-CN" sz="1600" b="1" kern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注意字母大小写</a:t>
            </a:r>
            <a:r>
              <a:rPr lang="zh-CN" altLang="zh-CN" sz="1600" kern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）</a:t>
            </a:r>
            <a:endParaRPr lang="zh-CN" altLang="zh-CN" sz="1600" kern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cs typeface="Arial" panose="020B0604020202020204"/>
            </a:endParaRPr>
          </a:p>
          <a:p>
            <a:pPr lvl="0" algn="l" defTabSz="914400" hangingPunct="1"/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2</a:t>
            </a:r>
            <a:r>
              <a:rPr lang="zh-CN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、</a:t>
            </a:r>
            <a:r>
              <a:rPr lang="zh-CN" altLang="zh-CN" sz="1600" kern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在</a:t>
            </a:r>
            <a:r>
              <a:rPr lang="en-US" altLang="zh-CN" sz="1600" kern="12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BYDUpdatePackage</a:t>
            </a:r>
            <a:r>
              <a:rPr lang="zh-CN" altLang="zh-CN" sz="1600" kern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文件夹中再创建一</a:t>
            </a:r>
            <a:r>
              <a:rPr lang="zh-CN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个</a:t>
            </a:r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 msm8953_64 </a:t>
            </a:r>
            <a:r>
              <a:rPr lang="zh-CN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文件夹</a:t>
            </a:r>
            <a:endParaRPr lang="zh-CN" altLang="zh-CN" sz="1600" kern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cs typeface="Arial" panose="020B0604020202020204"/>
            </a:endParaRPr>
          </a:p>
          <a:p>
            <a:pPr lvl="0" algn="l" defTabSz="914400" hangingPunct="1"/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3</a:t>
            </a:r>
            <a:r>
              <a:rPr lang="zh-CN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、</a:t>
            </a:r>
            <a:r>
              <a:rPr lang="zh-CN" altLang="zh-CN" sz="1600" kern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将从网盘下载的升级</a:t>
            </a:r>
            <a:r>
              <a:rPr lang="zh-CN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包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（</a:t>
            </a:r>
            <a:r>
              <a:rPr lang="zh-CN" altLang="en-US" sz="1600" b="1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一串数字的压缩包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）</a:t>
            </a:r>
            <a:r>
              <a:rPr lang="zh-CN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拷贝</a:t>
            </a:r>
            <a:r>
              <a:rPr lang="zh-CN" altLang="zh-CN" sz="1600" kern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到</a:t>
            </a:r>
            <a:r>
              <a:rPr lang="en-US" altLang="zh-CN" sz="1600" kern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msm8953_64</a:t>
            </a:r>
            <a:r>
              <a:rPr lang="zh-CN" altLang="zh-CN" sz="1600" kern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文件夹中，</a:t>
            </a:r>
            <a:r>
              <a:rPr lang="zh-CN" altLang="zh-CN" sz="1600" kern="12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解</a:t>
            </a:r>
            <a:r>
              <a:rPr lang="zh-CN" altLang="zh-CN" sz="1600" kern="120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压缩</a:t>
            </a:r>
            <a:r>
              <a:rPr lang="zh-CN" altLang="en-US" sz="160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并删除数字压缩包</a:t>
            </a:r>
            <a:r>
              <a:rPr lang="zh-CN" altLang="zh-CN" sz="1600" kern="120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，</a:t>
            </a:r>
            <a:r>
              <a:rPr lang="zh-CN" altLang="zh-CN" sz="1600" kern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然后里面有一个压缩包</a:t>
            </a:r>
            <a:r>
              <a:rPr lang="en-US" altLang="zh-CN" sz="1600" kern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update</a:t>
            </a:r>
            <a:r>
              <a:rPr lang="zh-CN" altLang="zh-CN" sz="1600" kern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重命名为</a:t>
            </a:r>
            <a:r>
              <a:rPr lang="en-US" altLang="zh-CN" sz="1600" kern="12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UpdateFull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（</a:t>
            </a:r>
            <a:r>
              <a:rPr lang="en-US" altLang="zh-CN" sz="1600" b="1" kern="1200" dirty="0" err="1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ll</a:t>
            </a:r>
            <a:r>
              <a:rPr lang="zh-CN" altLang="en-US" sz="1600" b="1" kern="12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是小写的字母</a:t>
            </a:r>
            <a:r>
              <a:rPr lang="en-US" altLang="zh-CN" sz="1600" b="1" kern="12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LL</a:t>
            </a:r>
            <a:r>
              <a:rPr lang="zh-CN" altLang="en-US" sz="1600" b="1" kern="12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，为了防止输入错误，可以从此文档复制粘贴所改的文件名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）</a:t>
            </a:r>
            <a:endParaRPr lang="zh-CN" altLang="en-US" sz="1600" kern="12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cs typeface="Arial" panose="020B0604020202020204"/>
            </a:endParaRPr>
          </a:p>
          <a:p>
            <a:pPr lvl="0" algn="l" defTabSz="914400" hangingPunct="1"/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4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、删除除了压缩包，META-INF文件夹</a:t>
            </a:r>
            <a:r>
              <a:rPr lang="zh-CN" altLang="en-US" sz="1600" b="1" kern="12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以外的其它所有文件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。</a:t>
            </a:r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(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详见图</a:t>
            </a:r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1)</a:t>
            </a:r>
            <a:endParaRPr lang="zh-CN" altLang="en-US" sz="1600" kern="12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cs typeface="Arial" panose="020B0604020202020204"/>
            </a:endParaRPr>
          </a:p>
          <a:p>
            <a:pPr lvl="0" algn="l" defTabSz="914400" hangingPunct="1"/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5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、将META-INF文件夹里的</a:t>
            </a:r>
            <a:r>
              <a:rPr lang="zh-CN" altLang="en-US" sz="1600" kern="12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文件全部移出至</a:t>
            </a:r>
            <a:r>
              <a:rPr lang="en-US" altLang="zh-CN" sz="1600" kern="12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  <a:sym typeface="+mn-ea"/>
              </a:rPr>
              <a:t>msm8953_64 </a:t>
            </a:r>
            <a:r>
              <a:rPr lang="zh-CN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  <a:sym typeface="+mn-ea"/>
              </a:rPr>
              <a:t>文件夹内。</a:t>
            </a:r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  <a:sym typeface="+mn-ea"/>
              </a:rPr>
              <a:t>(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  <a:sym typeface="+mn-ea"/>
              </a:rPr>
              <a:t>详见图</a:t>
            </a:r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  <a:sym typeface="+mn-ea"/>
              </a:rPr>
              <a:t>2)</a:t>
            </a:r>
            <a:endParaRPr lang="zh-CN" altLang="zh-CN" sz="1600" kern="12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cs typeface="Arial" panose="020B0604020202020204"/>
              <a:sym typeface="+mn-ea"/>
            </a:endParaRPr>
          </a:p>
          <a:p>
            <a:pPr lvl="0" algn="l" defTabSz="914400" hangingPunct="1"/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  <a:sym typeface="+mn-ea"/>
              </a:rPr>
              <a:t>6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  <a:sym typeface="+mn-ea"/>
              </a:rPr>
              <a:t>、移出完毕以后</a:t>
            </a:r>
            <a:r>
              <a:rPr lang="zh-CN" altLang="en-US" sz="1600" kern="12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  <a:sym typeface="+mn-ea"/>
              </a:rPr>
              <a:t>删除META-INF文件夹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  <a:sym typeface="+mn-ea"/>
              </a:rPr>
              <a:t>，整个</a:t>
            </a:r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  <a:sym typeface="+mn-ea"/>
              </a:rPr>
              <a:t>u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  <a:sym typeface="+mn-ea"/>
              </a:rPr>
              <a:t>盘就制作完成了。</a:t>
            </a:r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  <a:sym typeface="+mn-ea"/>
              </a:rPr>
              <a:t>(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  <a:sym typeface="+mn-ea"/>
              </a:rPr>
              <a:t>详见图</a:t>
            </a:r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  <a:sym typeface="+mn-ea"/>
              </a:rPr>
              <a:t>3)</a:t>
            </a:r>
            <a:endParaRPr lang="zh-CN" altLang="en-US" sz="1600" kern="12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cs typeface="Arial" panose="020B0604020202020204"/>
              <a:sym typeface="+mn-ea"/>
            </a:endParaRPr>
          </a:p>
          <a:p>
            <a:pPr lvl="0" algn="l" defTabSz="914400" hangingPunct="1"/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  <a:sym typeface="+mn-ea"/>
              </a:rPr>
              <a:t>7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  <a:sym typeface="+mn-ea"/>
              </a:rPr>
              <a:t>、一代机推荐用</a:t>
            </a:r>
            <a:r>
              <a:rPr lang="zh-CN" altLang="en-US" sz="1600" b="1" kern="12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  <a:sym typeface="+mn-ea"/>
              </a:rPr>
              <a:t>工程模式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  <a:sym typeface="+mn-ea"/>
              </a:rPr>
              <a:t>直接刷机！成功率在</a:t>
            </a:r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  <a:sym typeface="+mn-ea"/>
              </a:rPr>
              <a:t>97%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  <a:sym typeface="+mn-ea"/>
              </a:rPr>
              <a:t>左右。</a:t>
            </a:r>
            <a:endParaRPr lang="zh-CN" altLang="zh-CN" sz="1600" kern="12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cs typeface="Arial" panose="020B0604020202020204"/>
              <a:sym typeface="+mn-ea"/>
            </a:endParaRPr>
          </a:p>
          <a:p>
            <a:pPr lvl="0" algn="l" defTabSz="914400" hangingPunct="1"/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8</a:t>
            </a:r>
            <a:r>
              <a:rPr lang="zh-CN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、进入工程模式的方法是</a:t>
            </a:r>
            <a:r>
              <a:rPr lang="zh-CN" altLang="zh-CN" sz="1600" kern="12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方向盘</a:t>
            </a:r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“</a:t>
            </a:r>
            <a:r>
              <a:rPr lang="zh-CN" altLang="en-US" sz="1600" b="1" kern="12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上一首</a:t>
            </a:r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”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按键</a:t>
            </a:r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+</a:t>
            </a:r>
            <a:r>
              <a:rPr lang="zh-CN" altLang="en-US" sz="1600" kern="12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档位旁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的</a:t>
            </a:r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“</a:t>
            </a:r>
            <a:r>
              <a:rPr lang="zh-CN" altLang="en-US" sz="1600" b="1" kern="12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音量滚轮</a:t>
            </a:r>
            <a:r>
              <a:rPr lang="en-US" altLang="zh-CN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”=</a:t>
            </a:r>
            <a:r>
              <a:rPr lang="zh-CN" altLang="en-US" sz="1600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同时按</a:t>
            </a:r>
            <a:r>
              <a:rPr lang="en-US" altLang="zh-CN" sz="1600" kern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 </a:t>
            </a:r>
            <a:endParaRPr lang="zh-CN" altLang="zh-CN" sz="1600" kern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cs typeface="Arial" panose="020B0604020202020204"/>
            </a:endParaRPr>
          </a:p>
          <a:p>
            <a:pPr lvl="0" algn="l" defTabSz="914400" hangingPunct="1"/>
            <a:r>
              <a:rPr lang="zh-CN" altLang="en-US" sz="1600" b="1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注意事项：最好是</a:t>
            </a:r>
            <a:r>
              <a:rPr lang="en-US" altLang="zh-CN" sz="1600" b="1" kern="12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16G</a:t>
            </a:r>
            <a:r>
              <a:rPr lang="zh-CN" altLang="en-US" sz="1600" b="1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左右的</a:t>
            </a:r>
            <a:r>
              <a:rPr lang="en-US" altLang="zh-CN" sz="1600" b="1" kern="12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usb2.0</a:t>
            </a:r>
            <a:r>
              <a:rPr lang="en-US" altLang="zh-CN" sz="1600" b="1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U</a:t>
            </a:r>
            <a:r>
              <a:rPr lang="zh-CN" altLang="en-US" sz="1600" b="1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盘，</a:t>
            </a:r>
            <a:r>
              <a:rPr lang="en-US" altLang="zh-CN" sz="1600" b="1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U</a:t>
            </a:r>
            <a:r>
              <a:rPr lang="zh-CN" altLang="en-US" sz="1600" b="1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盘格式为</a:t>
            </a:r>
            <a:r>
              <a:rPr lang="en-US" altLang="zh-CN" sz="1600" b="1" kern="12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FAT32</a:t>
            </a:r>
            <a:r>
              <a:rPr lang="zh-CN" altLang="en-US" sz="1600" b="1" kern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t>。</a:t>
            </a:r>
            <a:endParaRPr lang="zh-CN" altLang="en-US" sz="1600" b="1" kern="12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12" name="Shape 141"/>
          <p:cNvSpPr/>
          <p:nvPr/>
        </p:nvSpPr>
        <p:spPr>
          <a:xfrm>
            <a:off x="9498096" y="6477308"/>
            <a:ext cx="3954463" cy="686435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 anchor="ctr">
            <a:spAutoFit/>
          </a:bodyPr>
          <a:lstStyle/>
          <a:p>
            <a:pPr algn="l">
              <a:defRPr sz="3800"/>
            </a:pPr>
            <a:r>
              <a:rPr lang="zh-CN" altLang="en-US" sz="16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方正兰亭黑简体" panose="02000000000000000000" pitchFamily="2" charset="-122"/>
              </a:rPr>
              <a:t>一直在前  却一心向前</a:t>
            </a:r>
            <a:endParaRPr lang="en-US" altLang="en-US" sz="16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方正兰亭黑简体" panose="02000000000000000000" pitchFamily="2" charset="-122"/>
            </a:endParaRPr>
          </a:p>
          <a:p>
            <a:pPr algn="l">
              <a:defRPr sz="3800"/>
            </a:pPr>
            <a:endParaRPr lang="en-US" altLang="zh-CN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方正兰亭黑简体" panose="02000000000000000000" pitchFamily="2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方正兰亭黑简体" panose="02000000000000000000" pitchFamily="2" charset="-122"/>
            </a:endParaRPr>
          </a:p>
        </p:txBody>
      </p:sp>
      <p:sp>
        <p:nvSpPr>
          <p:cNvPr id="9" name="Shape 141"/>
          <p:cNvSpPr/>
          <p:nvPr/>
        </p:nvSpPr>
        <p:spPr>
          <a:xfrm>
            <a:off x="9151501" y="6455196"/>
            <a:ext cx="3954463" cy="716915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 anchor="ctr">
            <a:spAutoFit/>
          </a:bodyPr>
          <a:lstStyle/>
          <a:p>
            <a:pPr algn="l">
              <a:defRPr sz="3800"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方正兰亭黑简体" panose="02000000000000000000" pitchFamily="2" charset="-122"/>
              </a:rPr>
              <a:t>一直在前  却一心向前</a:t>
            </a:r>
            <a:endParaRPr lang="en-US" altLang="en-US" sz="1400" dirty="0">
              <a:solidFill>
                <a:schemeClr val="bg1">
                  <a:lumMod val="6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方正兰亭黑简体" panose="02000000000000000000" pitchFamily="2" charset="-122"/>
            </a:endParaRPr>
          </a:p>
          <a:p>
            <a:pPr algn="l">
              <a:defRPr sz="3800"/>
            </a:pP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方正兰亭黑简体" panose="02000000000000000000" pitchFamily="2" charset="-122"/>
            </a:endParaRPr>
          </a:p>
          <a:p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方正兰亭黑简体" panose="02000000000000000000" pitchFamily="2" charset="-122"/>
            </a:endParaRPr>
          </a:p>
        </p:txBody>
      </p:sp>
      <p:pic>
        <p:nvPicPr>
          <p:cNvPr id="11" name="图片 10" descr="矢量智能对象333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9579244" y="227571"/>
            <a:ext cx="1995036" cy="594278"/>
          </a:xfrm>
          <a:prstGeom prst="rect">
            <a:avLst/>
          </a:prstGeom>
        </p:spPr>
      </p:pic>
      <p:pic>
        <p:nvPicPr>
          <p:cNvPr id="13" name="图片 12" descr="红色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99403" y="-2305"/>
            <a:ext cx="1958340" cy="11017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1574280" y="324943"/>
            <a:ext cx="381000" cy="3429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543757" y="541975"/>
            <a:ext cx="3157855" cy="455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一代车机</a:t>
            </a: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U</a:t>
            </a: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盘制作</a:t>
            </a:r>
            <a:r>
              <a:rPr kumimoji="0" lang="zh-CN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教程</a:t>
            </a:r>
            <a:endParaRPr kumimoji="0" lang="zh-CN" sz="2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184100" y="-2163"/>
            <a:ext cx="12192000" cy="6858000"/>
          </a:xfrm>
          <a:prstGeom prst="rect">
            <a:avLst/>
          </a:prstGeom>
        </p:spPr>
      </p:pic>
      <p:sp>
        <p:nvSpPr>
          <p:cNvPr id="12" name="Shape 141"/>
          <p:cNvSpPr/>
          <p:nvPr/>
        </p:nvSpPr>
        <p:spPr>
          <a:xfrm>
            <a:off x="9498096" y="6477308"/>
            <a:ext cx="3954463" cy="686435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 anchor="ctr">
            <a:spAutoFit/>
          </a:bodyPr>
          <a:lstStyle/>
          <a:p>
            <a:pPr algn="l">
              <a:defRPr sz="3800"/>
            </a:pPr>
            <a:r>
              <a:rPr lang="zh-CN" altLang="en-US" sz="16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方正兰亭黑简体" panose="02000000000000000000" pitchFamily="2" charset="-122"/>
              </a:rPr>
              <a:t>一直在前  却一心向前</a:t>
            </a:r>
            <a:endParaRPr lang="en-US" altLang="en-US" sz="16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方正兰亭黑简体" panose="02000000000000000000" pitchFamily="2" charset="-122"/>
            </a:endParaRPr>
          </a:p>
          <a:p>
            <a:pPr algn="l">
              <a:defRPr sz="3800"/>
            </a:pPr>
            <a:endParaRPr lang="en-US" altLang="zh-CN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方正兰亭黑简体" panose="02000000000000000000" pitchFamily="2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方正兰亭黑简体" panose="02000000000000000000" pitchFamily="2" charset="-122"/>
            </a:endParaRPr>
          </a:p>
        </p:txBody>
      </p:sp>
      <p:sp>
        <p:nvSpPr>
          <p:cNvPr id="9" name="Shape 141"/>
          <p:cNvSpPr/>
          <p:nvPr/>
        </p:nvSpPr>
        <p:spPr>
          <a:xfrm>
            <a:off x="9151501" y="6455196"/>
            <a:ext cx="3954463" cy="716915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 anchor="ctr">
            <a:spAutoFit/>
          </a:bodyPr>
          <a:lstStyle/>
          <a:p>
            <a:pPr algn="l">
              <a:defRPr sz="3800"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方正兰亭黑简体" panose="02000000000000000000" pitchFamily="2" charset="-122"/>
              </a:rPr>
              <a:t>一直在前  却一心向前</a:t>
            </a:r>
            <a:endParaRPr lang="en-US" altLang="en-US" sz="1400" dirty="0">
              <a:solidFill>
                <a:schemeClr val="bg1">
                  <a:lumMod val="6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方正兰亭黑简体" panose="02000000000000000000" pitchFamily="2" charset="-122"/>
            </a:endParaRPr>
          </a:p>
          <a:p>
            <a:pPr algn="l">
              <a:defRPr sz="3800"/>
            </a:pP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方正兰亭黑简体" panose="02000000000000000000" pitchFamily="2" charset="-122"/>
            </a:endParaRPr>
          </a:p>
          <a:p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方正兰亭黑简体" panose="02000000000000000000" pitchFamily="2" charset="-122"/>
            </a:endParaRPr>
          </a:p>
        </p:txBody>
      </p:sp>
      <p:pic>
        <p:nvPicPr>
          <p:cNvPr id="11" name="图片 10" descr="矢量智能对象333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9579244" y="227571"/>
            <a:ext cx="1995036" cy="594278"/>
          </a:xfrm>
          <a:prstGeom prst="rect">
            <a:avLst/>
          </a:prstGeom>
        </p:spPr>
      </p:pic>
      <p:pic>
        <p:nvPicPr>
          <p:cNvPr id="13" name="图片 12" descr="红色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99403" y="-2305"/>
            <a:ext cx="1958340" cy="11017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1574280" y="324943"/>
            <a:ext cx="381000" cy="3429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543757" y="541975"/>
            <a:ext cx="3157855" cy="455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一代车机</a:t>
            </a: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U</a:t>
            </a: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盘制作</a:t>
            </a:r>
            <a:r>
              <a:rPr kumimoji="0" lang="zh-CN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教程</a:t>
            </a:r>
            <a:endParaRPr kumimoji="0" lang="zh-CN" sz="2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4115" y="1499235"/>
            <a:ext cx="7672070" cy="38598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54675" y="5562283"/>
            <a:ext cx="882650" cy="455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35718" tIns="35718" rIns="35718" bIns="35718" numCol="1" spcCol="38100" rtlCol="0" anchor="ctr" forceAA="0">
            <a:spAutoFit/>
          </a:bodyPr>
          <a:lstStyle/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图片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en-US" altLang="zh-CN" sz="2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184100" y="-2163"/>
            <a:ext cx="12192000" cy="6858000"/>
          </a:xfrm>
          <a:prstGeom prst="rect">
            <a:avLst/>
          </a:prstGeom>
        </p:spPr>
      </p:pic>
      <p:sp>
        <p:nvSpPr>
          <p:cNvPr id="12" name="Shape 141"/>
          <p:cNvSpPr/>
          <p:nvPr/>
        </p:nvSpPr>
        <p:spPr>
          <a:xfrm>
            <a:off x="9498096" y="6477308"/>
            <a:ext cx="3954463" cy="686435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 anchor="ctr">
            <a:spAutoFit/>
          </a:bodyPr>
          <a:lstStyle/>
          <a:p>
            <a:pPr algn="l">
              <a:defRPr sz="3800"/>
            </a:pPr>
            <a:r>
              <a:rPr lang="zh-CN" altLang="en-US" sz="16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方正兰亭黑简体" panose="02000000000000000000" pitchFamily="2" charset="-122"/>
              </a:rPr>
              <a:t>一直在前  却一心向前</a:t>
            </a:r>
            <a:endParaRPr lang="en-US" altLang="en-US" sz="16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方正兰亭黑简体" panose="02000000000000000000" pitchFamily="2" charset="-122"/>
            </a:endParaRPr>
          </a:p>
          <a:p>
            <a:pPr algn="l">
              <a:defRPr sz="3800"/>
            </a:pPr>
            <a:endParaRPr lang="en-US" altLang="zh-CN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方正兰亭黑简体" panose="02000000000000000000" pitchFamily="2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方正兰亭黑简体" panose="02000000000000000000" pitchFamily="2" charset="-122"/>
            </a:endParaRPr>
          </a:p>
        </p:txBody>
      </p:sp>
      <p:sp>
        <p:nvSpPr>
          <p:cNvPr id="9" name="Shape 141"/>
          <p:cNvSpPr/>
          <p:nvPr/>
        </p:nvSpPr>
        <p:spPr>
          <a:xfrm>
            <a:off x="9151501" y="6455196"/>
            <a:ext cx="3954463" cy="716915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 anchor="ctr">
            <a:spAutoFit/>
          </a:bodyPr>
          <a:lstStyle/>
          <a:p>
            <a:pPr algn="l">
              <a:defRPr sz="3800"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方正兰亭黑简体" panose="02000000000000000000" pitchFamily="2" charset="-122"/>
              </a:rPr>
              <a:t>一直在前  却一心向前</a:t>
            </a:r>
            <a:endParaRPr lang="en-US" altLang="en-US" sz="1400" dirty="0">
              <a:solidFill>
                <a:schemeClr val="bg1">
                  <a:lumMod val="6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方正兰亭黑简体" panose="02000000000000000000" pitchFamily="2" charset="-122"/>
            </a:endParaRPr>
          </a:p>
          <a:p>
            <a:pPr algn="l">
              <a:defRPr sz="3800"/>
            </a:pP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方正兰亭黑简体" panose="02000000000000000000" pitchFamily="2" charset="-122"/>
            </a:endParaRPr>
          </a:p>
          <a:p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方正兰亭黑简体" panose="02000000000000000000" pitchFamily="2" charset="-122"/>
            </a:endParaRPr>
          </a:p>
        </p:txBody>
      </p:sp>
      <p:pic>
        <p:nvPicPr>
          <p:cNvPr id="11" name="图片 10" descr="矢量智能对象333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9579244" y="227571"/>
            <a:ext cx="1995036" cy="594278"/>
          </a:xfrm>
          <a:prstGeom prst="rect">
            <a:avLst/>
          </a:prstGeom>
        </p:spPr>
      </p:pic>
      <p:pic>
        <p:nvPicPr>
          <p:cNvPr id="13" name="图片 12" descr="红色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99403" y="-2305"/>
            <a:ext cx="1958340" cy="11017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1574280" y="324943"/>
            <a:ext cx="381000" cy="3429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543757" y="541975"/>
            <a:ext cx="3157855" cy="455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一代车机</a:t>
            </a: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U</a:t>
            </a: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盘制作</a:t>
            </a:r>
            <a:r>
              <a:rPr kumimoji="0" lang="zh-CN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教程</a:t>
            </a:r>
            <a:endParaRPr kumimoji="0" lang="zh-CN" sz="2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01608" y="4475798"/>
            <a:ext cx="882650" cy="455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35718" tIns="35718" rIns="35718" bIns="35718" numCol="1" spcCol="38100" rtlCol="0" anchor="ctr" forceAA="0">
            <a:spAutoFit/>
          </a:bodyPr>
          <a:lstStyle/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图片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altLang="zh-CN" sz="2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583" y="1383665"/>
            <a:ext cx="4989195" cy="2892425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363" y="1383665"/>
            <a:ext cx="5538153" cy="28825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15363" y="4475798"/>
            <a:ext cx="882650" cy="455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35718" tIns="35718" rIns="35718" bIns="35718" numCol="1" spcCol="38100" rtlCol="0" anchor="ctr" forceAA="0">
            <a:spAutoFit/>
          </a:bodyPr>
          <a:lstStyle/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图片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</a:t>
            </a:r>
            <a:endParaRPr kumimoji="0" lang="en-US" altLang="zh-CN" sz="2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PP_MARK_KEY" val="a62479fa-1262-4a8a-a56f-1b8154807b65"/>
  <p:tag name="COMMONDATA" val="eyJoZGlkIjoiZWEwMzU5MTViYzQ2N2FlMzk4MmM1YTg2MjhiNTQwNj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WPS 演示</Application>
  <PresentationFormat>自定义</PresentationFormat>
  <Paragraphs>49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Calibri</vt:lpstr>
      <vt:lpstr>Arial</vt:lpstr>
      <vt:lpstr>方正兰亭黑简体</vt:lpstr>
      <vt:lpstr>黑体</vt:lpstr>
      <vt:lpstr>Helvetica Light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175</cp:revision>
  <dcterms:created xsi:type="dcterms:W3CDTF">2019-06-19T02:08:00Z</dcterms:created>
  <dcterms:modified xsi:type="dcterms:W3CDTF">2022-12-09T02:34:55Z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2052-11.1.0.13607</vt:lpwstr>
  </property>
  <property fmtid="{D5CDD505-2E9C-101B-9397-08002B2CF9AE}" pid="3" name="ICV">
    <vt:lpwstr>CBEF899FD04147CE9578B0567D4D9E8C</vt:lpwstr>
  </property>
</Properties>
</file>