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B6E4-E826-4800-BD66-E4B7E29C51E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BC1C-4049-4F0C-AAEE-CA4A6DC5A1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盘升级指导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020" y="511565"/>
            <a:ext cx="103743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、准备好</a:t>
            </a:r>
            <a:r>
              <a:rPr lang="en-US" altLang="zh-CN" dirty="0" smtClean="0"/>
              <a:t>PAD</a:t>
            </a:r>
            <a:r>
              <a:rPr lang="zh-CN" altLang="en-US" dirty="0"/>
              <a:t>升级软件包</a:t>
            </a:r>
            <a:r>
              <a:rPr lang="zh-CN" altLang="en-US" dirty="0" smtClean="0"/>
              <a:t>（例如：</a:t>
            </a:r>
            <a:r>
              <a:rPr lang="en-US" altLang="zh-CN" dirty="0" smtClean="0"/>
              <a:t>Di3.0_15.1.7.2104230.1.15.2.1.2104220.2.15.2.2.2104220.2.zip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、准备一个存储容量大于</a:t>
            </a:r>
            <a:r>
              <a:rPr lang="en-US" altLang="zh-CN" dirty="0"/>
              <a:t>2G</a:t>
            </a:r>
            <a:r>
              <a:rPr lang="zh-CN" altLang="en-US" dirty="0"/>
              <a:t>的</a:t>
            </a:r>
            <a:r>
              <a:rPr lang="en-US" altLang="zh-CN" dirty="0"/>
              <a:t>U</a:t>
            </a:r>
            <a:r>
              <a:rPr lang="zh-CN" altLang="en-US" dirty="0"/>
              <a:t>盘，建议使用兼容性较好的金士顿，闪迪品牌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、在</a:t>
            </a:r>
            <a:r>
              <a:rPr lang="en-US" altLang="zh-CN" dirty="0"/>
              <a:t>U</a:t>
            </a:r>
            <a:r>
              <a:rPr lang="zh-CN" altLang="en-US" dirty="0"/>
              <a:t>盘中创建一个文件夹为</a:t>
            </a:r>
            <a:r>
              <a:rPr lang="en-US" altLang="zh-CN" dirty="0" err="1"/>
              <a:t>BYDUpdatePackage</a:t>
            </a:r>
            <a:r>
              <a:rPr lang="en-US" altLang="zh-CN" dirty="0"/>
              <a:t> </a:t>
            </a:r>
            <a:r>
              <a:rPr lang="zh-CN" altLang="en-US" dirty="0"/>
              <a:t>的文件夹（注意字母大小写）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、在</a:t>
            </a:r>
            <a:r>
              <a:rPr lang="en-US" altLang="zh-CN" dirty="0" err="1"/>
              <a:t>BYDUpdatePackage</a:t>
            </a:r>
            <a:r>
              <a:rPr lang="zh-CN" altLang="en-US" dirty="0"/>
              <a:t>文件夹中在创建一个</a:t>
            </a:r>
            <a:r>
              <a:rPr lang="en-US" altLang="zh-CN" dirty="0"/>
              <a:t>msm8953_64 </a:t>
            </a:r>
            <a:r>
              <a:rPr lang="zh-CN" altLang="en-US" dirty="0"/>
              <a:t>文件夹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、将下载好的升级包拷贝到</a:t>
            </a:r>
            <a:r>
              <a:rPr lang="en-US" altLang="zh-CN" dirty="0"/>
              <a:t>msm8953_64</a:t>
            </a:r>
            <a:r>
              <a:rPr lang="zh-CN" altLang="en-US" dirty="0"/>
              <a:t>文件夹中，并按照下面的规则重命名</a:t>
            </a:r>
          </a:p>
          <a:p>
            <a:r>
              <a:rPr lang="zh-CN" altLang="en-US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如果在电脑上重命名前看到是</a:t>
            </a:r>
            <a:r>
              <a:rPr lang="en-US" altLang="zh-CN" dirty="0">
                <a:solidFill>
                  <a:srgbClr val="FF0000"/>
                </a:solidFill>
              </a:rPr>
              <a:t>xxxxx.zip</a:t>
            </a:r>
            <a:r>
              <a:rPr lang="zh-CN" altLang="en-US" dirty="0">
                <a:solidFill>
                  <a:srgbClr val="FF0000"/>
                </a:solidFill>
              </a:rPr>
              <a:t>，就修改成</a:t>
            </a:r>
            <a:r>
              <a:rPr lang="en-US" altLang="zh-CN" dirty="0">
                <a:solidFill>
                  <a:srgbClr val="FF0000"/>
                </a:solidFill>
              </a:rPr>
              <a:t>UpdateFull.zip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如果在电脑上重命名前看到的是</a:t>
            </a:r>
            <a:r>
              <a:rPr lang="en-US" altLang="zh-CN" dirty="0" err="1">
                <a:solidFill>
                  <a:srgbClr val="FF0000"/>
                </a:solidFill>
              </a:rPr>
              <a:t>xxxxxx</a:t>
            </a:r>
            <a:r>
              <a:rPr lang="zh-CN" altLang="en-US" dirty="0">
                <a:solidFill>
                  <a:srgbClr val="FF0000"/>
                </a:solidFill>
              </a:rPr>
              <a:t>，就修改为</a:t>
            </a:r>
            <a:r>
              <a:rPr lang="en-US" altLang="zh-CN" dirty="0" err="1">
                <a:solidFill>
                  <a:srgbClr val="FF0000"/>
                </a:solidFill>
              </a:rPr>
              <a:t>UpdateFull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r>
              <a:rPr lang="en-US" altLang="zh-CN" dirty="0" smtClean="0"/>
              <a:t>6</a:t>
            </a:r>
            <a:r>
              <a:rPr lang="zh-CN" altLang="en-US" dirty="0"/>
              <a:t>、将做好的</a:t>
            </a:r>
            <a:r>
              <a:rPr lang="en-US" altLang="zh-CN" dirty="0"/>
              <a:t>U</a:t>
            </a:r>
            <a:r>
              <a:rPr lang="zh-CN" altLang="en-US" dirty="0"/>
              <a:t>盘包插入在车机的</a:t>
            </a:r>
            <a:r>
              <a:rPr lang="en-US" altLang="zh-CN" dirty="0"/>
              <a:t>USB</a:t>
            </a:r>
            <a:r>
              <a:rPr lang="zh-CN" altLang="en-US" dirty="0"/>
              <a:t>模块的数据</a:t>
            </a:r>
            <a:r>
              <a:rPr lang="zh-CN" altLang="en-US" dirty="0" smtClean="0"/>
              <a:t>接口，如下图：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PAD</a:t>
            </a:r>
            <a:r>
              <a:rPr lang="zh-CN" altLang="en-US" dirty="0"/>
              <a:t>自动</a:t>
            </a:r>
            <a:r>
              <a:rPr lang="zh-CN" altLang="en-US" dirty="0" smtClean="0"/>
              <a:t>进入升级，升级过程中华</a:t>
            </a:r>
            <a:r>
              <a:rPr lang="en-US" altLang="zh-CN" dirty="0" smtClean="0"/>
              <a:t>PAD</a:t>
            </a:r>
            <a:r>
              <a:rPr lang="zh-CN" altLang="en-US" dirty="0" smtClean="0"/>
              <a:t>提示“请拔掉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盘”，用户按照操作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PAD</a:t>
            </a:r>
            <a:r>
              <a:rPr lang="zh-CN" altLang="en-US" dirty="0" smtClean="0"/>
              <a:t>升级成功后，会提示升级成功，至此升级完成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注意事项</a:t>
            </a:r>
          </a:p>
          <a:p>
            <a:r>
              <a:rPr lang="en-US" altLang="zh-CN" dirty="0" smtClean="0"/>
              <a:t>1. U盘升级和 OTA服务器方式升级不能一起进行。</a:t>
            </a:r>
          </a:p>
          <a:p>
            <a:r>
              <a:rPr lang="en-US" altLang="zh-CN" dirty="0" smtClean="0"/>
              <a:t>2. 升级过程中不要主动断电</a:t>
            </a:r>
          </a:p>
          <a:p>
            <a:r>
              <a:rPr lang="en-US" altLang="zh-CN" dirty="0" smtClean="0"/>
              <a:t>3. OTA服务器升级时，先确保网络未断开，有流量</a:t>
            </a:r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22" y="2858759"/>
            <a:ext cx="1454225" cy="76838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35063" y="2167128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203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U盘升级指导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U盘升级指导</dc:title>
  <dc:creator>chen.guozheng@byd.com</dc:creator>
  <cp:lastModifiedBy>chen.mingrui@byd.com</cp:lastModifiedBy>
  <cp:revision>22</cp:revision>
  <dcterms:created xsi:type="dcterms:W3CDTF">2020-08-06T04:37:00Z</dcterms:created>
  <dcterms:modified xsi:type="dcterms:W3CDTF">2022-01-15T01:35:01Z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2052-11.8.2.10321</vt:lpwstr>
  </property>
</Properties>
</file>