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8D4D-2413-41C0-BDE2-4769C4FD6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EAFA33-6D6C-4D03-9198-C7F856E95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8A207-226A-49A9-9ADB-9A99FA78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56F3-DDD6-4E14-AF9E-AF4F3AF182F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A821F-47D3-4CD0-950A-081DA2FD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59321-2BF7-46CA-A78B-60297DB7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B1EE-A7E7-43C8-BCD3-B352561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1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446ED-E9E7-4016-95D1-E106163D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73DF9-0877-43D3-BB70-2C417E6D6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F6C35-B344-49D8-94D7-5DFC09D4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56F3-DDD6-4E14-AF9E-AF4F3AF182F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38184-5FF3-4DFF-AC66-DCDF75B1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639AD-118D-43BE-8BC2-890D287F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B1EE-A7E7-43C8-BCD3-B352561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2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B549C7-8D44-42A1-9A83-DD936BD00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F831FB-01AE-4B76-8FD2-BDEE8673A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8DEB2-0D82-41F5-A9EB-0CA4AF4A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56F3-DDD6-4E14-AF9E-AF4F3AF182F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8F3AA-E33E-4B73-ADD3-F21A205B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35DC8-8528-4049-95AB-3B112910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B1EE-A7E7-43C8-BCD3-B352561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2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5BA07-65B5-4CFB-B104-1406D7D6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CA966-F556-4E1E-860F-427E090F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E6184-E713-45F1-AE8B-60C6E28E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56F3-DDD6-4E14-AF9E-AF4F3AF182F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49EAD-F916-4941-8A9E-7CC9CD4A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CFF23-D286-4978-83B5-35CEC3BA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B1EE-A7E7-43C8-BCD3-B352561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6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01135-DBF4-4757-BC54-0CBBC024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A5317-A8D7-4466-B411-1DA244C8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00601-0135-4B63-A827-D261CD98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56F3-DDD6-4E14-AF9E-AF4F3AF182F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3B2D0-92EC-4D43-BE1B-E9FD5FDD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4A0F5-777A-474D-89B5-2B08069C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B1EE-A7E7-43C8-BCD3-B352561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6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8180A-3709-431A-A5E3-863BC903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454A7-6F02-443E-8CBF-DDCD8DAB3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3A66B-F03A-40DF-AD1E-2C696FFF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F5C1F-9520-453F-9BFA-9ED5298B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56F3-DDD6-4E14-AF9E-AF4F3AF182F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75FF4-487A-485B-9664-0A8F9570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9F437-7D64-45FE-B759-2B3D6A86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B1EE-A7E7-43C8-BCD3-B352561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1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CE80D-4AC4-47D3-9373-F973AD64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9A01A3-1B42-43AF-B13E-2F30CC9A5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9DC39-4D26-4DB0-8AA8-9C9080B8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B8CECF-5194-4AAB-8855-941913A1A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4F918-7473-4115-BBCB-F370AEC3D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C05EB9-525A-4799-97A7-52C8F3D5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56F3-DDD6-4E14-AF9E-AF4F3AF182F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AEC57A-4665-42DC-858F-6353F050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AD108E-5943-430F-BD1B-E4CEBEE0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B1EE-A7E7-43C8-BCD3-B352561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7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BF9F3-8B9E-42A1-9BDA-7CE181F6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91A4A2-E89D-4680-86B3-6805A1AD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56F3-DDD6-4E14-AF9E-AF4F3AF182F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6A7BC1-8CA5-4A9D-AF58-0BBAE78A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B4FC3A-4380-4820-98D5-1C696786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B1EE-A7E7-43C8-BCD3-B352561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6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E6C951-C2BB-4D9F-872D-06034F37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56F3-DDD6-4E14-AF9E-AF4F3AF182F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7BF903-4F8C-4C07-8DE2-03D33948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080CC-8203-4189-B3B3-050784D9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B1EE-A7E7-43C8-BCD3-B352561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5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F99C-81F2-4EA1-B695-1193675F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42B6D-C42A-4931-9DAB-F57C8FDE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F66954-1E11-4FCF-A06A-D5DEAC404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585E7-B31E-4CC2-97FD-D058D342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56F3-DDD6-4E14-AF9E-AF4F3AF182F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839ACE-C6B6-43FB-8191-B3356DE5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A6440-A026-4F72-851B-AE3686D0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B1EE-A7E7-43C8-BCD3-B352561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5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0B61E-6A18-4D4A-A618-5889B4A1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8E4D47-4933-4C20-B4BD-6AC235603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3EFF4E-5796-4724-A75B-F131F69A6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6A652-27D9-4879-8141-3153FFED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56F3-DDD6-4E14-AF9E-AF4F3AF182F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49F7B-8F4A-45CB-A5F2-ADBA2F03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45057-C523-4329-AFA1-00721205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B1EE-A7E7-43C8-BCD3-B352561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5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55E996-A169-4AAE-B725-A7BA75EB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ED93A-A44C-484F-B80A-D2216F381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72AD8-C939-4D04-A92D-D03318981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A56F3-DDD6-4E14-AF9E-AF4F3AF182FE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2AF5C-C95C-481F-BB3E-C399EFFE6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75886-C7AD-41DF-B9F3-500070B48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BB1EE-A7E7-43C8-BCD3-B352561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01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5514-289C-485C-83D6-4AC9792D4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1B21EC-EF6C-4507-8A73-357D3CC2D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李 璐瑶</dc:creator>
  <cp:lastModifiedBy>李 璐瑶</cp:lastModifiedBy>
  <cp:revision>1</cp:revision>
  <dcterms:created xsi:type="dcterms:W3CDTF">2020-11-15T02:39:30Z</dcterms:created>
  <dcterms:modified xsi:type="dcterms:W3CDTF">2020-11-15T02:39:47Z</dcterms:modified>
</cp:coreProperties>
</file>