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306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12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ABC8B-1466-4526-825D-94BE32DAA332}" v="18" dt="2025-05-25T14:50:42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0042" autoAdjust="0"/>
  </p:normalViewPr>
  <p:slideViewPr>
    <p:cSldViewPr snapToGrid="0">
      <p:cViewPr varScale="1">
        <p:scale>
          <a:sx n="99" d="100"/>
          <a:sy n="99" d="100"/>
        </p:scale>
        <p:origin x="404" y="6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영찬 배" userId="2a89f459d34c4760" providerId="LiveId" clId="{4A3ABC8B-1466-4526-825D-94BE32DAA332}"/>
    <pc:docChg chg="undo custSel addSld delSld modSld">
      <pc:chgData name="영찬 배" userId="2a89f459d34c4760" providerId="LiveId" clId="{4A3ABC8B-1466-4526-825D-94BE32DAA332}" dt="2025-05-25T14:52:36.927" v="2190" actId="20577"/>
      <pc:docMkLst>
        <pc:docMk/>
      </pc:docMkLst>
      <pc:sldChg chg="modSp mod">
        <pc:chgData name="영찬 배" userId="2a89f459d34c4760" providerId="LiveId" clId="{4A3ABC8B-1466-4526-825D-94BE32DAA332}" dt="2025-05-25T14:49:17.548" v="1759" actId="20577"/>
        <pc:sldMkLst>
          <pc:docMk/>
          <pc:sldMk cId="2163902155" sldId="315"/>
        </pc:sldMkLst>
        <pc:spChg chg="mod">
          <ac:chgData name="영찬 배" userId="2a89f459d34c4760" providerId="LiveId" clId="{4A3ABC8B-1466-4526-825D-94BE32DAA332}" dt="2025-05-25T14:49:17.548" v="1759" actId="20577"/>
          <ac:spMkLst>
            <pc:docMk/>
            <pc:sldMk cId="2163902155" sldId="315"/>
            <ac:spMk id="3" creationId="{409E158A-8359-C376-6DAA-409D9AD24EF8}"/>
          </ac:spMkLst>
        </pc:spChg>
      </pc:sldChg>
      <pc:sldChg chg="addSp delSp modSp new mod">
        <pc:chgData name="영찬 배" userId="2a89f459d34c4760" providerId="LiveId" clId="{4A3ABC8B-1466-4526-825D-94BE32DAA332}" dt="2025-05-25T05:22:38.446" v="489" actId="20577"/>
        <pc:sldMkLst>
          <pc:docMk/>
          <pc:sldMk cId="1064707295" sldId="316"/>
        </pc:sldMkLst>
        <pc:spChg chg="mod">
          <ac:chgData name="영찬 배" userId="2a89f459d34c4760" providerId="LiveId" clId="{4A3ABC8B-1466-4526-825D-94BE32DAA332}" dt="2025-05-25T05:21:45.820" v="451" actId="20577"/>
          <ac:spMkLst>
            <pc:docMk/>
            <pc:sldMk cId="1064707295" sldId="316"/>
            <ac:spMk id="2" creationId="{F2E1C4AA-2840-9C10-DEA2-10DADEE37F50}"/>
          </ac:spMkLst>
        </pc:spChg>
        <pc:spChg chg="del">
          <ac:chgData name="영찬 배" userId="2a89f459d34c4760" providerId="LiveId" clId="{4A3ABC8B-1466-4526-825D-94BE32DAA332}" dt="2025-05-25T05:15:46.991" v="397" actId="478"/>
          <ac:spMkLst>
            <pc:docMk/>
            <pc:sldMk cId="1064707295" sldId="316"/>
            <ac:spMk id="3" creationId="{EB4239EA-28F6-BE14-284A-E24B448A0A4D}"/>
          </ac:spMkLst>
        </pc:spChg>
        <pc:spChg chg="del">
          <ac:chgData name="영찬 배" userId="2a89f459d34c4760" providerId="LiveId" clId="{4A3ABC8B-1466-4526-825D-94BE32DAA332}" dt="2025-05-25T05:12:30.942" v="395" actId="478"/>
          <ac:spMkLst>
            <pc:docMk/>
            <pc:sldMk cId="1064707295" sldId="316"/>
            <ac:spMk id="4" creationId="{19AD1F28-68C5-6A53-5F03-CD4AE5094FE7}"/>
          </ac:spMkLst>
        </pc:spChg>
        <pc:spChg chg="del">
          <ac:chgData name="영찬 배" userId="2a89f459d34c4760" providerId="LiveId" clId="{4A3ABC8B-1466-4526-825D-94BE32DAA332}" dt="2025-05-25T05:12:27.459" v="393" actId="478"/>
          <ac:spMkLst>
            <pc:docMk/>
            <pc:sldMk cId="1064707295" sldId="316"/>
            <ac:spMk id="5" creationId="{E6805649-04B0-C152-57E9-851FFD3B6EF2}"/>
          </ac:spMkLst>
        </pc:spChg>
        <pc:spChg chg="del">
          <ac:chgData name="영찬 배" userId="2a89f459d34c4760" providerId="LiveId" clId="{4A3ABC8B-1466-4526-825D-94BE32DAA332}" dt="2025-05-25T05:12:29.164" v="394" actId="478"/>
          <ac:spMkLst>
            <pc:docMk/>
            <pc:sldMk cId="1064707295" sldId="316"/>
            <ac:spMk id="6" creationId="{FF505439-FE74-8135-7E33-8650C30BEB20}"/>
          </ac:spMkLst>
        </pc:spChg>
        <pc:spChg chg="add mod">
          <ac:chgData name="영찬 배" userId="2a89f459d34c4760" providerId="LiveId" clId="{4A3ABC8B-1466-4526-825D-94BE32DAA332}" dt="2025-05-25T05:16:25.446" v="404" actId="1076"/>
          <ac:spMkLst>
            <pc:docMk/>
            <pc:sldMk cId="1064707295" sldId="316"/>
            <ac:spMk id="7" creationId="{2D73DA64-DBD4-2394-B57A-592A800D72BB}"/>
          </ac:spMkLst>
        </pc:spChg>
        <pc:spChg chg="add mod">
          <ac:chgData name="영찬 배" userId="2a89f459d34c4760" providerId="LiveId" clId="{4A3ABC8B-1466-4526-825D-94BE32DAA332}" dt="2025-05-25T05:22:07.523" v="456" actId="1076"/>
          <ac:spMkLst>
            <pc:docMk/>
            <pc:sldMk cId="1064707295" sldId="316"/>
            <ac:spMk id="8" creationId="{5A0DE0FD-F3A5-33F3-BF8B-AF93BD72E00E}"/>
          </ac:spMkLst>
        </pc:spChg>
        <pc:spChg chg="add mod">
          <ac:chgData name="영찬 배" userId="2a89f459d34c4760" providerId="LiveId" clId="{4A3ABC8B-1466-4526-825D-94BE32DAA332}" dt="2025-05-25T05:22:12.814" v="464" actId="20577"/>
          <ac:spMkLst>
            <pc:docMk/>
            <pc:sldMk cId="1064707295" sldId="316"/>
            <ac:spMk id="9" creationId="{52DEEEDF-D771-2540-7459-5004B3D5A780}"/>
          </ac:spMkLst>
        </pc:spChg>
        <pc:spChg chg="add mod">
          <ac:chgData name="영찬 배" userId="2a89f459d34c4760" providerId="LiveId" clId="{4A3ABC8B-1466-4526-825D-94BE32DAA332}" dt="2025-05-25T05:22:38.446" v="489" actId="20577"/>
          <ac:spMkLst>
            <pc:docMk/>
            <pc:sldMk cId="1064707295" sldId="316"/>
            <ac:spMk id="10" creationId="{ED7ACCD4-D17F-1065-E882-9064AF4826F5}"/>
          </ac:spMkLst>
        </pc:spChg>
      </pc:sldChg>
      <pc:sldChg chg="new del">
        <pc:chgData name="영찬 배" userId="2a89f459d34c4760" providerId="LiveId" clId="{4A3ABC8B-1466-4526-825D-94BE32DAA332}" dt="2025-05-25T05:11:24.200" v="363" actId="680"/>
        <pc:sldMkLst>
          <pc:docMk/>
          <pc:sldMk cId="2879006350" sldId="316"/>
        </pc:sldMkLst>
      </pc:sldChg>
      <pc:sldChg chg="modSp new del mod">
        <pc:chgData name="영찬 배" userId="2a89f459d34c4760" providerId="LiveId" clId="{4A3ABC8B-1466-4526-825D-94BE32DAA332}" dt="2025-05-25T05:12:07.484" v="367" actId="47"/>
        <pc:sldMkLst>
          <pc:docMk/>
          <pc:sldMk cId="3201678330" sldId="316"/>
        </pc:sldMkLst>
        <pc:spChg chg="mod">
          <ac:chgData name="영찬 배" userId="2a89f459d34c4760" providerId="LiveId" clId="{4A3ABC8B-1466-4526-825D-94BE32DAA332}" dt="2025-05-25T05:12:02.835" v="366" actId="20577"/>
          <ac:spMkLst>
            <pc:docMk/>
            <pc:sldMk cId="3201678330" sldId="316"/>
            <ac:spMk id="2" creationId="{820B77BA-E9BA-5765-2F04-966891CE73BC}"/>
          </ac:spMkLst>
        </pc:spChg>
      </pc:sldChg>
      <pc:sldChg chg="addSp delSp modSp add mod">
        <pc:chgData name="영찬 배" userId="2a89f459d34c4760" providerId="LiveId" clId="{4A3ABC8B-1466-4526-825D-94BE32DAA332}" dt="2025-05-25T14:49:35.937" v="1778"/>
        <pc:sldMkLst>
          <pc:docMk/>
          <pc:sldMk cId="292226874" sldId="317"/>
        </pc:sldMkLst>
        <pc:spChg chg="add del">
          <ac:chgData name="영찬 배" userId="2a89f459d34c4760" providerId="LiveId" clId="{4A3ABC8B-1466-4526-825D-94BE32DAA332}" dt="2025-05-25T07:06:20.625" v="498" actId="11529"/>
          <ac:spMkLst>
            <pc:docMk/>
            <pc:sldMk cId="292226874" sldId="317"/>
            <ac:spMk id="3" creationId="{C49E2A01-D944-53F2-65BC-3187DF938F8D}"/>
          </ac:spMkLst>
        </pc:spChg>
        <pc:spChg chg="add del mod">
          <ac:chgData name="영찬 배" userId="2a89f459d34c4760" providerId="LiveId" clId="{4A3ABC8B-1466-4526-825D-94BE32DAA332}" dt="2025-05-25T07:06:19.784" v="496" actId="11529"/>
          <ac:spMkLst>
            <pc:docMk/>
            <pc:sldMk cId="292226874" sldId="317"/>
            <ac:spMk id="4" creationId="{A166439E-7A25-AC9A-7AC1-0E80C85A2A78}"/>
          </ac:spMkLst>
        </pc:spChg>
        <pc:spChg chg="add mod">
          <ac:chgData name="영찬 배" userId="2a89f459d34c4760" providerId="LiveId" clId="{4A3ABC8B-1466-4526-825D-94BE32DAA332}" dt="2025-05-25T07:11:36.879" v="748" actId="1035"/>
          <ac:spMkLst>
            <pc:docMk/>
            <pc:sldMk cId="292226874" sldId="317"/>
            <ac:spMk id="5" creationId="{46769DB8-94DC-1805-BF59-6105F9BDF6CA}"/>
          </ac:spMkLst>
        </pc:spChg>
        <pc:spChg chg="add del mod">
          <ac:chgData name="영찬 배" userId="2a89f459d34c4760" providerId="LiveId" clId="{4A3ABC8B-1466-4526-825D-94BE32DAA332}" dt="2025-05-25T07:08:54.762" v="517" actId="478"/>
          <ac:spMkLst>
            <pc:docMk/>
            <pc:sldMk cId="292226874" sldId="317"/>
            <ac:spMk id="6" creationId="{2EC35381-8C25-C34A-0562-F2CE6B455A92}"/>
          </ac:spMkLst>
        </pc:spChg>
        <pc:spChg chg="add del mod">
          <ac:chgData name="영찬 배" userId="2a89f459d34c4760" providerId="LiveId" clId="{4A3ABC8B-1466-4526-825D-94BE32DAA332}" dt="2025-05-25T07:11:32.446" v="743" actId="478"/>
          <ac:spMkLst>
            <pc:docMk/>
            <pc:sldMk cId="292226874" sldId="317"/>
            <ac:spMk id="8" creationId="{C1B6C5F6-5828-984D-2460-84AA6F7AC240}"/>
          </ac:spMkLst>
        </pc:spChg>
        <pc:spChg chg="add del mod">
          <ac:chgData name="영찬 배" userId="2a89f459d34c4760" providerId="LiveId" clId="{4A3ABC8B-1466-4526-825D-94BE32DAA332}" dt="2025-05-25T07:08:54.762" v="517" actId="478"/>
          <ac:spMkLst>
            <pc:docMk/>
            <pc:sldMk cId="292226874" sldId="317"/>
            <ac:spMk id="9" creationId="{924494A7-5849-A815-8503-B4B99B329EA6}"/>
          </ac:spMkLst>
        </pc:spChg>
        <pc:spChg chg="add del mod">
          <ac:chgData name="영찬 배" userId="2a89f459d34c4760" providerId="LiveId" clId="{4A3ABC8B-1466-4526-825D-94BE32DAA332}" dt="2025-05-25T07:08:54.762" v="517" actId="478"/>
          <ac:spMkLst>
            <pc:docMk/>
            <pc:sldMk cId="292226874" sldId="317"/>
            <ac:spMk id="10" creationId="{4DD0AC37-CECE-2DEE-3144-18E15602A4C2}"/>
          </ac:spMkLst>
        </pc:spChg>
        <pc:spChg chg="add del mod">
          <ac:chgData name="영찬 배" userId="2a89f459d34c4760" providerId="LiveId" clId="{4A3ABC8B-1466-4526-825D-94BE32DAA332}" dt="2025-05-25T07:08:54.762" v="517" actId="478"/>
          <ac:spMkLst>
            <pc:docMk/>
            <pc:sldMk cId="292226874" sldId="317"/>
            <ac:spMk id="11" creationId="{24488D1B-0312-9B41-A68C-86119A617E8B}"/>
          </ac:spMkLst>
        </pc:spChg>
        <pc:spChg chg="add mod">
          <ac:chgData name="영찬 배" userId="2a89f459d34c4760" providerId="LiveId" clId="{4A3ABC8B-1466-4526-825D-94BE32DAA332}" dt="2025-05-25T07:11:36.879" v="748" actId="1035"/>
          <ac:spMkLst>
            <pc:docMk/>
            <pc:sldMk cId="292226874" sldId="317"/>
            <ac:spMk id="12" creationId="{A3A8FFE4-8E47-41C6-8CEB-A3FC84E02F39}"/>
          </ac:spMkLst>
        </pc:spChg>
        <pc:spChg chg="add mod">
          <ac:chgData name="영찬 배" userId="2a89f459d34c4760" providerId="LiveId" clId="{4A3ABC8B-1466-4526-825D-94BE32DAA332}" dt="2025-05-25T07:11:36.879" v="748" actId="1035"/>
          <ac:spMkLst>
            <pc:docMk/>
            <pc:sldMk cId="292226874" sldId="317"/>
            <ac:spMk id="13" creationId="{72E96912-F5A6-0984-40F8-955D508F8D8C}"/>
          </ac:spMkLst>
        </pc:spChg>
        <pc:spChg chg="add mod">
          <ac:chgData name="영찬 배" userId="2a89f459d34c4760" providerId="LiveId" clId="{4A3ABC8B-1466-4526-825D-94BE32DAA332}" dt="2025-05-25T14:49:35.937" v="1778"/>
          <ac:spMkLst>
            <pc:docMk/>
            <pc:sldMk cId="292226874" sldId="317"/>
            <ac:spMk id="14" creationId="{73FB6A06-E879-1AF4-E1AA-38B224727298}"/>
          </ac:spMkLst>
        </pc:spChg>
        <pc:spChg chg="add mod">
          <ac:chgData name="영찬 배" userId="2a89f459d34c4760" providerId="LiveId" clId="{4A3ABC8B-1466-4526-825D-94BE32DAA332}" dt="2025-05-25T07:11:36.879" v="748" actId="1035"/>
          <ac:spMkLst>
            <pc:docMk/>
            <pc:sldMk cId="292226874" sldId="317"/>
            <ac:spMk id="15" creationId="{9A5084DE-03E4-6B85-8C68-78A5A070618F}"/>
          </ac:spMkLst>
        </pc:spChg>
        <pc:spChg chg="add mod">
          <ac:chgData name="영찬 배" userId="2a89f459d34c4760" providerId="LiveId" clId="{4A3ABC8B-1466-4526-825D-94BE32DAA332}" dt="2025-05-25T07:11:20.502" v="735" actId="20577"/>
          <ac:spMkLst>
            <pc:docMk/>
            <pc:sldMk cId="292226874" sldId="317"/>
            <ac:spMk id="16" creationId="{7A804259-FDEC-6C84-D7D1-BAFFAD166898}"/>
          </ac:spMkLst>
        </pc:spChg>
        <pc:spChg chg="add mod">
          <ac:chgData name="영찬 배" userId="2a89f459d34c4760" providerId="LiveId" clId="{4A3ABC8B-1466-4526-825D-94BE32DAA332}" dt="2025-05-25T08:21:05.392" v="1267" actId="1076"/>
          <ac:spMkLst>
            <pc:docMk/>
            <pc:sldMk cId="292226874" sldId="317"/>
            <ac:spMk id="17" creationId="{5FD0403E-7C39-192C-5E07-91D4F20F8453}"/>
          </ac:spMkLst>
        </pc:spChg>
        <pc:spChg chg="add mod">
          <ac:chgData name="영찬 배" userId="2a89f459d34c4760" providerId="LiveId" clId="{4A3ABC8B-1466-4526-825D-94BE32DAA332}" dt="2025-05-25T08:21:01.497" v="1266" actId="14100"/>
          <ac:spMkLst>
            <pc:docMk/>
            <pc:sldMk cId="292226874" sldId="317"/>
            <ac:spMk id="18" creationId="{3FF20C06-2790-F7A9-9062-E1CD87FBFBD8}"/>
          </ac:spMkLst>
        </pc:spChg>
      </pc:sldChg>
      <pc:sldChg chg="delSp modSp add mod">
        <pc:chgData name="영찬 배" userId="2a89f459d34c4760" providerId="LiveId" clId="{4A3ABC8B-1466-4526-825D-94BE32DAA332}" dt="2025-05-25T14:49:25.704" v="1774" actId="20577"/>
        <pc:sldMkLst>
          <pc:docMk/>
          <pc:sldMk cId="1017442773" sldId="318"/>
        </pc:sldMkLst>
        <pc:spChg chg="mod">
          <ac:chgData name="영찬 배" userId="2a89f459d34c4760" providerId="LiveId" clId="{4A3ABC8B-1466-4526-825D-94BE32DAA332}" dt="2025-05-25T07:19:32.764" v="870" actId="20577"/>
          <ac:spMkLst>
            <pc:docMk/>
            <pc:sldMk cId="1017442773" sldId="318"/>
            <ac:spMk id="2" creationId="{C24AF412-6F65-7E85-A11F-80BCFCD00BA1}"/>
          </ac:spMkLst>
        </pc:spChg>
        <pc:spChg chg="mod">
          <ac:chgData name="영찬 배" userId="2a89f459d34c4760" providerId="LiveId" clId="{4A3ABC8B-1466-4526-825D-94BE32DAA332}" dt="2025-05-25T07:20:01.649" v="873" actId="13822"/>
          <ac:spMkLst>
            <pc:docMk/>
            <pc:sldMk cId="1017442773" sldId="318"/>
            <ac:spMk id="5" creationId="{A2E27573-8FE1-D46F-0CDA-53788B697762}"/>
          </ac:spMkLst>
        </pc:spChg>
        <pc:spChg chg="mod">
          <ac:chgData name="영찬 배" userId="2a89f459d34c4760" providerId="LiveId" clId="{4A3ABC8B-1466-4526-825D-94BE32DAA332}" dt="2025-05-25T07:19:54.505" v="872" actId="13822"/>
          <ac:spMkLst>
            <pc:docMk/>
            <pc:sldMk cId="1017442773" sldId="318"/>
            <ac:spMk id="12" creationId="{FDBA51A8-7FF1-570D-4106-92B87CDF8BEE}"/>
          </ac:spMkLst>
        </pc:spChg>
        <pc:spChg chg="mod">
          <ac:chgData name="영찬 배" userId="2a89f459d34c4760" providerId="LiveId" clId="{4A3ABC8B-1466-4526-825D-94BE32DAA332}" dt="2025-05-25T14:49:25.704" v="1774" actId="20577"/>
          <ac:spMkLst>
            <pc:docMk/>
            <pc:sldMk cId="1017442773" sldId="318"/>
            <ac:spMk id="14" creationId="{CDB8E492-A261-0EB4-78B3-E0A12EB16FFA}"/>
          </ac:spMkLst>
        </pc:spChg>
        <pc:spChg chg="mod">
          <ac:chgData name="영찬 배" userId="2a89f459d34c4760" providerId="LiveId" clId="{4A3ABC8B-1466-4526-825D-94BE32DAA332}" dt="2025-05-25T08:19:02.979" v="1185"/>
          <ac:spMkLst>
            <pc:docMk/>
            <pc:sldMk cId="1017442773" sldId="318"/>
            <ac:spMk id="16" creationId="{432B0655-D9FE-070B-7806-8DBE4380A822}"/>
          </ac:spMkLst>
        </pc:spChg>
        <pc:spChg chg="del">
          <ac:chgData name="영찬 배" userId="2a89f459d34c4760" providerId="LiveId" clId="{4A3ABC8B-1466-4526-825D-94BE32DAA332}" dt="2025-05-25T07:20:11.511" v="874" actId="478"/>
          <ac:spMkLst>
            <pc:docMk/>
            <pc:sldMk cId="1017442773" sldId="318"/>
            <ac:spMk id="17" creationId="{8B7D1095-E612-1181-F489-02017944228B}"/>
          </ac:spMkLst>
        </pc:spChg>
        <pc:spChg chg="mod">
          <ac:chgData name="영찬 배" userId="2a89f459d34c4760" providerId="LiveId" clId="{4A3ABC8B-1466-4526-825D-94BE32DAA332}" dt="2025-05-25T08:20:34.533" v="1263" actId="20577"/>
          <ac:spMkLst>
            <pc:docMk/>
            <pc:sldMk cId="1017442773" sldId="318"/>
            <ac:spMk id="18" creationId="{74291AA2-39DD-620C-3534-7C5296C2076B}"/>
          </ac:spMkLst>
        </pc:spChg>
      </pc:sldChg>
      <pc:sldChg chg="modSp add mod">
        <pc:chgData name="영찬 배" userId="2a89f459d34c4760" providerId="LiveId" clId="{4A3ABC8B-1466-4526-825D-94BE32DAA332}" dt="2025-05-25T14:49:48.175" v="1786" actId="20577"/>
        <pc:sldMkLst>
          <pc:docMk/>
          <pc:sldMk cId="253761825" sldId="319"/>
        </pc:sldMkLst>
        <pc:spChg chg="mod">
          <ac:chgData name="영찬 배" userId="2a89f459d34c4760" providerId="LiveId" clId="{4A3ABC8B-1466-4526-825D-94BE32DAA332}" dt="2025-05-25T08:18:08.205" v="1123" actId="20577"/>
          <ac:spMkLst>
            <pc:docMk/>
            <pc:sldMk cId="253761825" sldId="319"/>
            <ac:spMk id="2" creationId="{91B78F60-AFFC-7A5F-3E79-DE1F9DA5002D}"/>
          </ac:spMkLst>
        </pc:spChg>
        <pc:spChg chg="mod">
          <ac:chgData name="영찬 배" userId="2a89f459d34c4760" providerId="LiveId" clId="{4A3ABC8B-1466-4526-825D-94BE32DAA332}" dt="2025-05-25T08:18:24.341" v="1125" actId="13822"/>
          <ac:spMkLst>
            <pc:docMk/>
            <pc:sldMk cId="253761825" sldId="319"/>
            <ac:spMk id="12" creationId="{ABB23F24-7406-0299-52F4-CD71DBF3D50D}"/>
          </ac:spMkLst>
        </pc:spChg>
        <pc:spChg chg="mod">
          <ac:chgData name="영찬 배" userId="2a89f459d34c4760" providerId="LiveId" clId="{4A3ABC8B-1466-4526-825D-94BE32DAA332}" dt="2025-05-25T08:18:21.745" v="1124" actId="13822"/>
          <ac:spMkLst>
            <pc:docMk/>
            <pc:sldMk cId="253761825" sldId="319"/>
            <ac:spMk id="13" creationId="{E3BAA30B-5A8D-323B-675C-9905997D7BC0}"/>
          </ac:spMkLst>
        </pc:spChg>
        <pc:spChg chg="mod">
          <ac:chgData name="영찬 배" userId="2a89f459d34c4760" providerId="LiveId" clId="{4A3ABC8B-1466-4526-825D-94BE32DAA332}" dt="2025-05-25T14:49:48.175" v="1786" actId="20577"/>
          <ac:spMkLst>
            <pc:docMk/>
            <pc:sldMk cId="253761825" sldId="319"/>
            <ac:spMk id="14" creationId="{61F65F7D-DF00-A95D-A5E9-D5207558B77C}"/>
          </ac:spMkLst>
        </pc:spChg>
        <pc:spChg chg="mod">
          <ac:chgData name="영찬 배" userId="2a89f459d34c4760" providerId="LiveId" clId="{4A3ABC8B-1466-4526-825D-94BE32DAA332}" dt="2025-05-25T13:43:33.059" v="1537" actId="6549"/>
          <ac:spMkLst>
            <pc:docMk/>
            <pc:sldMk cId="253761825" sldId="319"/>
            <ac:spMk id="16" creationId="{7777F85B-CEBF-2507-FEEC-5D312A6B20EA}"/>
          </ac:spMkLst>
        </pc:spChg>
        <pc:spChg chg="mod">
          <ac:chgData name="영찬 배" userId="2a89f459d34c4760" providerId="LiveId" clId="{4A3ABC8B-1466-4526-825D-94BE32DAA332}" dt="2025-05-25T13:44:07.111" v="1572"/>
          <ac:spMkLst>
            <pc:docMk/>
            <pc:sldMk cId="253761825" sldId="319"/>
            <ac:spMk id="18" creationId="{2BBC162B-B0D3-6655-CAEE-09CCD7142D24}"/>
          </ac:spMkLst>
        </pc:spChg>
      </pc:sldChg>
      <pc:sldChg chg="modSp add mod">
        <pc:chgData name="영찬 배" userId="2a89f459d34c4760" providerId="LiveId" clId="{4A3ABC8B-1466-4526-825D-94BE32DAA332}" dt="2025-05-25T14:50:41.893" v="1985" actId="20577"/>
        <pc:sldMkLst>
          <pc:docMk/>
          <pc:sldMk cId="3803439502" sldId="320"/>
        </pc:sldMkLst>
        <pc:spChg chg="mod">
          <ac:chgData name="영찬 배" userId="2a89f459d34c4760" providerId="LiveId" clId="{4A3ABC8B-1466-4526-825D-94BE32DAA332}" dt="2025-05-25T13:45:42.328" v="1626" actId="20577"/>
          <ac:spMkLst>
            <pc:docMk/>
            <pc:sldMk cId="3803439502" sldId="320"/>
            <ac:spMk id="2" creationId="{E1BD80CD-3628-80C1-0CFA-1B3189A98005}"/>
          </ac:spMkLst>
        </pc:spChg>
        <pc:spChg chg="mod">
          <ac:chgData name="영찬 배" userId="2a89f459d34c4760" providerId="LiveId" clId="{4A3ABC8B-1466-4526-825D-94BE32DAA332}" dt="2025-05-25T13:44:13.232" v="1573" actId="13822"/>
          <ac:spMkLst>
            <pc:docMk/>
            <pc:sldMk cId="3803439502" sldId="320"/>
            <ac:spMk id="13" creationId="{F2A4C670-C3DD-358A-F02B-DC8BFDE92820}"/>
          </ac:spMkLst>
        </pc:spChg>
        <pc:spChg chg="mod">
          <ac:chgData name="영찬 배" userId="2a89f459d34c4760" providerId="LiveId" clId="{4A3ABC8B-1466-4526-825D-94BE32DAA332}" dt="2025-05-25T14:49:49.498" v="1787" actId="20577"/>
          <ac:spMkLst>
            <pc:docMk/>
            <pc:sldMk cId="3803439502" sldId="320"/>
            <ac:spMk id="14" creationId="{B5915D32-4D8D-3B38-FCDF-76556804CA22}"/>
          </ac:spMkLst>
        </pc:spChg>
        <pc:spChg chg="mod">
          <ac:chgData name="영찬 배" userId="2a89f459d34c4760" providerId="LiveId" clId="{4A3ABC8B-1466-4526-825D-94BE32DAA332}" dt="2025-05-25T14:50:41.893" v="1985" actId="20577"/>
          <ac:spMkLst>
            <pc:docMk/>
            <pc:sldMk cId="3803439502" sldId="320"/>
            <ac:spMk id="16" creationId="{F20ABE66-B18F-4153-2674-980037D9BD71}"/>
          </ac:spMkLst>
        </pc:spChg>
        <pc:spChg chg="mod">
          <ac:chgData name="영찬 배" userId="2a89f459d34c4760" providerId="LiveId" clId="{4A3ABC8B-1466-4526-825D-94BE32DAA332}" dt="2025-05-25T14:50:08.791" v="1831" actId="20577"/>
          <ac:spMkLst>
            <pc:docMk/>
            <pc:sldMk cId="3803439502" sldId="320"/>
            <ac:spMk id="18" creationId="{F32C14C0-A7E5-1949-B0D7-D62740BE0F3A}"/>
          </ac:spMkLst>
        </pc:spChg>
      </pc:sldChg>
      <pc:sldChg chg="modSp add mod">
        <pc:chgData name="영찬 배" userId="2a89f459d34c4760" providerId="LiveId" clId="{4A3ABC8B-1466-4526-825D-94BE32DAA332}" dt="2025-05-25T14:52:36.927" v="2190" actId="20577"/>
        <pc:sldMkLst>
          <pc:docMk/>
          <pc:sldMk cId="317056397" sldId="321"/>
        </pc:sldMkLst>
        <pc:spChg chg="mod">
          <ac:chgData name="영찬 배" userId="2a89f459d34c4760" providerId="LiveId" clId="{4A3ABC8B-1466-4526-825D-94BE32DAA332}" dt="2025-05-25T14:50:49.700" v="2002" actId="20577"/>
          <ac:spMkLst>
            <pc:docMk/>
            <pc:sldMk cId="317056397" sldId="321"/>
            <ac:spMk id="2" creationId="{6D17D4B2-9492-8CDC-0C2E-597BF5776DB6}"/>
          </ac:spMkLst>
        </pc:spChg>
        <pc:spChg chg="mod">
          <ac:chgData name="영찬 배" userId="2a89f459d34c4760" providerId="LiveId" clId="{4A3ABC8B-1466-4526-825D-94BE32DAA332}" dt="2025-05-25T14:50:56.853" v="2004" actId="13822"/>
          <ac:spMkLst>
            <pc:docMk/>
            <pc:sldMk cId="317056397" sldId="321"/>
            <ac:spMk id="14" creationId="{21FB3807-2D69-6064-D360-818CB3CA0BB4}"/>
          </ac:spMkLst>
        </pc:spChg>
        <pc:spChg chg="mod">
          <ac:chgData name="영찬 배" userId="2a89f459d34c4760" providerId="LiveId" clId="{4A3ABC8B-1466-4526-825D-94BE32DAA332}" dt="2025-05-25T14:50:53.756" v="2003" actId="13822"/>
          <ac:spMkLst>
            <pc:docMk/>
            <pc:sldMk cId="317056397" sldId="321"/>
            <ac:spMk id="15" creationId="{29FFA844-53FF-5D76-42A4-458C32105608}"/>
          </ac:spMkLst>
        </pc:spChg>
        <pc:spChg chg="mod">
          <ac:chgData name="영찬 배" userId="2a89f459d34c4760" providerId="LiveId" clId="{4A3ABC8B-1466-4526-825D-94BE32DAA332}" dt="2025-05-25T14:52:36.927" v="2190" actId="20577"/>
          <ac:spMkLst>
            <pc:docMk/>
            <pc:sldMk cId="317056397" sldId="321"/>
            <ac:spMk id="16" creationId="{829E3631-A1D9-6BCF-8713-7D2C8587021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893A7-208D-49A2-ADF3-6D51FF1E3A67}" type="datetime1">
              <a:rPr lang="ko-KR" altLang="en-US" smtClean="0">
                <a:latin typeface="+mj-lt"/>
              </a:rPr>
              <a:t>2025-05-25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9CB7-07FF-4D57-AB49-9C3B8C50138F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88382B4-BA11-4387-BBF0-6A871BD5BB3D}" type="datetime1">
              <a:rPr lang="ko-KR" altLang="en-US" smtClean="0"/>
              <a:pPr/>
              <a:t>2025-05-25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939589-3E79-4C82-AA4A-FE78234FAA5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2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altLang="ko-KR" noProof="0" smtClean="0"/>
              <a:pPr/>
              <a:t>8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16000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F5B34-AF16-2A35-4BA2-D017D0B99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780BB6-56E7-2C21-AC91-45A43C0F9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32D83F-5BC3-BAE0-C228-AA9C9B89F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AB3262-D59A-9A70-818B-2E5AF7BC5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altLang="ko-KR" noProof="0" smtClean="0"/>
              <a:pPr/>
              <a:t>9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79200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7A68A-38DF-9F88-171C-9D303CC15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40A8F3-ED70-6255-AC75-FB85321EEC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21F96F3-4315-6D57-47EF-F8E0792C0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8DA51C-D6DC-3DE1-EF5C-DAE3838AC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altLang="ko-KR" noProof="0" smtClean="0"/>
              <a:pPr/>
              <a:t>10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4682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4027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그래픽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그래픽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2 슬라이드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래픽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래픽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래픽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그래픽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그래픽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래픽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래픽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머리글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그래픽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래픽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래픽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래픽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콘텐츠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래픽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래픽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프로그래밍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배영찬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dirty="0"/>
              <a:t>컴퓨터공학과</a:t>
            </a:r>
            <a:endParaRPr lang="en-US" altLang="ko-KR" dirty="0"/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202434980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26A90-F4E2-30EF-1147-216A8CE81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7D4B2-9492-8CDC-0C2E-597BF577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 페이지 레이아웃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DE6C69-1371-0022-D4B6-05024E2B8AF6}"/>
              </a:ext>
            </a:extLst>
          </p:cNvPr>
          <p:cNvSpPr/>
          <p:nvPr/>
        </p:nvSpPr>
        <p:spPr>
          <a:xfrm>
            <a:off x="336000" y="1690687"/>
            <a:ext cx="11520000" cy="502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FDD8B4-3F9F-8BAC-A817-7C795946F48A}"/>
              </a:ext>
            </a:extLst>
          </p:cNvPr>
          <p:cNvSpPr/>
          <p:nvPr/>
        </p:nvSpPr>
        <p:spPr>
          <a:xfrm>
            <a:off x="921888" y="2112334"/>
            <a:ext cx="2016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FAAB9F-4A36-A3DB-6ADB-D84FF824D7D1}"/>
              </a:ext>
            </a:extLst>
          </p:cNvPr>
          <p:cNvSpPr/>
          <p:nvPr/>
        </p:nvSpPr>
        <p:spPr>
          <a:xfrm>
            <a:off x="2937888" y="2112334"/>
            <a:ext cx="2016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8199FD-47DA-4EE4-6FE3-36D74F5157C5}"/>
              </a:ext>
            </a:extLst>
          </p:cNvPr>
          <p:cNvSpPr/>
          <p:nvPr/>
        </p:nvSpPr>
        <p:spPr>
          <a:xfrm>
            <a:off x="4953888" y="2112334"/>
            <a:ext cx="2016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FB3807-2D69-6064-D360-818CB3CA0BB4}"/>
              </a:ext>
            </a:extLst>
          </p:cNvPr>
          <p:cNvSpPr/>
          <p:nvPr/>
        </p:nvSpPr>
        <p:spPr>
          <a:xfrm>
            <a:off x="6969888" y="2112334"/>
            <a:ext cx="2016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필터 설정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FFA844-53FF-5D76-42A4-458C32105608}"/>
              </a:ext>
            </a:extLst>
          </p:cNvPr>
          <p:cNvSpPr/>
          <p:nvPr/>
        </p:nvSpPr>
        <p:spPr>
          <a:xfrm>
            <a:off x="8985888" y="2112334"/>
            <a:ext cx="2016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 페이지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9E3631-A1D9-6BCF-8713-7D2C8587021E}"/>
              </a:ext>
            </a:extLst>
          </p:cNvPr>
          <p:cNvSpPr/>
          <p:nvPr/>
        </p:nvSpPr>
        <p:spPr>
          <a:xfrm>
            <a:off x="921888" y="2892055"/>
            <a:ext cx="10080000" cy="2743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메일의 서명같이 기본 레이아웃 설정할 수 있는 페이지</a:t>
            </a:r>
            <a:r>
              <a:rPr lang="en-US" altLang="ko-KR" dirty="0"/>
              <a:t>, </a:t>
            </a:r>
            <a:r>
              <a:rPr lang="ko-KR" altLang="en-US"/>
              <a:t>기타 설정 페이지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BBC945-11A1-B5F0-945D-37A9D4435861}"/>
              </a:ext>
            </a:extLst>
          </p:cNvPr>
          <p:cNvSpPr/>
          <p:nvPr/>
        </p:nvSpPr>
        <p:spPr>
          <a:xfrm>
            <a:off x="935498" y="5694977"/>
            <a:ext cx="1008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저장및</a:t>
            </a:r>
            <a:r>
              <a:rPr lang="ko-KR" altLang="en-US" dirty="0"/>
              <a:t> 취소 같은 기능 버튼</a:t>
            </a:r>
          </a:p>
        </p:txBody>
      </p:sp>
    </p:spTree>
    <p:extLst>
      <p:ext uri="{BB962C8B-B14F-4D97-AF65-F5344CB8AC3E}">
        <p14:creationId xmlns:p14="http://schemas.microsoft.com/office/powerpoint/2010/main" val="31705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개체 틀 8" descr="일몰 중인 산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그림 개체 틀 10" descr="일몰 중인 산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발표자 배영찬</a:t>
            </a:r>
          </a:p>
        </p:txBody>
      </p:sp>
      <p:pic>
        <p:nvPicPr>
          <p:cNvPr id="15" name="그림 개체 틀 14" descr="가까운 해질녘 하늘 아래에 있는 산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그림 개체 틀 12" descr="동이 트기 바로 전 밤 하늘 아래의 산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9C5F0-5B72-B6BD-7A90-82A1BA9FD5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기획 설명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CC5A7-F3DF-AED9-63FA-54BE3606E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98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6985C3F-3F0B-9BEB-8C8F-2872729F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 관리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4FDBFC2-EE1A-E0E2-1BE9-4D560DF5BC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내가 어디에 어느정도 시간을 사용하고 있지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내가 무엇을 할 때 가장 많은 시간을 투자 하고 있지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내가 어디에 가장 많은 돈을 사용하고 있지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 </a:t>
            </a:r>
          </a:p>
        </p:txBody>
      </p:sp>
      <p:pic>
        <p:nvPicPr>
          <p:cNvPr id="1026" name="Picture 2" descr="다시, 자기관리 - 메튜의 IT 블로그">
            <a:extLst>
              <a:ext uri="{FF2B5EF4-FFF2-40B4-BE49-F238E27FC236}">
                <a16:creationId xmlns:a16="http://schemas.microsoft.com/office/drawing/2014/main" id="{D7D924F9-0D00-CCE8-DC02-C367A681E179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7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40F1A-40F9-A96F-478B-A890688C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사용할 메뉴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E158A-8359-C376-6DAA-409D9AD24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홈</a:t>
            </a:r>
            <a:endParaRPr lang="en-US" altLang="ko-KR" dirty="0"/>
          </a:p>
          <a:p>
            <a:pPr lvl="1"/>
            <a:r>
              <a:rPr lang="ko-KR" altLang="en-US" dirty="0"/>
              <a:t>내가 어디에 시간을 쏟고</a:t>
            </a:r>
            <a:r>
              <a:rPr lang="en-US" altLang="ko-KR" dirty="0"/>
              <a:t>, </a:t>
            </a:r>
            <a:r>
              <a:rPr lang="ko-KR" altLang="en-US" dirty="0"/>
              <a:t>어디에 돈을 많이 썼는지 같은 간단한 통계 자료가 나옴</a:t>
            </a:r>
            <a:endParaRPr lang="en-US" altLang="ko-KR" dirty="0"/>
          </a:p>
          <a:p>
            <a:r>
              <a:rPr lang="ko-KR" altLang="en-US" dirty="0"/>
              <a:t>정보 입력</a:t>
            </a:r>
            <a:endParaRPr lang="en-US" altLang="ko-KR" dirty="0"/>
          </a:p>
          <a:p>
            <a:pPr lvl="1"/>
            <a:r>
              <a:rPr lang="ko-KR" altLang="en-US" dirty="0"/>
              <a:t>내가 어디에 시간을 쏟고</a:t>
            </a:r>
            <a:r>
              <a:rPr lang="en-US" altLang="ko-KR" dirty="0"/>
              <a:t>, </a:t>
            </a:r>
            <a:r>
              <a:rPr lang="ko-KR" altLang="en-US" dirty="0"/>
              <a:t>어디에 돈을 많이 썼는지에 대한 정보를 입력함</a:t>
            </a:r>
            <a:endParaRPr lang="en-US" altLang="ko-KR" dirty="0"/>
          </a:p>
          <a:p>
            <a:r>
              <a:rPr lang="ko-KR" altLang="en-US" dirty="0"/>
              <a:t>정보 확인</a:t>
            </a:r>
            <a:endParaRPr lang="en-US" altLang="ko-KR" dirty="0"/>
          </a:p>
          <a:p>
            <a:pPr lvl="1"/>
            <a:r>
              <a:rPr lang="ko-KR" altLang="en-US" dirty="0"/>
              <a:t>내가 기간을 선택해서 선택한 기간에 대한 통계를 확인함</a:t>
            </a:r>
            <a:endParaRPr lang="en-US" altLang="ko-KR" dirty="0"/>
          </a:p>
          <a:p>
            <a:r>
              <a:rPr lang="ko-KR" altLang="en-US" dirty="0"/>
              <a:t>정보 필터 설정</a:t>
            </a:r>
            <a:endParaRPr lang="en-US" altLang="ko-KR" dirty="0"/>
          </a:p>
          <a:p>
            <a:pPr lvl="1"/>
            <a:r>
              <a:rPr lang="ko-KR" altLang="en-US" dirty="0"/>
              <a:t>정보 확인할 때 미리 커스텀 폼을 만들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 페이지</a:t>
            </a:r>
            <a:endParaRPr lang="en-US" altLang="ko-KR" dirty="0"/>
          </a:p>
          <a:p>
            <a:pPr lvl="1"/>
            <a:r>
              <a:rPr lang="ko-KR" altLang="en-US" dirty="0"/>
              <a:t>기본적으로 어느정도 자동으로 입력될 정보를 수정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90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1C4AA-2840-9C10-DEA2-10DADEE3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레이아웃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73DA64-DBD4-2394-B57A-592A800D72BB}"/>
              </a:ext>
            </a:extLst>
          </p:cNvPr>
          <p:cNvSpPr/>
          <p:nvPr/>
        </p:nvSpPr>
        <p:spPr>
          <a:xfrm>
            <a:off x="336000" y="1690687"/>
            <a:ext cx="11520000" cy="502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0DE0FD-F3A5-33F3-BF8B-AF93BD72E00E}"/>
              </a:ext>
            </a:extLst>
          </p:cNvPr>
          <p:cNvSpPr/>
          <p:nvPr/>
        </p:nvSpPr>
        <p:spPr>
          <a:xfrm>
            <a:off x="1056000" y="2062717"/>
            <a:ext cx="1008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헤더 콘텐츠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EEEDF-D771-2540-7459-5004B3D5A780}"/>
              </a:ext>
            </a:extLst>
          </p:cNvPr>
          <p:cNvSpPr/>
          <p:nvPr/>
        </p:nvSpPr>
        <p:spPr>
          <a:xfrm>
            <a:off x="1056000" y="5639777"/>
            <a:ext cx="1008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푸터</a:t>
            </a:r>
            <a:r>
              <a:rPr lang="ko-KR" altLang="en-US" dirty="0"/>
              <a:t> 콘텐츠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7ACCD4-D17F-1065-E882-9064AF4826F5}"/>
              </a:ext>
            </a:extLst>
          </p:cNvPr>
          <p:cNvSpPr/>
          <p:nvPr/>
        </p:nvSpPr>
        <p:spPr>
          <a:xfrm>
            <a:off x="1056000" y="2781208"/>
            <a:ext cx="10080000" cy="285856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콘텐츠</a:t>
            </a:r>
          </a:p>
        </p:txBody>
      </p:sp>
    </p:spTree>
    <p:extLst>
      <p:ext uri="{BB962C8B-B14F-4D97-AF65-F5344CB8AC3E}">
        <p14:creationId xmlns:p14="http://schemas.microsoft.com/office/powerpoint/2010/main" val="106470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E12A7-6093-D12E-7670-3E6859569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DA618-54DA-E80F-A108-80C9DB42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 레이아웃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2E9B9A-9AF4-8769-046C-43DE87364495}"/>
              </a:ext>
            </a:extLst>
          </p:cNvPr>
          <p:cNvSpPr/>
          <p:nvPr/>
        </p:nvSpPr>
        <p:spPr>
          <a:xfrm>
            <a:off x="336000" y="1690687"/>
            <a:ext cx="11520000" cy="502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769DB8-94DC-1805-BF59-6105F9BDF6CA}"/>
              </a:ext>
            </a:extLst>
          </p:cNvPr>
          <p:cNvSpPr/>
          <p:nvPr/>
        </p:nvSpPr>
        <p:spPr>
          <a:xfrm>
            <a:off x="921888" y="2112334"/>
            <a:ext cx="2016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A8FFE4-8E47-41C6-8CEB-A3FC84E02F39}"/>
              </a:ext>
            </a:extLst>
          </p:cNvPr>
          <p:cNvSpPr/>
          <p:nvPr/>
        </p:nvSpPr>
        <p:spPr>
          <a:xfrm>
            <a:off x="2937888" y="2112334"/>
            <a:ext cx="2016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E96912-F5A6-0984-40F8-955D508F8D8C}"/>
              </a:ext>
            </a:extLst>
          </p:cNvPr>
          <p:cNvSpPr/>
          <p:nvPr/>
        </p:nvSpPr>
        <p:spPr>
          <a:xfrm>
            <a:off x="4953888" y="2112334"/>
            <a:ext cx="2016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FB6A06-E879-1AF4-E1AA-38B224727298}"/>
              </a:ext>
            </a:extLst>
          </p:cNvPr>
          <p:cNvSpPr/>
          <p:nvPr/>
        </p:nvSpPr>
        <p:spPr>
          <a:xfrm>
            <a:off x="6969888" y="2112334"/>
            <a:ext cx="2016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필터 설정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5084DE-03E4-6B85-8C68-78A5A070618F}"/>
              </a:ext>
            </a:extLst>
          </p:cNvPr>
          <p:cNvSpPr/>
          <p:nvPr/>
        </p:nvSpPr>
        <p:spPr>
          <a:xfrm>
            <a:off x="8985888" y="2112334"/>
            <a:ext cx="2016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 페이지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804259-FDEC-6C84-D7D1-BAFFAD166898}"/>
              </a:ext>
            </a:extLst>
          </p:cNvPr>
          <p:cNvSpPr/>
          <p:nvPr/>
        </p:nvSpPr>
        <p:spPr>
          <a:xfrm>
            <a:off x="921888" y="2892055"/>
            <a:ext cx="4968549" cy="2743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 사용한곳의 통계 차트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D0403E-7C39-192C-5E07-91D4F20F8453}"/>
              </a:ext>
            </a:extLst>
          </p:cNvPr>
          <p:cNvSpPr/>
          <p:nvPr/>
        </p:nvSpPr>
        <p:spPr>
          <a:xfrm>
            <a:off x="5969295" y="2892055"/>
            <a:ext cx="5032593" cy="2743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돈을 사용한곳의 통계 차트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F20C06-2790-F7A9-9062-E1CD87FBFBD8}"/>
              </a:ext>
            </a:extLst>
          </p:cNvPr>
          <p:cNvSpPr/>
          <p:nvPr/>
        </p:nvSpPr>
        <p:spPr>
          <a:xfrm>
            <a:off x="921888" y="5694977"/>
            <a:ext cx="1008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간단한 날짜 선택 버튼들 </a:t>
            </a:r>
          </a:p>
        </p:txBody>
      </p:sp>
    </p:spTree>
    <p:extLst>
      <p:ext uri="{BB962C8B-B14F-4D97-AF65-F5344CB8AC3E}">
        <p14:creationId xmlns:p14="http://schemas.microsoft.com/office/powerpoint/2010/main" val="29222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B21AE-1476-6354-ACBE-C0EBE716F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AF412-6F65-7E85-A11F-80BCFCD0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입력 레이아웃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C14A1C-DB49-0FD3-51F7-BCA772A7CC66}"/>
              </a:ext>
            </a:extLst>
          </p:cNvPr>
          <p:cNvSpPr/>
          <p:nvPr/>
        </p:nvSpPr>
        <p:spPr>
          <a:xfrm>
            <a:off x="336000" y="1690687"/>
            <a:ext cx="11520000" cy="502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E27573-8FE1-D46F-0CDA-53788B697762}"/>
              </a:ext>
            </a:extLst>
          </p:cNvPr>
          <p:cNvSpPr/>
          <p:nvPr/>
        </p:nvSpPr>
        <p:spPr>
          <a:xfrm>
            <a:off x="921888" y="2112334"/>
            <a:ext cx="2016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BA51A8-7FF1-570D-4106-92B87CDF8BEE}"/>
              </a:ext>
            </a:extLst>
          </p:cNvPr>
          <p:cNvSpPr/>
          <p:nvPr/>
        </p:nvSpPr>
        <p:spPr>
          <a:xfrm>
            <a:off x="2937888" y="2112334"/>
            <a:ext cx="2016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24ACCE-6CD7-EF52-90EA-A2268B6B9345}"/>
              </a:ext>
            </a:extLst>
          </p:cNvPr>
          <p:cNvSpPr/>
          <p:nvPr/>
        </p:nvSpPr>
        <p:spPr>
          <a:xfrm>
            <a:off x="4953888" y="2112334"/>
            <a:ext cx="2016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B8E492-A261-0EB4-78B3-E0A12EB16FFA}"/>
              </a:ext>
            </a:extLst>
          </p:cNvPr>
          <p:cNvSpPr/>
          <p:nvPr/>
        </p:nvSpPr>
        <p:spPr>
          <a:xfrm>
            <a:off x="6969888" y="2112334"/>
            <a:ext cx="2016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필터 설정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D9469E-59D6-C899-CCD1-79931F9E3F78}"/>
              </a:ext>
            </a:extLst>
          </p:cNvPr>
          <p:cNvSpPr/>
          <p:nvPr/>
        </p:nvSpPr>
        <p:spPr>
          <a:xfrm>
            <a:off x="8985888" y="2112334"/>
            <a:ext cx="2016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 페이지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2B0655-D9FE-070B-7806-8DBE4380A822}"/>
              </a:ext>
            </a:extLst>
          </p:cNvPr>
          <p:cNvSpPr/>
          <p:nvPr/>
        </p:nvSpPr>
        <p:spPr>
          <a:xfrm>
            <a:off x="921888" y="2892055"/>
            <a:ext cx="10080000" cy="2743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입력 폼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사용 금액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한일</a:t>
            </a:r>
            <a:r>
              <a:rPr lang="en-US" altLang="ko-KR" dirty="0"/>
              <a:t>,</a:t>
            </a:r>
            <a:r>
              <a:rPr lang="ko-KR" altLang="en-US" dirty="0"/>
              <a:t> 카테고리 선택 폼</a:t>
            </a:r>
            <a:r>
              <a:rPr lang="en-US" altLang="ko-KR" dirty="0"/>
              <a:t>, </a:t>
            </a:r>
            <a:r>
              <a:rPr lang="ko-KR" altLang="en-US" dirty="0"/>
              <a:t>사용한 시간 등 필요한 정보 입력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291AA2-39DD-620C-3534-7C5296C2076B}"/>
              </a:ext>
            </a:extLst>
          </p:cNvPr>
          <p:cNvSpPr/>
          <p:nvPr/>
        </p:nvSpPr>
        <p:spPr>
          <a:xfrm>
            <a:off x="935498" y="5694977"/>
            <a:ext cx="1008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 </a:t>
            </a:r>
            <a:r>
              <a:rPr lang="ko-KR" altLang="en-US" dirty="0" err="1"/>
              <a:t>완료및</a:t>
            </a:r>
            <a:r>
              <a:rPr lang="ko-KR" altLang="en-US" dirty="0"/>
              <a:t> 초기화 같은 각종 버튼</a:t>
            </a:r>
          </a:p>
        </p:txBody>
      </p:sp>
    </p:spTree>
    <p:extLst>
      <p:ext uri="{BB962C8B-B14F-4D97-AF65-F5344CB8AC3E}">
        <p14:creationId xmlns:p14="http://schemas.microsoft.com/office/powerpoint/2010/main" val="101744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F0B63-5A93-C616-2E60-22215DF4A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78F60-AFFC-7A5F-3E79-DE1F9DA5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확인 레이아웃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78BFA6-A818-1394-7674-0DBB6A6E4014}"/>
              </a:ext>
            </a:extLst>
          </p:cNvPr>
          <p:cNvSpPr/>
          <p:nvPr/>
        </p:nvSpPr>
        <p:spPr>
          <a:xfrm>
            <a:off x="336000" y="1690687"/>
            <a:ext cx="11520000" cy="502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5BDB91-986D-602A-0B84-9219E43FA190}"/>
              </a:ext>
            </a:extLst>
          </p:cNvPr>
          <p:cNvSpPr/>
          <p:nvPr/>
        </p:nvSpPr>
        <p:spPr>
          <a:xfrm>
            <a:off x="921888" y="2112334"/>
            <a:ext cx="2016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B23F24-7406-0299-52F4-CD71DBF3D50D}"/>
              </a:ext>
            </a:extLst>
          </p:cNvPr>
          <p:cNvSpPr/>
          <p:nvPr/>
        </p:nvSpPr>
        <p:spPr>
          <a:xfrm>
            <a:off x="2937888" y="2112334"/>
            <a:ext cx="2016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BAA30B-5A8D-323B-675C-9905997D7BC0}"/>
              </a:ext>
            </a:extLst>
          </p:cNvPr>
          <p:cNvSpPr/>
          <p:nvPr/>
        </p:nvSpPr>
        <p:spPr>
          <a:xfrm>
            <a:off x="4953888" y="2112334"/>
            <a:ext cx="2016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F65F7D-DF00-A95D-A5E9-D5207558B77C}"/>
              </a:ext>
            </a:extLst>
          </p:cNvPr>
          <p:cNvSpPr/>
          <p:nvPr/>
        </p:nvSpPr>
        <p:spPr>
          <a:xfrm>
            <a:off x="6969888" y="2112334"/>
            <a:ext cx="2016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필터 설정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8E81CBE-607F-F2D6-D2E4-BC9631A834EE}"/>
              </a:ext>
            </a:extLst>
          </p:cNvPr>
          <p:cNvSpPr/>
          <p:nvPr/>
        </p:nvSpPr>
        <p:spPr>
          <a:xfrm>
            <a:off x="8985888" y="2112334"/>
            <a:ext cx="2016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 페이지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77F85B-CEBF-2507-FEEC-5D312A6B20EA}"/>
              </a:ext>
            </a:extLst>
          </p:cNvPr>
          <p:cNvSpPr/>
          <p:nvPr/>
        </p:nvSpPr>
        <p:spPr>
          <a:xfrm>
            <a:off x="921888" y="2892055"/>
            <a:ext cx="10080000" cy="2743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통계 그림</a:t>
            </a:r>
            <a:r>
              <a:rPr lang="en-US" altLang="ko-KR" dirty="0"/>
              <a:t>, </a:t>
            </a:r>
            <a:r>
              <a:rPr lang="ko-KR" altLang="en-US" dirty="0"/>
              <a:t>표 자료 등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BBC162B-B0D3-6655-CAEE-09CCD7142D24}"/>
              </a:ext>
            </a:extLst>
          </p:cNvPr>
          <p:cNvSpPr/>
          <p:nvPr/>
        </p:nvSpPr>
        <p:spPr>
          <a:xfrm>
            <a:off x="935498" y="5694977"/>
            <a:ext cx="1008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 선택 </a:t>
            </a:r>
            <a:r>
              <a:rPr lang="ko-KR" altLang="en-US" dirty="0" err="1"/>
              <a:t>입력폼</a:t>
            </a:r>
            <a:r>
              <a:rPr lang="en-US" altLang="ko-KR" dirty="0"/>
              <a:t>(</a:t>
            </a:r>
            <a:r>
              <a:rPr lang="ko-KR" altLang="en-US" dirty="0"/>
              <a:t>기간 선택도 가능</a:t>
            </a:r>
            <a:r>
              <a:rPr lang="en-US" altLang="ko-KR" dirty="0"/>
              <a:t>), </a:t>
            </a:r>
            <a:r>
              <a:rPr lang="ko-KR" altLang="en-US" dirty="0"/>
              <a:t>카테고리 </a:t>
            </a:r>
            <a:r>
              <a:rPr lang="ko-KR" altLang="en-US" dirty="0" err="1"/>
              <a:t>입력폼</a:t>
            </a:r>
            <a:r>
              <a:rPr lang="en-US" altLang="ko-KR" dirty="0"/>
              <a:t>, </a:t>
            </a:r>
            <a:r>
              <a:rPr lang="ko-KR" altLang="en-US" dirty="0"/>
              <a:t>기타 검색 폼</a:t>
            </a:r>
            <a:r>
              <a:rPr lang="en-US" altLang="ko-KR" dirty="0"/>
              <a:t>(</a:t>
            </a:r>
            <a:r>
              <a:rPr lang="ko-KR" altLang="en-US" dirty="0"/>
              <a:t>필터용</a:t>
            </a:r>
            <a:r>
              <a:rPr lang="en-US" altLang="ko-KR" dirty="0"/>
              <a:t>), </a:t>
            </a:r>
            <a:r>
              <a:rPr lang="ko-KR" altLang="en-US" dirty="0"/>
              <a:t>필터용</a:t>
            </a:r>
            <a:r>
              <a:rPr lang="en-US" altLang="ko-KR" dirty="0"/>
              <a:t> </a:t>
            </a:r>
            <a:r>
              <a:rPr lang="ko-KR" altLang="en-US" dirty="0"/>
              <a:t>배치</a:t>
            </a:r>
          </a:p>
        </p:txBody>
      </p:sp>
    </p:spTree>
    <p:extLst>
      <p:ext uri="{BB962C8B-B14F-4D97-AF65-F5344CB8AC3E}">
        <p14:creationId xmlns:p14="http://schemas.microsoft.com/office/powerpoint/2010/main" val="25376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BFDF2-6D22-737D-F2E6-8D0512EC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D80CD-3628-80C1-0CFA-1B3189A9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필터 레이아웃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92A4DA-92CE-F5F9-C9C5-2018A6914120}"/>
              </a:ext>
            </a:extLst>
          </p:cNvPr>
          <p:cNvSpPr/>
          <p:nvPr/>
        </p:nvSpPr>
        <p:spPr>
          <a:xfrm>
            <a:off x="336000" y="1690687"/>
            <a:ext cx="11520000" cy="5029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D66188-C03F-D43F-3169-49437DBA35B4}"/>
              </a:ext>
            </a:extLst>
          </p:cNvPr>
          <p:cNvSpPr/>
          <p:nvPr/>
        </p:nvSpPr>
        <p:spPr>
          <a:xfrm>
            <a:off x="921888" y="2112334"/>
            <a:ext cx="2016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90E497-61B7-6388-7E7F-5F77B53E3EE0}"/>
              </a:ext>
            </a:extLst>
          </p:cNvPr>
          <p:cNvSpPr/>
          <p:nvPr/>
        </p:nvSpPr>
        <p:spPr>
          <a:xfrm>
            <a:off x="2937888" y="2112334"/>
            <a:ext cx="2016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입력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A4C670-C3DD-358A-F02B-DC8BFDE92820}"/>
              </a:ext>
            </a:extLst>
          </p:cNvPr>
          <p:cNvSpPr/>
          <p:nvPr/>
        </p:nvSpPr>
        <p:spPr>
          <a:xfrm>
            <a:off x="4953888" y="2112334"/>
            <a:ext cx="2016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915D32-4D8D-3B38-FCDF-76556804CA22}"/>
              </a:ext>
            </a:extLst>
          </p:cNvPr>
          <p:cNvSpPr/>
          <p:nvPr/>
        </p:nvSpPr>
        <p:spPr>
          <a:xfrm>
            <a:off x="6969888" y="2112334"/>
            <a:ext cx="2016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 필터 설정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FE03D7-BC49-ACF5-8A02-F0C734A26A1F}"/>
              </a:ext>
            </a:extLst>
          </p:cNvPr>
          <p:cNvSpPr/>
          <p:nvPr/>
        </p:nvSpPr>
        <p:spPr>
          <a:xfrm>
            <a:off x="8985888" y="2112334"/>
            <a:ext cx="2016000" cy="72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 페이지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0ABE66-B18F-4153-2674-980037D9BD71}"/>
              </a:ext>
            </a:extLst>
          </p:cNvPr>
          <p:cNvSpPr/>
          <p:nvPr/>
        </p:nvSpPr>
        <p:spPr>
          <a:xfrm>
            <a:off x="921888" y="2892055"/>
            <a:ext cx="10080000" cy="2743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필터용 기간 설정 </a:t>
            </a:r>
            <a:r>
              <a:rPr lang="ko-KR" altLang="en-US" dirty="0" err="1"/>
              <a:t>입력폼</a:t>
            </a:r>
            <a:r>
              <a:rPr lang="en-US" altLang="ko-KR" dirty="0"/>
              <a:t>, </a:t>
            </a:r>
            <a:r>
              <a:rPr lang="ko-KR" altLang="en-US" dirty="0"/>
              <a:t>필터용 카테고리 설정 </a:t>
            </a:r>
            <a:r>
              <a:rPr lang="ko-KR" altLang="en-US" dirty="0" err="1"/>
              <a:t>입력폼</a:t>
            </a:r>
            <a:r>
              <a:rPr lang="en-US" altLang="ko-KR" dirty="0"/>
              <a:t>, </a:t>
            </a:r>
            <a:r>
              <a:rPr lang="ko-KR" altLang="en-US" dirty="0"/>
              <a:t>필터용 기타</a:t>
            </a:r>
            <a:r>
              <a:rPr lang="en-US" altLang="ko-KR" dirty="0"/>
              <a:t>(</a:t>
            </a:r>
            <a:r>
              <a:rPr lang="ko-KR" altLang="en-US" dirty="0"/>
              <a:t>키워드</a:t>
            </a:r>
            <a:r>
              <a:rPr lang="en-US" altLang="ko-KR" dirty="0"/>
              <a:t>) </a:t>
            </a:r>
            <a:r>
              <a:rPr lang="ko-KR" altLang="en-US" dirty="0" err="1"/>
              <a:t>입력폼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2C14C0-A7E5-1949-B0D7-D62740BE0F3A}"/>
              </a:ext>
            </a:extLst>
          </p:cNvPr>
          <p:cNvSpPr/>
          <p:nvPr/>
        </p:nvSpPr>
        <p:spPr>
          <a:xfrm>
            <a:off x="935498" y="5694977"/>
            <a:ext cx="1008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저장및</a:t>
            </a:r>
            <a:r>
              <a:rPr lang="ko-KR" altLang="en-US" dirty="0"/>
              <a:t> 취소 같은 기능 버튼</a:t>
            </a:r>
          </a:p>
        </p:txBody>
      </p:sp>
    </p:spTree>
    <p:extLst>
      <p:ext uri="{BB962C8B-B14F-4D97-AF65-F5344CB8AC3E}">
        <p14:creationId xmlns:p14="http://schemas.microsoft.com/office/powerpoint/2010/main" val="380343950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3_TF89338750_Win32.potx" id="{700DB809-292A-4B13-B444-555C3CA3BAF9}" vid="{A356E11F-EA95-4991-AC6F-0A9671DA64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{FEBFEE67-ED4D-4C78-AECF-EDDA6E390173}tf89338750_win32</Template>
  <TotalTime>678</TotalTime>
  <Words>287</Words>
  <Application>Microsoft Office PowerPoint</Application>
  <PresentationFormat>와이드스크린</PresentationFormat>
  <Paragraphs>75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GradientUnivers</vt:lpstr>
      <vt:lpstr>웹 프로그래밍 과제</vt:lpstr>
      <vt:lpstr>기획 설명</vt:lpstr>
      <vt:lpstr>자기 관리</vt:lpstr>
      <vt:lpstr>사용할 메뉴</vt:lpstr>
      <vt:lpstr>기본 레이아웃</vt:lpstr>
      <vt:lpstr>홈 레이아웃</vt:lpstr>
      <vt:lpstr>정보 입력 레이아웃</vt:lpstr>
      <vt:lpstr>정보 확인 레이아웃</vt:lpstr>
      <vt:lpstr>정보 필터 레이아웃</vt:lpstr>
      <vt:lpstr>마이 페이지 레이아웃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영찬 배</dc:creator>
  <cp:lastModifiedBy>영찬 배</cp:lastModifiedBy>
  <cp:revision>1</cp:revision>
  <dcterms:created xsi:type="dcterms:W3CDTF">2025-05-24T11:45:42Z</dcterms:created>
  <dcterms:modified xsi:type="dcterms:W3CDTF">2025-05-25T14:52:39Z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