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CAAEB-95A1-1948-9066-00C91D1623C7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 smtClean="0"/>
              <a:t>можнос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D235-BD04-8142-87AB-654F2DF2D2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64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D235-BD04-8142-87AB-654F2DF2D2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5A02A2-5430-6049-BDB4-2AB6DA77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75ED7F9-EF2E-0F48-B481-7D4FD2C0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36" y="5452533"/>
            <a:ext cx="7197726" cy="1405467"/>
          </a:xfrm>
        </p:spPr>
        <p:txBody>
          <a:bodyPr/>
          <a:lstStyle/>
          <a:p>
            <a:r>
              <a:rPr lang="ru-RU" dirty="0"/>
              <a:t>Выполнили: Ваганов Вячеслав, Жданов Елисей, Коршак максим</a:t>
            </a:r>
          </a:p>
        </p:txBody>
      </p:sp>
    </p:spTree>
    <p:extLst>
      <p:ext uri="{BB962C8B-B14F-4D97-AF65-F5344CB8AC3E}">
        <p14:creationId xmlns:p14="http://schemas.microsoft.com/office/powerpoint/2010/main" val="1639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6294B4-349C-8A48-B037-00FB4F38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>
                <a:solidFill>
                  <a:schemeClr val="accent2"/>
                </a:solidFill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2050B67-9F3F-0244-A175-649A6A9C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Наша игра является представителем игр, жанра приключений.</a:t>
            </a:r>
          </a:p>
          <a:p>
            <a:r>
              <a:rPr lang="ru-RU" i="1" dirty="0" smtClean="0"/>
              <a:t>Вы играете за геометрическую фигуру, главная цель – </a:t>
            </a:r>
            <a:r>
              <a:rPr lang="ru-RU" i="1" dirty="0" smtClean="0"/>
              <a:t>перепрыгивать через шипы. С течением времени вы набираете очки.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2683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Как играть?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очень просто – вы должны прыгать, тем самым преодолевая преграды.</a:t>
            </a:r>
          </a:p>
          <a:p>
            <a:r>
              <a:rPr lang="ru-RU" dirty="0" smtClean="0"/>
              <a:t>Пробел или нажатие левой кнопки мыши </a:t>
            </a:r>
            <a:r>
              <a:rPr lang="ru-RU" dirty="0" smtClean="0"/>
              <a:t>– одинарный прыжок</a:t>
            </a:r>
          </a:p>
          <a:p>
            <a:r>
              <a:rPr lang="ru-RU" dirty="0" smtClean="0"/>
              <a:t>Зажатие </a:t>
            </a:r>
            <a:r>
              <a:rPr lang="ru-RU" dirty="0" smtClean="0"/>
              <a:t>пробела или левой кнопки мыши </a:t>
            </a:r>
            <a:r>
              <a:rPr lang="ru-RU" dirty="0" smtClean="0"/>
              <a:t>– цикл прыжков до момента </a:t>
            </a:r>
            <a:r>
              <a:rPr lang="ru-RU" dirty="0" err="1" smtClean="0"/>
              <a:t>отжатия</a:t>
            </a:r>
            <a:r>
              <a:rPr lang="ru-RU" dirty="0" smtClean="0"/>
              <a:t> клавиши.</a:t>
            </a:r>
          </a:p>
        </p:txBody>
      </p:sp>
    </p:spTree>
    <p:extLst>
      <p:ext uri="{BB962C8B-B14F-4D97-AF65-F5344CB8AC3E}">
        <p14:creationId xmlns:p14="http://schemas.microsoft.com/office/powerpoint/2010/main" val="39505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Достоинства игры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проста, не нужно долго осваивать правила или управление</a:t>
            </a:r>
          </a:p>
          <a:p>
            <a:r>
              <a:rPr lang="ru-RU" dirty="0" smtClean="0"/>
              <a:t>Игра не надоедает, поэтому в ней можно </a:t>
            </a:r>
            <a:r>
              <a:rPr lang="en-US" dirty="0" smtClean="0"/>
              <a:t>“</a:t>
            </a:r>
            <a:r>
              <a:rPr lang="ru-RU" dirty="0" smtClean="0"/>
              <a:t>убить время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В игре ты легко тренируешь координацию движений и реакцию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10131425" cy="1468800"/>
          </a:xfrm>
        </p:spPr>
        <p:txBody>
          <a:bodyPr/>
          <a:lstStyle/>
          <a:p>
            <a:pPr algn="ctr"/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Реализация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4724400"/>
            <a:ext cx="10515599" cy="860400"/>
          </a:xfrm>
        </p:spPr>
        <p:txBody>
          <a:bodyPr/>
          <a:lstStyle/>
          <a:p>
            <a:r>
              <a:rPr lang="ru-RU" i="1" dirty="0" smtClean="0"/>
              <a:t>В нашем проекте мы использовали весь материал, пройденный за время изучение </a:t>
            </a:r>
            <a:r>
              <a:rPr lang="en-US" i="1" dirty="0" err="1" smtClean="0"/>
              <a:t>PyGame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9670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Возможности для доработки</a:t>
            </a:r>
            <a:endParaRPr lang="ru-RU" b="1" i="1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Доработать класс блока – наш куб может проваливаться в блок при касании.</a:t>
            </a:r>
          </a:p>
          <a:p>
            <a:r>
              <a:rPr lang="ru-RU" dirty="0" smtClean="0"/>
              <a:t>Добавить разноцветные сферы, которые при касании изменяют параметры передвижения игрока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48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10131426" cy="107526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09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164</Words>
  <Application>Microsoft Office PowerPoint</Application>
  <PresentationFormat>Произвольный</PresentationFormat>
  <Paragraphs>20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Небесная</vt:lpstr>
      <vt:lpstr>Проект Pygame. </vt:lpstr>
      <vt:lpstr>Что это такое?</vt:lpstr>
      <vt:lpstr>Как играть?</vt:lpstr>
      <vt:lpstr>Достоинства игры</vt:lpstr>
      <vt:lpstr>Реализация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Pygame. Geometry dash</dc:title>
  <dc:creator>Microsoft Office User</dc:creator>
  <cp:lastModifiedBy>Vaganov_V</cp:lastModifiedBy>
  <cp:revision>9</cp:revision>
  <dcterms:created xsi:type="dcterms:W3CDTF">2020-02-27T05:16:08Z</dcterms:created>
  <dcterms:modified xsi:type="dcterms:W3CDTF">2020-03-02T14:51:24Z</dcterms:modified>
</cp:coreProperties>
</file>