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302" r:id="rId3"/>
    <p:sldId id="419" r:id="rId4"/>
    <p:sldId id="420" r:id="rId5"/>
    <p:sldId id="421" r:id="rId6"/>
    <p:sldId id="422" r:id="rId7"/>
    <p:sldId id="462" r:id="rId8"/>
    <p:sldId id="298" r:id="rId9"/>
    <p:sldId id="423" r:id="rId10"/>
    <p:sldId id="258" r:id="rId11"/>
    <p:sldId id="259" r:id="rId12"/>
    <p:sldId id="424" r:id="rId13"/>
    <p:sldId id="425" r:id="rId14"/>
    <p:sldId id="426" r:id="rId15"/>
    <p:sldId id="427" r:id="rId16"/>
    <p:sldId id="455" r:id="rId17"/>
    <p:sldId id="428" r:id="rId18"/>
    <p:sldId id="479" r:id="rId19"/>
    <p:sldId id="446" r:id="rId20"/>
    <p:sldId id="447" r:id="rId21"/>
    <p:sldId id="448" r:id="rId22"/>
    <p:sldId id="449" r:id="rId23"/>
    <p:sldId id="450" r:id="rId24"/>
    <p:sldId id="463" r:id="rId25"/>
    <p:sldId id="465" r:id="rId26"/>
    <p:sldId id="430" r:id="rId27"/>
    <p:sldId id="464" r:id="rId28"/>
    <p:sldId id="466" r:id="rId29"/>
    <p:sldId id="467" r:id="rId30"/>
    <p:sldId id="429" r:id="rId31"/>
    <p:sldId id="431" r:id="rId32"/>
    <p:sldId id="432" r:id="rId33"/>
    <p:sldId id="457" r:id="rId34"/>
    <p:sldId id="433" r:id="rId35"/>
    <p:sldId id="434" r:id="rId36"/>
    <p:sldId id="461" r:id="rId37"/>
    <p:sldId id="435" r:id="rId38"/>
    <p:sldId id="458" r:id="rId39"/>
    <p:sldId id="451" r:id="rId40"/>
    <p:sldId id="460" r:id="rId41"/>
    <p:sldId id="452" r:id="rId42"/>
    <p:sldId id="436" r:id="rId43"/>
    <p:sldId id="437" r:id="rId44"/>
    <p:sldId id="438" r:id="rId45"/>
    <p:sldId id="439" r:id="rId46"/>
    <p:sldId id="468" r:id="rId47"/>
    <p:sldId id="459" r:id="rId48"/>
    <p:sldId id="469" r:id="rId49"/>
    <p:sldId id="442" r:id="rId50"/>
    <p:sldId id="441" r:id="rId51"/>
    <p:sldId id="443" r:id="rId52"/>
    <p:sldId id="444" r:id="rId53"/>
    <p:sldId id="445" r:id="rId54"/>
    <p:sldId id="470" r:id="rId55"/>
    <p:sldId id="478" r:id="rId56"/>
    <p:sldId id="471" r:id="rId57"/>
    <p:sldId id="473" r:id="rId58"/>
    <p:sldId id="474" r:id="rId59"/>
    <p:sldId id="475" r:id="rId60"/>
    <p:sldId id="476" r:id="rId61"/>
    <p:sldId id="47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3"/>
    <p:restoredTop sz="90204"/>
  </p:normalViewPr>
  <p:slideViewPr>
    <p:cSldViewPr snapToGrid="0" snapToObjects="1">
      <p:cViewPr varScale="1">
        <p:scale>
          <a:sx n="94" d="100"/>
          <a:sy n="94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E5821-E72E-C24F-A033-7C386E0BB428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94D5A-55D9-9947-919B-166B1842D5FC}">
      <dgm:prSet phldrT="[Text]"/>
      <dgm:spPr/>
      <dgm:t>
        <a:bodyPr/>
        <a:lstStyle/>
        <a:p>
          <a:r>
            <a:rPr lang="en-US" dirty="0"/>
            <a:t>Seniors</a:t>
          </a:r>
        </a:p>
      </dgm:t>
    </dgm:pt>
    <dgm:pt modelId="{58C4021F-722D-3144-8219-F70D1B8A7645}" type="parTrans" cxnId="{24A92433-8964-694C-B133-AE31E7F23CED}">
      <dgm:prSet/>
      <dgm:spPr/>
      <dgm:t>
        <a:bodyPr/>
        <a:lstStyle/>
        <a:p>
          <a:endParaRPr lang="en-US"/>
        </a:p>
      </dgm:t>
    </dgm:pt>
    <dgm:pt modelId="{18595C86-DE0E-BC4C-B9C0-493C39CA0CEC}" type="sibTrans" cxnId="{24A92433-8964-694C-B133-AE31E7F23CED}">
      <dgm:prSet/>
      <dgm:spPr/>
      <dgm:t>
        <a:bodyPr/>
        <a:lstStyle/>
        <a:p>
          <a:endParaRPr lang="en-US"/>
        </a:p>
      </dgm:t>
    </dgm:pt>
    <dgm:pt modelId="{996EEA3A-21A7-AC49-893C-6F5759DD405A}">
      <dgm:prSet phldrT="[Text]"/>
      <dgm:spPr/>
      <dgm:t>
        <a:bodyPr/>
        <a:lstStyle/>
        <a:p>
          <a:r>
            <a:rPr lang="en-US" dirty="0"/>
            <a:t>Sophomores</a:t>
          </a:r>
        </a:p>
      </dgm:t>
    </dgm:pt>
    <dgm:pt modelId="{A38136E3-3FC0-8A41-B2EE-4C5D533DC927}" type="parTrans" cxnId="{70749CD6-F2E6-1040-8DC2-AB95FEFB3D05}">
      <dgm:prSet/>
      <dgm:spPr/>
      <dgm:t>
        <a:bodyPr/>
        <a:lstStyle/>
        <a:p>
          <a:endParaRPr lang="en-US"/>
        </a:p>
      </dgm:t>
    </dgm:pt>
    <dgm:pt modelId="{E4297884-9C7D-EC4A-9077-89648B80154D}" type="sibTrans" cxnId="{70749CD6-F2E6-1040-8DC2-AB95FEFB3D05}">
      <dgm:prSet/>
      <dgm:spPr/>
      <dgm:t>
        <a:bodyPr/>
        <a:lstStyle/>
        <a:p>
          <a:endParaRPr lang="en-US"/>
        </a:p>
      </dgm:t>
    </dgm:pt>
    <dgm:pt modelId="{55126D42-C6B4-5244-AE39-5A050E7CF5A6}">
      <dgm:prSet phldrT="[Text]"/>
      <dgm:spPr/>
      <dgm:t>
        <a:bodyPr/>
        <a:lstStyle/>
        <a:p>
          <a:r>
            <a:rPr lang="en-US" dirty="0"/>
            <a:t>Juniors</a:t>
          </a:r>
        </a:p>
      </dgm:t>
    </dgm:pt>
    <dgm:pt modelId="{4898208D-B398-3845-8FF9-AAFACC8A1909}" type="parTrans" cxnId="{31547A34-1074-2144-B392-EB90F50945AF}">
      <dgm:prSet/>
      <dgm:spPr/>
      <dgm:t>
        <a:bodyPr/>
        <a:lstStyle/>
        <a:p>
          <a:endParaRPr lang="en-US"/>
        </a:p>
      </dgm:t>
    </dgm:pt>
    <dgm:pt modelId="{EE42AFAA-B835-564D-BF69-243CEE9F300C}" type="sibTrans" cxnId="{31547A34-1074-2144-B392-EB90F50945AF}">
      <dgm:prSet/>
      <dgm:spPr/>
      <dgm:t>
        <a:bodyPr/>
        <a:lstStyle/>
        <a:p>
          <a:endParaRPr lang="en-US"/>
        </a:p>
      </dgm:t>
    </dgm:pt>
    <dgm:pt modelId="{B22E0D9C-2A47-DA4B-A428-AC5DDCF6F48C}">
      <dgm:prSet phldrT="[Text]"/>
      <dgm:spPr/>
      <dgm:t>
        <a:bodyPr/>
        <a:lstStyle/>
        <a:p>
          <a:r>
            <a:rPr lang="en-US" dirty="0"/>
            <a:t>Freshmen</a:t>
          </a:r>
        </a:p>
      </dgm:t>
    </dgm:pt>
    <dgm:pt modelId="{7FC22B14-17E3-1745-89A2-A6185F6F4200}" type="parTrans" cxnId="{E5158D41-3BFB-874E-884C-7EFAC05F1178}">
      <dgm:prSet/>
      <dgm:spPr/>
      <dgm:t>
        <a:bodyPr/>
        <a:lstStyle/>
        <a:p>
          <a:endParaRPr lang="en-US"/>
        </a:p>
      </dgm:t>
    </dgm:pt>
    <dgm:pt modelId="{DA1B2CC9-3AF6-9E4B-8BF2-F5E44BC0B56C}" type="sibTrans" cxnId="{E5158D41-3BFB-874E-884C-7EFAC05F1178}">
      <dgm:prSet/>
      <dgm:spPr/>
      <dgm:t>
        <a:bodyPr/>
        <a:lstStyle/>
        <a:p>
          <a:endParaRPr lang="en-US"/>
        </a:p>
      </dgm:t>
    </dgm:pt>
    <dgm:pt modelId="{DD2ED754-48E7-D840-9381-72AAD6EADAB6}" type="pres">
      <dgm:prSet presAssocID="{A9FE5821-E72E-C24F-A033-7C386E0BB428}" presName="compositeShape" presStyleCnt="0">
        <dgm:presLayoutVars>
          <dgm:chMax val="9"/>
          <dgm:dir/>
          <dgm:resizeHandles val="exact"/>
        </dgm:presLayoutVars>
      </dgm:prSet>
      <dgm:spPr/>
    </dgm:pt>
    <dgm:pt modelId="{54481AB2-A97A-C14A-9DDF-5B7D3A1A2DF3}" type="pres">
      <dgm:prSet presAssocID="{A9FE5821-E72E-C24F-A033-7C386E0BB428}" presName="triangle1" presStyleLbl="node1" presStyleIdx="0" presStyleCnt="4">
        <dgm:presLayoutVars>
          <dgm:bulletEnabled val="1"/>
        </dgm:presLayoutVars>
      </dgm:prSet>
      <dgm:spPr/>
    </dgm:pt>
    <dgm:pt modelId="{69B21FF1-716E-FD40-A645-226A7A828C4F}" type="pres">
      <dgm:prSet presAssocID="{A9FE5821-E72E-C24F-A033-7C386E0BB428}" presName="triangle2" presStyleLbl="node1" presStyleIdx="1" presStyleCnt="4">
        <dgm:presLayoutVars>
          <dgm:bulletEnabled val="1"/>
        </dgm:presLayoutVars>
      </dgm:prSet>
      <dgm:spPr/>
    </dgm:pt>
    <dgm:pt modelId="{61A12322-9BB9-8347-BAA9-61EDFCF75C93}" type="pres">
      <dgm:prSet presAssocID="{A9FE5821-E72E-C24F-A033-7C386E0BB428}" presName="triangle3" presStyleLbl="node1" presStyleIdx="2" presStyleCnt="4">
        <dgm:presLayoutVars>
          <dgm:bulletEnabled val="1"/>
        </dgm:presLayoutVars>
      </dgm:prSet>
      <dgm:spPr/>
    </dgm:pt>
    <dgm:pt modelId="{B317FC46-DF4F-5F4E-B0DD-1A4DDA6F3C5C}" type="pres">
      <dgm:prSet presAssocID="{A9FE5821-E72E-C24F-A033-7C386E0BB42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AD8A0914-F8B0-A842-AB2D-6492D4DE7116}" type="presOf" srcId="{7D094D5A-55D9-9947-919B-166B1842D5FC}" destId="{54481AB2-A97A-C14A-9DDF-5B7D3A1A2DF3}" srcOrd="0" destOrd="0" presId="urn:microsoft.com/office/officeart/2005/8/layout/pyramid4"/>
    <dgm:cxn modelId="{172E4517-9C14-D74C-812D-90E81639E855}" type="presOf" srcId="{996EEA3A-21A7-AC49-893C-6F5759DD405A}" destId="{69B21FF1-716E-FD40-A645-226A7A828C4F}" srcOrd="0" destOrd="0" presId="urn:microsoft.com/office/officeart/2005/8/layout/pyramid4"/>
    <dgm:cxn modelId="{24A92433-8964-694C-B133-AE31E7F23CED}" srcId="{A9FE5821-E72E-C24F-A033-7C386E0BB428}" destId="{7D094D5A-55D9-9947-919B-166B1842D5FC}" srcOrd="0" destOrd="0" parTransId="{58C4021F-722D-3144-8219-F70D1B8A7645}" sibTransId="{18595C86-DE0E-BC4C-B9C0-493C39CA0CEC}"/>
    <dgm:cxn modelId="{31547A34-1074-2144-B392-EB90F50945AF}" srcId="{A9FE5821-E72E-C24F-A033-7C386E0BB428}" destId="{55126D42-C6B4-5244-AE39-5A050E7CF5A6}" srcOrd="2" destOrd="0" parTransId="{4898208D-B398-3845-8FF9-AAFACC8A1909}" sibTransId="{EE42AFAA-B835-564D-BF69-243CEE9F300C}"/>
    <dgm:cxn modelId="{E5158D41-3BFB-874E-884C-7EFAC05F1178}" srcId="{A9FE5821-E72E-C24F-A033-7C386E0BB428}" destId="{B22E0D9C-2A47-DA4B-A428-AC5DDCF6F48C}" srcOrd="3" destOrd="0" parTransId="{7FC22B14-17E3-1745-89A2-A6185F6F4200}" sibTransId="{DA1B2CC9-3AF6-9E4B-8BF2-F5E44BC0B56C}"/>
    <dgm:cxn modelId="{73820C7C-F5EC-C34E-BF25-5297BD8DD364}" type="presOf" srcId="{A9FE5821-E72E-C24F-A033-7C386E0BB428}" destId="{DD2ED754-48E7-D840-9381-72AAD6EADAB6}" srcOrd="0" destOrd="0" presId="urn:microsoft.com/office/officeart/2005/8/layout/pyramid4"/>
    <dgm:cxn modelId="{C3FA25B4-1E0E-6549-8275-F664A7E8F5A2}" type="presOf" srcId="{55126D42-C6B4-5244-AE39-5A050E7CF5A6}" destId="{61A12322-9BB9-8347-BAA9-61EDFCF75C93}" srcOrd="0" destOrd="0" presId="urn:microsoft.com/office/officeart/2005/8/layout/pyramid4"/>
    <dgm:cxn modelId="{70749CD6-F2E6-1040-8DC2-AB95FEFB3D05}" srcId="{A9FE5821-E72E-C24F-A033-7C386E0BB428}" destId="{996EEA3A-21A7-AC49-893C-6F5759DD405A}" srcOrd="1" destOrd="0" parTransId="{A38136E3-3FC0-8A41-B2EE-4C5D533DC927}" sibTransId="{E4297884-9C7D-EC4A-9077-89648B80154D}"/>
    <dgm:cxn modelId="{5534D4E1-C78D-6A4E-90AC-68B22E944D94}" type="presOf" srcId="{B22E0D9C-2A47-DA4B-A428-AC5DDCF6F48C}" destId="{B317FC46-DF4F-5F4E-B0DD-1A4DDA6F3C5C}" srcOrd="0" destOrd="0" presId="urn:microsoft.com/office/officeart/2005/8/layout/pyramid4"/>
    <dgm:cxn modelId="{AB26BB47-457F-4E45-B605-B488D1E01896}" type="presParOf" srcId="{DD2ED754-48E7-D840-9381-72AAD6EADAB6}" destId="{54481AB2-A97A-C14A-9DDF-5B7D3A1A2DF3}" srcOrd="0" destOrd="0" presId="urn:microsoft.com/office/officeart/2005/8/layout/pyramid4"/>
    <dgm:cxn modelId="{B2060CE0-FCA8-004F-BD76-F74B94136978}" type="presParOf" srcId="{DD2ED754-48E7-D840-9381-72AAD6EADAB6}" destId="{69B21FF1-716E-FD40-A645-226A7A828C4F}" srcOrd="1" destOrd="0" presId="urn:microsoft.com/office/officeart/2005/8/layout/pyramid4"/>
    <dgm:cxn modelId="{41563B89-F041-064F-959B-B5F22F745009}" type="presParOf" srcId="{DD2ED754-48E7-D840-9381-72AAD6EADAB6}" destId="{61A12322-9BB9-8347-BAA9-61EDFCF75C93}" srcOrd="2" destOrd="0" presId="urn:microsoft.com/office/officeart/2005/8/layout/pyramid4"/>
    <dgm:cxn modelId="{3AB0018B-C8F4-4245-83AA-FB9FCE50749E}" type="presParOf" srcId="{DD2ED754-48E7-D840-9381-72AAD6EADAB6}" destId="{B317FC46-DF4F-5F4E-B0DD-1A4DDA6F3C5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1</a:t>
          </a:r>
          <a:endParaRPr lang="en-US" sz="6200" kern="1200" dirty="0"/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3</a:t>
          </a:r>
          <a:endParaRPr lang="en-US" sz="6200" kern="1200" dirty="0"/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2</a:t>
          </a:r>
          <a:endParaRPr lang="en-US" sz="6200" kern="1200" dirty="0"/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4</a:t>
          </a:r>
          <a:endParaRPr lang="en-US" sz="6200" kern="1200" dirty="0"/>
        </a:p>
      </dsp:txBody>
      <dsp:txXfrm>
        <a:off x="4741333" y="4064000"/>
        <a:ext cx="1354667" cy="1354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1</a:t>
          </a:r>
          <a:endParaRPr lang="en-US" sz="6200" kern="1200" dirty="0"/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3</a:t>
          </a:r>
          <a:endParaRPr lang="en-US" sz="6200" kern="1200" dirty="0"/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2</a:t>
          </a:r>
          <a:endParaRPr lang="en-US" sz="6200" kern="1200" dirty="0"/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A</a:t>
          </a:r>
          <a:r>
            <a:rPr lang="en-US" sz="6200" kern="1200" baseline="-25000" dirty="0"/>
            <a:t>4</a:t>
          </a:r>
          <a:endParaRPr lang="en-US" sz="6200" kern="1200" dirty="0"/>
        </a:p>
      </dsp:txBody>
      <dsp:txXfrm>
        <a:off x="4741333" y="4064000"/>
        <a:ext cx="1354667" cy="1354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1AB2-A97A-C14A-9DDF-5B7D3A1A2DF3}">
      <dsp:nvSpPr>
        <dsp:cNvPr id="0" name=""/>
        <dsp:cNvSpPr/>
      </dsp:nvSpPr>
      <dsp:spPr>
        <a:xfrm>
          <a:off x="2709333" y="0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Seniors</a:t>
          </a:r>
        </a:p>
      </dsp:txBody>
      <dsp:txXfrm>
        <a:off x="3386666" y="1354667"/>
        <a:ext cx="1354667" cy="1354666"/>
      </dsp:txXfrm>
    </dsp:sp>
    <dsp:sp modelId="{69B21FF1-716E-FD40-A645-226A7A828C4F}">
      <dsp:nvSpPr>
        <dsp:cNvPr id="0" name=""/>
        <dsp:cNvSpPr/>
      </dsp:nvSpPr>
      <dsp:spPr>
        <a:xfrm>
          <a:off x="1354666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Sophomores</a:t>
          </a:r>
        </a:p>
      </dsp:txBody>
      <dsp:txXfrm>
        <a:off x="2031999" y="4064000"/>
        <a:ext cx="1354667" cy="1354666"/>
      </dsp:txXfrm>
    </dsp:sp>
    <dsp:sp modelId="{61A12322-9BB9-8347-BAA9-61EDFCF75C93}">
      <dsp:nvSpPr>
        <dsp:cNvPr id="0" name=""/>
        <dsp:cNvSpPr/>
      </dsp:nvSpPr>
      <dsp:spPr>
        <a:xfrm rot="10800000">
          <a:off x="2709333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Juniors</a:t>
          </a:r>
        </a:p>
      </dsp:txBody>
      <dsp:txXfrm rot="10800000">
        <a:off x="3386666" y="2709333"/>
        <a:ext cx="1354667" cy="1354666"/>
      </dsp:txXfrm>
    </dsp:sp>
    <dsp:sp modelId="{B317FC46-DF4F-5F4E-B0DD-1A4DDA6F3C5C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Freshmen</a:t>
          </a:r>
        </a:p>
      </dsp:txBody>
      <dsp:txXfrm>
        <a:off x="4741333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Mnemonic: the brackets make me think of a representative of the group with arms bracketing their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googled “equivalence partitioning test case design”. The information from this slide is from https://</a:t>
            </a:r>
            <a:r>
              <a:rPr lang="en-US" dirty="0" err="1"/>
              <a:t>www.softwaretestingmaterial.com</a:t>
            </a:r>
            <a:r>
              <a:rPr lang="en-US" dirty="0"/>
              <a:t>/equivalence-partitioning-testing-technique/ </a:t>
            </a:r>
          </a:p>
          <a:p>
            <a:endParaRPr lang="en-US" dirty="0"/>
          </a:p>
          <a:p>
            <a:r>
              <a:rPr lang="en-US" dirty="0"/>
              <a:t>If I had found a different site more easily, I would have used that one. Way too many adds on the site I used.</a:t>
            </a:r>
          </a:p>
          <a:p>
            <a:endParaRPr lang="en-US" dirty="0"/>
          </a:p>
          <a:p>
            <a:r>
              <a:rPr lang="en-US" dirty="0"/>
              <a:t>The example is my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www.sprc.org</a:t>
            </a:r>
            <a:r>
              <a:rPr lang="en-US" dirty="0"/>
              <a:t>/scope/age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1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2.emf"/><Relationship Id="rId9" Type="http://schemas.microsoft.com/office/2007/relationships/diagramDrawing" Target="../diagrams/drawing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1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png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6A8-A0D3-C148-83CD-2F5DBE81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All paths in the same </a:t>
            </a:r>
            <a:r>
              <a:rPr lang="en-US" sz="3600" dirty="0" err="1">
                <a:solidFill>
                  <a:srgbClr val="2C2C2C"/>
                </a:solidFill>
              </a:rPr>
              <a:t>homotopy</a:t>
            </a:r>
            <a:r>
              <a:rPr lang="en-US" sz="3600" dirty="0">
                <a:solidFill>
                  <a:srgbClr val="2C2C2C"/>
                </a:solidFill>
              </a:rPr>
              <a:t> class are </a:t>
            </a:r>
            <a:r>
              <a:rPr lang="en-US" sz="3600" b="1" i="1" dirty="0">
                <a:solidFill>
                  <a:srgbClr val="2C2C2C"/>
                </a:solidFill>
              </a:rPr>
              <a:t>equivalent</a:t>
            </a:r>
            <a:endParaRPr lang="en-US" sz="3600" i="1" dirty="0">
              <a:solidFill>
                <a:srgbClr val="2C2C2C"/>
              </a:solidFill>
            </a:endParaRPr>
          </a:p>
        </p:txBody>
      </p:sp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361CD2FC-9786-3B44-A187-393EFB85E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" r="3" b="3656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048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A6A8-A0D3-C148-83CD-2F5DBE81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Finding the fastest path in the equivalence class</a:t>
            </a:r>
            <a:endParaRPr lang="en-US" sz="3600" i="1" dirty="0">
              <a:solidFill>
                <a:srgbClr val="2C2C2C"/>
              </a:solidFill>
            </a:endParaRPr>
          </a:p>
        </p:txBody>
      </p:sp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361CD2FC-9786-3B44-A187-393EFB85E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1" r="3" b="3658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258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3503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0C21E7-08F6-BA40-B8A7-0C0D37063385}"/>
              </a:ext>
            </a:extLst>
          </p:cNvPr>
          <p:cNvSpPr txBox="1"/>
          <p:nvPr/>
        </p:nvSpPr>
        <p:spPr>
          <a:xfrm>
            <a:off x="8724883" y="3150508"/>
            <a:ext cx="217758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</a:t>
            </a:r>
          </a:p>
        </p:txBody>
      </p:sp>
    </p:spTree>
    <p:extLst>
      <p:ext uri="{BB962C8B-B14F-4D97-AF65-F5344CB8AC3E}">
        <p14:creationId xmlns:p14="http://schemas.microsoft.com/office/powerpoint/2010/main" val="188423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639249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</a:t>
            </a:r>
          </a:p>
        </p:txBody>
      </p:sp>
    </p:spTree>
    <p:extLst>
      <p:ext uri="{BB962C8B-B14F-4D97-AF65-F5344CB8AC3E}">
        <p14:creationId xmlns:p14="http://schemas.microsoft.com/office/powerpoint/2010/main" val="296372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</a:t>
            </a:r>
          </a:p>
        </p:txBody>
      </p:sp>
    </p:spTree>
    <p:extLst>
      <p:ext uri="{BB962C8B-B14F-4D97-AF65-F5344CB8AC3E}">
        <p14:creationId xmlns:p14="http://schemas.microsoft.com/office/powerpoint/2010/main" val="67670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18859-FD88-B240-B5E2-16D222308241}"/>
              </a:ext>
            </a:extLst>
          </p:cNvPr>
          <p:cNvSpPr txBox="1"/>
          <p:nvPr/>
        </p:nvSpPr>
        <p:spPr>
          <a:xfrm>
            <a:off x="813080" y="634886"/>
            <a:ext cx="486287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matrix test for transitivity:</a:t>
            </a:r>
          </a:p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= M</a:t>
            </a:r>
            <a:r>
              <a:rPr lang="en-US" sz="3200" baseline="-25000" dirty="0"/>
              <a:t>R  </a:t>
            </a:r>
            <a:r>
              <a:rPr lang="en-US" sz="3200" dirty="0"/>
              <a:t>∨ M</a:t>
            </a:r>
            <a:r>
              <a:rPr lang="en-US" sz="3200" baseline="-25000" dirty="0"/>
              <a:t>R</a:t>
            </a:r>
            <a:r>
              <a:rPr lang="en-US" sz="3200" baseline="30000" dirty="0"/>
              <a:t>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6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AE53F4D-0857-5843-8468-5BFB58D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7" y="3012773"/>
            <a:ext cx="3982559" cy="295700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21C6C7D-55A0-BD46-8B35-CBF31E550A87}"/>
              </a:ext>
            </a:extLst>
          </p:cNvPr>
          <p:cNvSpPr txBox="1"/>
          <p:nvPr/>
        </p:nvSpPr>
        <p:spPr>
          <a:xfrm>
            <a:off x="8724883" y="315050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04BCF3-822B-5149-8396-614C02C356E8}"/>
              </a:ext>
            </a:extLst>
          </p:cNvPr>
          <p:cNvSpPr txBox="1"/>
          <p:nvPr/>
        </p:nvSpPr>
        <p:spPr>
          <a:xfrm>
            <a:off x="813080" y="634886"/>
            <a:ext cx="486287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 matrix test for transitivity:</a:t>
            </a:r>
          </a:p>
          <a:p>
            <a:pPr algn="ctr"/>
            <a:r>
              <a:rPr lang="en-US" sz="3200"/>
              <a:t>M</a:t>
            </a:r>
            <a:r>
              <a:rPr lang="en-US" sz="3200" baseline="-25000"/>
              <a:t>R</a:t>
            </a:r>
            <a:r>
              <a:rPr lang="en-US" sz="3200"/>
              <a:t> = M</a:t>
            </a:r>
            <a:r>
              <a:rPr lang="en-US" sz="3200" baseline="-25000"/>
              <a:t>R  </a:t>
            </a:r>
            <a:r>
              <a:rPr lang="en-US" sz="3200"/>
              <a:t>∨ M</a:t>
            </a:r>
            <a:r>
              <a:rPr lang="en-US" sz="3200" baseline="-25000"/>
              <a:t>R</a:t>
            </a:r>
            <a:r>
              <a:rPr lang="en-US" sz="3200" baseline="30000"/>
              <a:t>[2]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94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E38CA-39C1-EAA5-FC0D-43EBAFC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D78-E12F-21D5-065C-8182CC62E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9C30E8-CE1C-4B12-E6A0-79329B5C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2C85F-1FC6-3590-FDE3-121A024C1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E819F-3242-1DFC-E78E-4066F0140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59688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Equivalence classes</a:t>
            </a:r>
          </a:p>
          <a:p>
            <a:r>
              <a:rPr lang="en-US" dirty="0"/>
              <a:t>Schedule notes:</a:t>
            </a:r>
          </a:p>
          <a:p>
            <a:pPr lvl="1"/>
            <a:r>
              <a:rPr lang="en-US" dirty="0"/>
              <a:t>Non sequitur lesson on Friday -- induction 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18a and </a:t>
            </a:r>
            <a:r>
              <a:rPr lang="en-US" dirty="0">
                <a:highlight>
                  <a:srgbClr val="FFFF00"/>
                </a:highlight>
              </a:rPr>
              <a:t>18b</a:t>
            </a:r>
            <a:r>
              <a:rPr lang="en-US" dirty="0"/>
              <a:t> due Wednesday (</a:t>
            </a:r>
            <a:r>
              <a:rPr lang="en-US" dirty="0">
                <a:highlight>
                  <a:srgbClr val="FFFF00"/>
                </a:highlight>
              </a:rPr>
              <a:t>What if you did 18b before…)</a:t>
            </a:r>
          </a:p>
          <a:p>
            <a:pPr lvl="1"/>
            <a:r>
              <a:rPr lang="en-US" dirty="0"/>
              <a:t>HW 19 and 20 due Friday</a:t>
            </a:r>
          </a:p>
          <a:p>
            <a:pPr lvl="1"/>
            <a:r>
              <a:rPr lang="en-US" dirty="0"/>
              <a:t>Project 4 due Nov 30 (Hackathon Nov 27)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Start project 4 early. It usually takes a bit longer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help sessions this week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my “project 4 journal” has been posted under project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F7E36D0-7C56-EDFA-380F-C049A95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E9CD88-9200-A7A6-A6B7-E2E5F345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C3D25D-A41A-68FF-2034-6CA6DF8AC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82998E-218D-70EE-9228-AE1F23531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3484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63924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</a:t>
            </a:r>
          </a:p>
          <a:p>
            <a:r>
              <a:rPr lang="en-US" sz="3600" dirty="0"/>
              <a:t>Transitive?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ADAB93-CB36-EA4D-9790-13AC08885C63}"/>
              </a:ext>
            </a:extLst>
          </p:cNvPr>
          <p:cNvSpPr/>
          <p:nvPr/>
        </p:nvSpPr>
        <p:spPr>
          <a:xfrm rot="2378131">
            <a:off x="6470898" y="4652282"/>
            <a:ext cx="5057598" cy="8084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DE35652-1D8D-E43F-1A9C-C0C791D7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BF22EB-5487-1508-2D2B-204EFE8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CAF68-9E91-F274-CE4F-0467E50CC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1378D3-C858-4D55-D156-4441A9CE8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60725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ADAB93-CB36-EA4D-9790-13AC08885C63}"/>
              </a:ext>
            </a:extLst>
          </p:cNvPr>
          <p:cNvSpPr/>
          <p:nvPr/>
        </p:nvSpPr>
        <p:spPr>
          <a:xfrm rot="2378131">
            <a:off x="7567738" y="3201291"/>
            <a:ext cx="2026478" cy="12340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878DAB-CEE6-7647-BC12-189CE6710A0B}"/>
              </a:ext>
            </a:extLst>
          </p:cNvPr>
          <p:cNvSpPr/>
          <p:nvPr/>
        </p:nvSpPr>
        <p:spPr>
          <a:xfrm rot="2378131">
            <a:off x="6451775" y="4092887"/>
            <a:ext cx="2026478" cy="12340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34791-83DC-6043-A5DE-22EC5612228B}"/>
              </a:ext>
            </a:extLst>
          </p:cNvPr>
          <p:cNvSpPr/>
          <p:nvPr/>
        </p:nvSpPr>
        <p:spPr>
          <a:xfrm rot="2378131">
            <a:off x="8809848" y="5498742"/>
            <a:ext cx="984992" cy="765213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5A025D-E564-0D43-ADF7-2E0F6ADAD43F}"/>
              </a:ext>
            </a:extLst>
          </p:cNvPr>
          <p:cNvSpPr/>
          <p:nvPr/>
        </p:nvSpPr>
        <p:spPr>
          <a:xfrm rot="2378131">
            <a:off x="9473254" y="4933038"/>
            <a:ext cx="984992" cy="765213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7CD7296-C97E-652B-0BE1-F7A91F6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0231D3-B838-B88C-BC75-07A454D50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36138A-CEDE-2513-B76E-72C1C3DBF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B6FCF8-FAED-3A64-4534-AD1C894B9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71242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8001F7-7BDD-C649-AC71-6E5881C5382B}"/>
              </a:ext>
            </a:extLst>
          </p:cNvPr>
          <p:cNvSpPr txBox="1"/>
          <p:nvPr/>
        </p:nvSpPr>
        <p:spPr>
          <a:xfrm>
            <a:off x="2129694" y="3561318"/>
            <a:ext cx="2957733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Reflexive? 😀</a:t>
            </a:r>
          </a:p>
          <a:p>
            <a:r>
              <a:rPr lang="en-US" sz="3600" dirty="0"/>
              <a:t>Symmetric? 😀</a:t>
            </a:r>
          </a:p>
          <a:p>
            <a:r>
              <a:rPr lang="en-US" sz="3600" dirty="0"/>
              <a:t>Transitive? 😀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878DAB-CEE6-7647-BC12-189CE6710A0B}"/>
              </a:ext>
            </a:extLst>
          </p:cNvPr>
          <p:cNvSpPr/>
          <p:nvPr/>
        </p:nvSpPr>
        <p:spPr>
          <a:xfrm>
            <a:off x="6666923" y="3254380"/>
            <a:ext cx="2570438" cy="198294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5A025D-E564-0D43-ADF7-2E0F6ADAD43F}"/>
              </a:ext>
            </a:extLst>
          </p:cNvPr>
          <p:cNvSpPr/>
          <p:nvPr/>
        </p:nvSpPr>
        <p:spPr>
          <a:xfrm>
            <a:off x="8892988" y="4933038"/>
            <a:ext cx="1565258" cy="1342256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4D45E-0B14-7F47-B8DA-D5A39E74EBA5}"/>
              </a:ext>
            </a:extLst>
          </p:cNvPr>
          <p:cNvSpPr/>
          <p:nvPr/>
        </p:nvSpPr>
        <p:spPr>
          <a:xfrm>
            <a:off x="10365442" y="6069844"/>
            <a:ext cx="677752" cy="653221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60970E7-7A1D-3486-7386-E3D3775F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4486" cy="1325563"/>
          </a:xfrm>
        </p:spPr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2302B-C62C-098F-AA6B-D1976190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566" y="335732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B6C44D-BED8-9DAD-1147-B1D76FA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66" y="740823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50CEA0-1010-D0D3-25E2-DFA0467BE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566" y="1145915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5361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D554D-7547-604F-387D-33C0C48B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 are Common so they have their own Notation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56351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B397E-359F-CBE3-BAD0-C07669A3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EBA73-D630-E3F5-A0D8-99286C51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Equivalent elements</a:t>
            </a:r>
          </a:p>
          <a:p>
            <a:r>
              <a:rPr lang="en-US" i="1" dirty="0"/>
              <a:t>Equivalence class</a:t>
            </a:r>
          </a:p>
          <a:p>
            <a:pPr lvl="1"/>
            <a:r>
              <a:rPr lang="en-US" dirty="0"/>
              <a:t>Set of equivalent elements</a:t>
            </a:r>
          </a:p>
          <a:p>
            <a:pPr lvl="1"/>
            <a:r>
              <a:rPr lang="en-US" dirty="0"/>
              <a:t>Graph test</a:t>
            </a:r>
          </a:p>
          <a:p>
            <a:r>
              <a:rPr lang="en-US" dirty="0"/>
              <a:t>Equivalence class </a:t>
            </a:r>
            <a:r>
              <a:rPr lang="en-US" i="1" dirty="0"/>
              <a:t>representation</a:t>
            </a:r>
          </a:p>
          <a:p>
            <a:r>
              <a:rPr lang="en-US" i="1" dirty="0"/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365635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4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  <a:p>
            <a:r>
              <a:rPr lang="en-US" dirty="0"/>
              <a:t>When a and b are equivalent, we write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F0C52-A4D4-784F-9BD0-D3AD21D6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96" y="4124512"/>
            <a:ext cx="2287808" cy="73435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3452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R, two elements a and b (of set A) are </a:t>
            </a:r>
            <a:r>
              <a:rPr lang="en-US" b="1" i="1" dirty="0"/>
              <a:t>equivalent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R is an equivalence relation, AND</a:t>
            </a:r>
          </a:p>
          <a:p>
            <a:pPr lvl="1"/>
            <a:r>
              <a:rPr lang="en-US" dirty="0" err="1"/>
              <a:t>aRb</a:t>
            </a:r>
            <a:r>
              <a:rPr lang="en-US" dirty="0"/>
              <a:t>, R(</a:t>
            </a:r>
            <a:r>
              <a:rPr lang="en-US" dirty="0" err="1"/>
              <a:t>a,b</a:t>
            </a:r>
            <a:r>
              <a:rPr lang="en-US" dirty="0"/>
              <a:t>), (</a:t>
            </a:r>
            <a:r>
              <a:rPr lang="en-US" dirty="0" err="1"/>
              <a:t>a,b</a:t>
            </a:r>
            <a:r>
              <a:rPr lang="en-US" dirty="0"/>
              <a:t>) ∈ R</a:t>
            </a:r>
          </a:p>
          <a:p>
            <a:pPr lvl="1"/>
            <a:endParaRPr lang="en-US" dirty="0"/>
          </a:p>
          <a:p>
            <a:r>
              <a:rPr lang="en-US" dirty="0"/>
              <a:t>When a and b are equivalent, we write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F0C52-A4D4-784F-9BD0-D3AD21D6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96" y="4124512"/>
            <a:ext cx="2287808" cy="73435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6AE6B-35B5-56D1-2456-7B6355A9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96" y="5150737"/>
            <a:ext cx="2287808" cy="7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067BA2-0F1D-9546-9AE6-85B00264FCE2}"/>
              </a:ext>
            </a:extLst>
          </p:cNvPr>
          <p:cNvSpPr/>
          <p:nvPr/>
        </p:nvSpPr>
        <p:spPr>
          <a:xfrm>
            <a:off x="8822270" y="2474986"/>
            <a:ext cx="2570438" cy="1982942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Which paths are equivalent?</a:t>
            </a:r>
          </a:p>
        </p:txBody>
      </p:sp>
    </p:spTree>
    <p:extLst>
      <p:ext uri="{BB962C8B-B14F-4D97-AF65-F5344CB8AC3E}">
        <p14:creationId xmlns:p14="http://schemas.microsoft.com/office/powerpoint/2010/main" val="37440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34D11-B888-354E-B20B-95DAF83C6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28977"/>
            <a:ext cx="7880689" cy="353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087026-BD19-FB49-BC43-4B309A93054C}"/>
              </a:ext>
            </a:extLst>
          </p:cNvPr>
          <p:cNvSpPr txBox="1"/>
          <p:nvPr/>
        </p:nvSpPr>
        <p:spPr>
          <a:xfrm>
            <a:off x="1693178" y="5299551"/>
            <a:ext cx="322716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Finally, the last circle</a:t>
            </a:r>
          </a:p>
        </p:txBody>
      </p:sp>
    </p:spTree>
    <p:extLst>
      <p:ext uri="{BB962C8B-B14F-4D97-AF65-F5344CB8AC3E}">
        <p14:creationId xmlns:p14="http://schemas.microsoft.com/office/powerpoint/2010/main" val="3036224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067BA2-0F1D-9546-9AE6-85B00264FCE2}"/>
              </a:ext>
            </a:extLst>
          </p:cNvPr>
          <p:cNvSpPr/>
          <p:nvPr/>
        </p:nvSpPr>
        <p:spPr>
          <a:xfrm>
            <a:off x="8822270" y="2474986"/>
            <a:ext cx="2570438" cy="1982942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705B8F-4669-A24B-96A0-FFDF9B6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85" y="3032616"/>
            <a:ext cx="1854200" cy="330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5D3EE0-A347-5E4B-BD4D-39E6F5D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39" y="3530286"/>
            <a:ext cx="1879600" cy="3302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819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group equivalent elements of A together</a:t>
            </a:r>
          </a:p>
          <a:p>
            <a:endParaRPr lang="en-US" dirty="0"/>
          </a:p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b="1" i="1" dirty="0"/>
              <a:t>the equivalence class of a</a:t>
            </a:r>
          </a:p>
          <a:p>
            <a:pPr lvl="1"/>
            <a:r>
              <a:rPr lang="en-US" dirty="0"/>
              <a:t>Def 3 section 9.5.3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5453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2" descr="Free Photo | Portrait of three smiling graduate friends in graduation robes  in university campus with diploma.">
            <a:extLst>
              <a:ext uri="{FF2B5EF4-FFF2-40B4-BE49-F238E27FC236}">
                <a16:creationId xmlns:a16="http://schemas.microsoft.com/office/drawing/2014/main" id="{BA9C0F4C-469C-784E-A60A-17BAB6F3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70" y="2704657"/>
            <a:ext cx="5039374" cy="33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B8559-78AD-3644-9D12-7081E7C38F3E}"/>
              </a:ext>
            </a:extLst>
          </p:cNvPr>
          <p:cNvSpPr txBox="1"/>
          <p:nvPr/>
        </p:nvSpPr>
        <p:spPr>
          <a:xfrm>
            <a:off x="1569359" y="5533348"/>
            <a:ext cx="42808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InSameGraduatingClass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886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R </a:t>
            </a:r>
            <a:r>
              <a:rPr lang="en-US" dirty="0"/>
              <a:t>is an equivalence relation on A</a:t>
            </a:r>
          </a:p>
          <a:p>
            <a:endParaRPr lang="en-US" dirty="0"/>
          </a:p>
          <a:p>
            <a:r>
              <a:rPr lang="en-US" dirty="0"/>
              <a:t>The set of all elements of A that are related to a specific element </a:t>
            </a:r>
            <a:r>
              <a:rPr lang="en-US" i="1" dirty="0"/>
              <a:t>a</a:t>
            </a:r>
            <a:r>
              <a:rPr lang="en-US" dirty="0"/>
              <a:t> of A is called </a:t>
            </a:r>
            <a:r>
              <a:rPr lang="en-US" i="1" dirty="0"/>
              <a:t>the equivalence class of a</a:t>
            </a:r>
          </a:p>
          <a:p>
            <a:r>
              <a:rPr lang="en-US" dirty="0"/>
              <a:t>We write the equivalence class of </a:t>
            </a:r>
            <a:r>
              <a:rPr lang="en-US" i="1" dirty="0"/>
              <a:t>a</a:t>
            </a:r>
            <a:r>
              <a:rPr lang="en-US" dirty="0"/>
              <a:t> with respect to R as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B241-8D40-AF4A-A94C-B1F77A56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29" y="4395319"/>
            <a:ext cx="1010771" cy="6561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2D607-3401-0546-B7F9-C4AAFB23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242" y="5121942"/>
            <a:ext cx="5658406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37A54-D3A2-6441-A778-143C09DA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42" y="5921843"/>
            <a:ext cx="7473366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34244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84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7EA7F7-BC72-7847-9AC2-F23C0AC46A78}"/>
              </a:ext>
            </a:extLst>
          </p:cNvPr>
          <p:cNvSpPr/>
          <p:nvPr/>
        </p:nvSpPr>
        <p:spPr>
          <a:xfrm>
            <a:off x="534202" y="189058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DA7A4-616F-A44C-818A-72A6DC55C291}"/>
              </a:ext>
            </a:extLst>
          </p:cNvPr>
          <p:cNvSpPr/>
          <p:nvPr/>
        </p:nvSpPr>
        <p:spPr>
          <a:xfrm>
            <a:off x="947396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8BB4A-A914-764F-A29B-4188D980C7CB}"/>
              </a:ext>
            </a:extLst>
          </p:cNvPr>
          <p:cNvSpPr/>
          <p:nvPr/>
        </p:nvSpPr>
        <p:spPr>
          <a:xfrm>
            <a:off x="2465041" y="267815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953D98-DE04-6F49-8201-E52BC60DAA2A}"/>
              </a:ext>
            </a:extLst>
          </p:cNvPr>
          <p:cNvSpPr/>
          <p:nvPr/>
        </p:nvSpPr>
        <p:spPr>
          <a:xfrm>
            <a:off x="1741453" y="324635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71120FC-E675-F244-9D14-9784C10B1A1E}"/>
              </a:ext>
            </a:extLst>
          </p:cNvPr>
          <p:cNvSpPr/>
          <p:nvPr/>
        </p:nvSpPr>
        <p:spPr>
          <a:xfrm rot="10800000">
            <a:off x="813081" y="215396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E3A281-4769-9E42-8A99-5453CD34C396}"/>
              </a:ext>
            </a:extLst>
          </p:cNvPr>
          <p:cNvSpPr/>
          <p:nvPr/>
        </p:nvSpPr>
        <p:spPr>
          <a:xfrm rot="10800000">
            <a:off x="2372173" y="213120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88350BD-0D1C-354F-8830-A777849F0B3E}"/>
              </a:ext>
            </a:extLst>
          </p:cNvPr>
          <p:cNvSpPr/>
          <p:nvPr/>
        </p:nvSpPr>
        <p:spPr>
          <a:xfrm>
            <a:off x="1680540" y="36865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11BD4-860F-984A-93DA-3949E276E172}"/>
              </a:ext>
            </a:extLst>
          </p:cNvPr>
          <p:cNvSpPr/>
          <p:nvPr/>
        </p:nvSpPr>
        <p:spPr>
          <a:xfrm>
            <a:off x="916220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583A9-08F1-D84D-BC57-ACCD9FFF98AE}"/>
              </a:ext>
            </a:extLst>
          </p:cNvPr>
          <p:cNvSpPr/>
          <p:nvPr/>
        </p:nvSpPr>
        <p:spPr>
          <a:xfrm>
            <a:off x="2433865" y="499881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972734-7640-6849-8581-CEB9C94EC978}"/>
              </a:ext>
            </a:extLst>
          </p:cNvPr>
          <p:cNvSpPr/>
          <p:nvPr/>
        </p:nvSpPr>
        <p:spPr>
          <a:xfrm>
            <a:off x="1692348" y="558493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FD5FCE6-7E24-5641-8FC3-81A4EA65871B}"/>
              </a:ext>
            </a:extLst>
          </p:cNvPr>
          <p:cNvSpPr/>
          <p:nvPr/>
        </p:nvSpPr>
        <p:spPr>
          <a:xfrm rot="10800000">
            <a:off x="781905" y="447462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3CD742B-D97B-0B4C-88F6-8B99A375C1CF}"/>
              </a:ext>
            </a:extLst>
          </p:cNvPr>
          <p:cNvSpPr/>
          <p:nvPr/>
        </p:nvSpPr>
        <p:spPr>
          <a:xfrm rot="10800000">
            <a:off x="2340997" y="445186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162E168-5FF4-DC46-B75E-1B34E9487EE7}"/>
              </a:ext>
            </a:extLst>
          </p:cNvPr>
          <p:cNvSpPr/>
          <p:nvPr/>
        </p:nvSpPr>
        <p:spPr>
          <a:xfrm>
            <a:off x="1631435" y="602515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BD54A9-704E-AF47-831A-102DCADD2B1E}"/>
              </a:ext>
            </a:extLst>
          </p:cNvPr>
          <p:cNvCxnSpPr>
            <a:cxnSpLocks/>
            <a:stCxn id="23" idx="4"/>
            <a:endCxn id="24" idx="6"/>
          </p:cNvCxnSpPr>
          <p:nvPr/>
        </p:nvCxnSpPr>
        <p:spPr>
          <a:xfrm flipH="1">
            <a:off x="2307510" y="320067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C8F5E2-EEA4-7147-891D-E79343DDA08D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>
          <a:xfrm flipH="1" flipV="1">
            <a:off x="1430556" y="312415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D64EFF-C676-EE44-9FAC-1D3056DCBF9E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513453" y="293941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046FF-79BE-9A46-9701-A77CE3F0DD29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1482277" y="526007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74A1F0-5913-4442-A1A7-53E9ED0E1D27}"/>
              </a:ext>
            </a:extLst>
          </p:cNvPr>
          <p:cNvCxnSpPr>
            <a:cxnSpLocks/>
            <a:stCxn id="32" idx="2"/>
            <a:endCxn id="30" idx="5"/>
          </p:cNvCxnSpPr>
          <p:nvPr/>
        </p:nvCxnSpPr>
        <p:spPr>
          <a:xfrm flipH="1" flipV="1">
            <a:off x="1399380" y="544480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831A4-5FCD-BC45-9DF0-6B37AA4EB4B2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258405" y="552132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D705B8F-4669-A24B-96A0-FFDF9B6F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33" y="522501"/>
            <a:ext cx="1854200" cy="330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5D3EE0-A347-5E4B-BD4D-39E6F5D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178" y="982108"/>
            <a:ext cx="1879600" cy="3302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8A7F4221-F524-9241-89E7-BDD500413904}"/>
              </a:ext>
            </a:extLst>
          </p:cNvPr>
          <p:cNvSpPr/>
          <p:nvPr/>
        </p:nvSpPr>
        <p:spPr>
          <a:xfrm>
            <a:off x="7641473" y="1890584"/>
            <a:ext cx="5016508" cy="3630743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5222B5-6DA3-4648-AE92-7903A91B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71" y="2850863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478E37-60A3-7342-ACDF-56E368692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845" y="3658717"/>
            <a:ext cx="4003589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28037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E98DA44-AFB2-7D64-5929-FCF7C8B105B4}"/>
              </a:ext>
            </a:extLst>
          </p:cNvPr>
          <p:cNvSpPr/>
          <p:nvPr/>
        </p:nvSpPr>
        <p:spPr>
          <a:xfrm>
            <a:off x="114612" y="3549017"/>
            <a:ext cx="5834926" cy="3101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81122-5896-444C-86C1-F3183DEE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test for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CA3A-C170-AD46-B106-307E401B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3474" cy="4351338"/>
          </a:xfrm>
        </p:spPr>
        <p:txBody>
          <a:bodyPr/>
          <a:lstStyle/>
          <a:p>
            <a:r>
              <a:rPr lang="en-US" dirty="0"/>
              <a:t>If R is an equivalence relation and M</a:t>
            </a:r>
            <a:r>
              <a:rPr lang="en-US" baseline="-25000" dirty="0"/>
              <a:t>R</a:t>
            </a:r>
            <a:r>
              <a:rPr lang="en-US" dirty="0"/>
              <a:t> is its matrix representation</a:t>
            </a:r>
          </a:p>
          <a:p>
            <a:r>
              <a:rPr lang="en-US" dirty="0"/>
              <a:t>Then each connected component is an equivalence 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331998-CDBE-AABB-EE15-B075E34AA8B3}"/>
              </a:ext>
            </a:extLst>
          </p:cNvPr>
          <p:cNvSpPr/>
          <p:nvPr/>
        </p:nvSpPr>
        <p:spPr>
          <a:xfrm>
            <a:off x="9573328" y="5578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EAD62-41FF-02D3-78AA-4473DBFEC594}"/>
              </a:ext>
            </a:extLst>
          </p:cNvPr>
          <p:cNvSpPr/>
          <p:nvPr/>
        </p:nvSpPr>
        <p:spPr>
          <a:xfrm>
            <a:off x="9096311" y="1623144"/>
            <a:ext cx="2878060" cy="48547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313332-40BF-A286-4D06-0CEF9F48835D}"/>
              </a:ext>
            </a:extLst>
          </p:cNvPr>
          <p:cNvSpPr/>
          <p:nvPr/>
        </p:nvSpPr>
        <p:spPr>
          <a:xfrm>
            <a:off x="9509505" y="241071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7AD93A-0BE8-CC80-944D-E67408EADDCE}"/>
              </a:ext>
            </a:extLst>
          </p:cNvPr>
          <p:cNvSpPr/>
          <p:nvPr/>
        </p:nvSpPr>
        <p:spPr>
          <a:xfrm>
            <a:off x="11027150" y="241071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6B7EB-618A-9830-DD90-A9289295AAD0}"/>
              </a:ext>
            </a:extLst>
          </p:cNvPr>
          <p:cNvSpPr/>
          <p:nvPr/>
        </p:nvSpPr>
        <p:spPr>
          <a:xfrm>
            <a:off x="10303562" y="2978913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D14115F-1B2F-209B-A8BA-9C9BA7D5E1F0}"/>
              </a:ext>
            </a:extLst>
          </p:cNvPr>
          <p:cNvSpPr/>
          <p:nvPr/>
        </p:nvSpPr>
        <p:spPr>
          <a:xfrm rot="10800000">
            <a:off x="9375190" y="1886524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8842889-0A6B-2487-09D5-2FFBE4BCA758}"/>
              </a:ext>
            </a:extLst>
          </p:cNvPr>
          <p:cNvSpPr/>
          <p:nvPr/>
        </p:nvSpPr>
        <p:spPr>
          <a:xfrm rot="10800000">
            <a:off x="10934282" y="186376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F550A2A-468B-854C-AA49-762AF3BD6AE2}"/>
              </a:ext>
            </a:extLst>
          </p:cNvPr>
          <p:cNvSpPr/>
          <p:nvPr/>
        </p:nvSpPr>
        <p:spPr>
          <a:xfrm>
            <a:off x="10242649" y="3419125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19D22-0E32-FEC6-684A-6A0212EBDE0E}"/>
              </a:ext>
            </a:extLst>
          </p:cNvPr>
          <p:cNvSpPr/>
          <p:nvPr/>
        </p:nvSpPr>
        <p:spPr>
          <a:xfrm>
            <a:off x="9478329" y="473137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29ECC-1E44-57B3-0968-79A0B6632EFD}"/>
              </a:ext>
            </a:extLst>
          </p:cNvPr>
          <p:cNvSpPr/>
          <p:nvPr/>
        </p:nvSpPr>
        <p:spPr>
          <a:xfrm>
            <a:off x="10995974" y="473137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297DB5-1D36-FD8F-CFC5-C4FD1DC0E734}"/>
              </a:ext>
            </a:extLst>
          </p:cNvPr>
          <p:cNvSpPr/>
          <p:nvPr/>
        </p:nvSpPr>
        <p:spPr>
          <a:xfrm>
            <a:off x="10254457" y="5317498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CEC4FA3-911E-C0B0-FE00-64D8E875AC59}"/>
              </a:ext>
            </a:extLst>
          </p:cNvPr>
          <p:cNvSpPr/>
          <p:nvPr/>
        </p:nvSpPr>
        <p:spPr>
          <a:xfrm rot="10800000">
            <a:off x="9344014" y="420718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8E4EA8E-F907-516B-1A64-E010A1560D39}"/>
              </a:ext>
            </a:extLst>
          </p:cNvPr>
          <p:cNvSpPr/>
          <p:nvPr/>
        </p:nvSpPr>
        <p:spPr>
          <a:xfrm rot="10800000">
            <a:off x="10903106" y="418442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1936950-F4B6-4D0A-4009-5854CB4D8E3F}"/>
              </a:ext>
            </a:extLst>
          </p:cNvPr>
          <p:cNvSpPr/>
          <p:nvPr/>
        </p:nvSpPr>
        <p:spPr>
          <a:xfrm>
            <a:off x="10193544" y="575771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68278-FE3C-707C-5FB5-323F17242AFF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10869619" y="2933232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07BE50-0E04-FA7C-C07F-8DBD77EC19BA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9992665" y="2856712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14E7B-5907-26B9-2E15-E7F66C6633D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0075562" y="2671975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2D9F6-C53E-3F5E-530E-EC417FD1F45C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044386" y="499263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CD1AB-58F3-9C7F-279C-C529FF047307}"/>
              </a:ext>
            </a:extLst>
          </p:cNvPr>
          <p:cNvCxnSpPr>
            <a:cxnSpLocks/>
            <a:stCxn id="15" idx="2"/>
            <a:endCxn id="13" idx="5"/>
          </p:cNvCxnSpPr>
          <p:nvPr/>
        </p:nvCxnSpPr>
        <p:spPr>
          <a:xfrm flipH="1" flipV="1">
            <a:off x="9961489" y="5177368"/>
            <a:ext cx="292968" cy="4013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50962-3F3E-6499-CA93-80FD958C194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10820514" y="5253888"/>
            <a:ext cx="332395" cy="3248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33F8B37-A474-396B-4B3E-FAD96318C167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58BB87-126D-8BA4-D93E-330AE9D1B707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189263-627D-245A-F6A8-8D08D608C253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9AFDCC4-DE47-95F8-503A-B9A86FF79AD9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D3F8175-F217-B07F-9110-B8BDDB6227B4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293B481-A943-2DB0-0DE1-C2C12F861DBD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8E1EE8-DC74-D717-902E-67B4AFC05699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D4A1E2-6F4A-79B5-39BE-05D4B9894883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DBAF49-8AA4-5B83-2EBE-BFAF2A75D76C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C3ECFF2-D96F-B587-1326-9AED20946EF9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77E681-249D-998D-CCF4-F8C977363EF1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7920340-8004-1752-1925-B77B71B7AFDE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B2678C-8CB2-25B3-D6B5-D69E1D0FABBA}"/>
              </a:ext>
            </a:extLst>
          </p:cNvPr>
          <p:cNvCxnSpPr>
            <a:cxnSpLocks/>
            <a:stCxn id="26" idx="4"/>
            <a:endCxn id="27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36C0B3-51F9-FAD0-4234-0B84CE7C9719}"/>
              </a:ext>
            </a:extLst>
          </p:cNvPr>
          <p:cNvCxnSpPr>
            <a:cxnSpLocks/>
            <a:stCxn id="27" idx="2"/>
            <a:endCxn id="25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4EB376-B42E-A780-36AF-F7AC1F27E252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8634CA-64EC-E1B7-176A-7E75FA74E012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7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special about which element of an equivalence class we choose to </a:t>
            </a:r>
            <a:r>
              <a:rPr lang="en-US" i="1" dirty="0"/>
              <a:t>represent</a:t>
            </a:r>
            <a:r>
              <a:rPr lang="en-US" dirty="0"/>
              <a:t> the class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6F71E-8D9E-2244-A324-A228E91E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69" y="3379180"/>
            <a:ext cx="28575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A13D7-7617-5143-BB35-82AF5B38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9" y="4084497"/>
            <a:ext cx="28575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E8EC9-CC74-174D-86C7-73B3C249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69" y="4789814"/>
            <a:ext cx="28575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1ECA3-A5D5-EF43-8941-42CE9A44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92" y="5834507"/>
            <a:ext cx="4875482" cy="65836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5426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059-2E47-254F-8F61-1C28650E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1522-2B35-BF44-BAFE-B40C856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special about which element of an equivalence class we choose to </a:t>
            </a:r>
            <a:r>
              <a:rPr lang="en-US" i="1" dirty="0"/>
              <a:t>represent</a:t>
            </a:r>
            <a:r>
              <a:rPr lang="en-US" dirty="0"/>
              <a:t> the class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6F71E-8D9E-2244-A324-A228E91E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69" y="3379180"/>
            <a:ext cx="28575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A13D7-7617-5143-BB35-82AF5B38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69" y="4084497"/>
            <a:ext cx="28575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E8EC9-CC74-174D-86C7-73B3C249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69" y="4789814"/>
            <a:ext cx="28575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1ECA3-A5D5-EF43-8941-42CE9A445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92" y="5834507"/>
            <a:ext cx="4875482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2" descr="Free Photo | Portrait of three smiling graduate friends in graduation robes  in university campus with diploma.">
            <a:extLst>
              <a:ext uri="{FF2B5EF4-FFF2-40B4-BE49-F238E27FC236}">
                <a16:creationId xmlns:a16="http://schemas.microsoft.com/office/drawing/2014/main" id="{9D4992EF-6BC5-3F49-A4C5-37ABA420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70" y="2704657"/>
            <a:ext cx="5039374" cy="33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73FEC5-9BDE-0D47-9EF1-ED9A35B1009C}"/>
              </a:ext>
            </a:extLst>
          </p:cNvPr>
          <p:cNvSpPr txBox="1"/>
          <p:nvPr/>
        </p:nvSpPr>
        <p:spPr>
          <a:xfrm>
            <a:off x="7033761" y="6152766"/>
            <a:ext cx="42808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/>
              <a:t>InSameGraduatingClass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585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What are the Equivalence Classes?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5854A-EBBC-5F4D-BC36-C160DA9219F8}"/>
              </a:ext>
            </a:extLst>
          </p:cNvPr>
          <p:cNvSpPr txBox="1"/>
          <p:nvPr/>
        </p:nvSpPr>
        <p:spPr>
          <a:xfrm>
            <a:off x="3539231" y="3429000"/>
            <a:ext cx="538048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Think of an equivalence relation as a generalization of “is equal to”</a:t>
            </a:r>
          </a:p>
        </p:txBody>
      </p:sp>
    </p:spTree>
    <p:extLst>
      <p:ext uri="{BB962C8B-B14F-4D97-AF65-F5344CB8AC3E}">
        <p14:creationId xmlns:p14="http://schemas.microsoft.com/office/powerpoint/2010/main" val="48942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Is R an Equivalence Relation?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530958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9558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79" y="2696791"/>
            <a:ext cx="8458200" cy="469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714BC7-EE91-1B47-8627-990D9A44AAF6}"/>
              </a:ext>
            </a:extLst>
          </p:cNvPr>
          <p:cNvSpPr/>
          <p:nvPr/>
        </p:nvSpPr>
        <p:spPr>
          <a:xfrm>
            <a:off x="573271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FCBD3-B2A7-C94B-9924-B35C0CB311F0}"/>
              </a:ext>
            </a:extLst>
          </p:cNvPr>
          <p:cNvSpPr/>
          <p:nvPr/>
        </p:nvSpPr>
        <p:spPr>
          <a:xfrm>
            <a:off x="2090916" y="415534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C8C08-F4D0-7C4D-9FED-D932FE8B6336}"/>
              </a:ext>
            </a:extLst>
          </p:cNvPr>
          <p:cNvSpPr/>
          <p:nvPr/>
        </p:nvSpPr>
        <p:spPr>
          <a:xfrm>
            <a:off x="1367328" y="4723541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D5A3C36-6975-BB45-8D8A-2CD1DDDB02BE}"/>
              </a:ext>
            </a:extLst>
          </p:cNvPr>
          <p:cNvSpPr/>
          <p:nvPr/>
        </p:nvSpPr>
        <p:spPr>
          <a:xfrm rot="10800000">
            <a:off x="438956" y="3631152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F765C4-C58D-BE4D-9F7B-1D908FD5F183}"/>
              </a:ext>
            </a:extLst>
          </p:cNvPr>
          <p:cNvSpPr/>
          <p:nvPr/>
        </p:nvSpPr>
        <p:spPr>
          <a:xfrm rot="10800000">
            <a:off x="1998048" y="360839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CDDAE26-BC61-C847-8555-FE7DCC5B3F85}"/>
              </a:ext>
            </a:extLst>
          </p:cNvPr>
          <p:cNvSpPr/>
          <p:nvPr/>
        </p:nvSpPr>
        <p:spPr>
          <a:xfrm>
            <a:off x="1306415" y="5163753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159C92-3B7A-E549-9AC3-5AB97380B581}"/>
              </a:ext>
            </a:extLst>
          </p:cNvPr>
          <p:cNvSpPr/>
          <p:nvPr/>
        </p:nvSpPr>
        <p:spPr>
          <a:xfrm>
            <a:off x="3459846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23999-72B6-764B-92AD-A91595B04959}"/>
              </a:ext>
            </a:extLst>
          </p:cNvPr>
          <p:cNvSpPr/>
          <p:nvPr/>
        </p:nvSpPr>
        <p:spPr>
          <a:xfrm>
            <a:off x="4977491" y="4591334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E4DE7-7F81-AF4E-AF9D-7A893A019396}"/>
              </a:ext>
            </a:extLst>
          </p:cNvPr>
          <p:cNvSpPr/>
          <p:nvPr/>
        </p:nvSpPr>
        <p:spPr>
          <a:xfrm>
            <a:off x="2623301" y="5513216"/>
            <a:ext cx="566057" cy="5225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826309-522A-3247-A1EE-BB551B31F2D5}"/>
              </a:ext>
            </a:extLst>
          </p:cNvPr>
          <p:cNvSpPr/>
          <p:nvPr/>
        </p:nvSpPr>
        <p:spPr>
          <a:xfrm rot="10800000">
            <a:off x="3325531" y="4067140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09F6508-CCB4-3B42-AD33-82509C46D1EC}"/>
              </a:ext>
            </a:extLst>
          </p:cNvPr>
          <p:cNvSpPr/>
          <p:nvPr/>
        </p:nvSpPr>
        <p:spPr>
          <a:xfrm rot="10800000">
            <a:off x="4884623" y="4044381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893F6CA-5608-1F44-BCBD-CBD7F84F45E1}"/>
              </a:ext>
            </a:extLst>
          </p:cNvPr>
          <p:cNvSpPr/>
          <p:nvPr/>
        </p:nvSpPr>
        <p:spPr>
          <a:xfrm>
            <a:off x="2562388" y="5953428"/>
            <a:ext cx="751791" cy="610720"/>
          </a:xfrm>
          <a:custGeom>
            <a:avLst/>
            <a:gdLst>
              <a:gd name="connsiteX0" fmla="*/ 546859 w 751791"/>
              <a:gd name="connsiteY0" fmla="*/ 0 h 610720"/>
              <a:gd name="connsiteX1" fmla="*/ 750059 w 751791"/>
              <a:gd name="connsiteY1" fmla="*/ 246743 h 610720"/>
              <a:gd name="connsiteX2" fmla="*/ 445259 w 751791"/>
              <a:gd name="connsiteY2" fmla="*/ 609600 h 610720"/>
              <a:gd name="connsiteX3" fmla="*/ 9830 w 751791"/>
              <a:gd name="connsiteY3" fmla="*/ 348343 h 610720"/>
              <a:gd name="connsiteX4" fmla="*/ 184002 w 751791"/>
              <a:gd name="connsiteY4" fmla="*/ 14515 h 6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791" h="610720">
                <a:moveTo>
                  <a:pt x="546859" y="0"/>
                </a:moveTo>
                <a:cubicBezTo>
                  <a:pt x="656925" y="72571"/>
                  <a:pt x="766992" y="145143"/>
                  <a:pt x="750059" y="246743"/>
                </a:cubicBezTo>
                <a:cubicBezTo>
                  <a:pt x="733126" y="348343"/>
                  <a:pt x="568630" y="592667"/>
                  <a:pt x="445259" y="609600"/>
                </a:cubicBezTo>
                <a:cubicBezTo>
                  <a:pt x="321888" y="626533"/>
                  <a:pt x="53373" y="447524"/>
                  <a:pt x="9830" y="348343"/>
                </a:cubicBezTo>
                <a:cubicBezTo>
                  <a:pt x="-33713" y="249162"/>
                  <a:pt x="75144" y="131838"/>
                  <a:pt x="184002" y="1451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AED20-F6F9-7340-AF80-73734220D014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1933385" y="4677860"/>
            <a:ext cx="440560" cy="3069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25F0E7-0E61-7847-8CC8-BE6B813E3209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1056431" y="4601340"/>
            <a:ext cx="310897" cy="38345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DE27B-CBF0-3A49-BFC0-A6E2CC57D00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139328" y="4416603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E3FFED-EDFE-EA4C-B52E-E796339C8E34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4025903" y="4852591"/>
            <a:ext cx="95158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236DA-EF20-894C-B590-F913BBC4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44" y="3433765"/>
            <a:ext cx="4419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1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7CE6-AF25-EF4F-AB87-61DDBAF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What are the Equivalence Classes?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574A-C82C-4A4B-89A6-29D7E9F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3194050"/>
            <a:ext cx="374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CF384-FC94-FE4D-8988-F0D649A6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1" y="4126379"/>
            <a:ext cx="95631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E41B6-9805-154A-8645-CAF03E48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4773612"/>
            <a:ext cx="845820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671A8-00CA-6540-A8CE-9EBDD8043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435" y="2438634"/>
            <a:ext cx="7112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46949-2A0D-B646-BA29-FE9C61B6A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376" y="2370045"/>
            <a:ext cx="711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F9705-5218-1641-8F56-F8B83B50E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250" y="2421826"/>
            <a:ext cx="711200" cy="4699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23F1723-8930-B747-BAC8-B08D3943C99A}"/>
              </a:ext>
            </a:extLst>
          </p:cNvPr>
          <p:cNvSpPr/>
          <p:nvPr/>
        </p:nvSpPr>
        <p:spPr>
          <a:xfrm>
            <a:off x="5109883" y="2153117"/>
            <a:ext cx="1470211" cy="186494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7E228-11DA-0340-8C7D-38520EA55809}"/>
              </a:ext>
            </a:extLst>
          </p:cNvPr>
          <p:cNvSpPr/>
          <p:nvPr/>
        </p:nvSpPr>
        <p:spPr>
          <a:xfrm>
            <a:off x="6492043" y="1799010"/>
            <a:ext cx="1041866" cy="2185688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445D8-191D-724A-B094-4F669106E648}"/>
              </a:ext>
            </a:extLst>
          </p:cNvPr>
          <p:cNvSpPr/>
          <p:nvPr/>
        </p:nvSpPr>
        <p:spPr>
          <a:xfrm rot="2444170">
            <a:off x="7635882" y="1978613"/>
            <a:ext cx="962002" cy="194442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4507706"/>
            <a:ext cx="478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69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 is hidden in the middle of page 644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4507706"/>
            <a:ext cx="478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9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9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90" y="4507706"/>
            <a:ext cx="4787900" cy="41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15ABA-D868-7B46-8ABD-2756161DABA8}"/>
              </a:ext>
            </a:extLst>
          </p:cNvPr>
          <p:cNvSpPr txBox="1"/>
          <p:nvPr/>
        </p:nvSpPr>
        <p:spPr>
          <a:xfrm>
            <a:off x="6788528" y="2935785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470692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932A2-8B64-A344-A8C2-80E3763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90" y="3811587"/>
            <a:ext cx="30353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55350-454E-3B4B-88D5-9953E54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90" y="3181350"/>
            <a:ext cx="48260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0830-4843-654C-942B-CEC83C0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90" y="4507706"/>
            <a:ext cx="4787900" cy="41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15ABA-D868-7B46-8ABD-2756161DABA8}"/>
              </a:ext>
            </a:extLst>
          </p:cNvPr>
          <p:cNvSpPr txBox="1"/>
          <p:nvPr/>
        </p:nvSpPr>
        <p:spPr>
          <a:xfrm>
            <a:off x="6788528" y="3102035"/>
            <a:ext cx="4540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S is made up of subsets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254613"/>
              </p:ext>
            </p:extLst>
          </p:nvPr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22738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/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8E927-EE28-172D-24C4-A3E2AB717AFC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3579562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8A0-62A4-9B4A-A3B1-BBB4F5C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partition of a set S is a collection of subsets A</a:t>
            </a:r>
            <a:r>
              <a:rPr lang="en-US" baseline="-25000" dirty="0"/>
              <a:t>i</a:t>
            </a:r>
            <a:r>
              <a:rPr lang="en-US" dirty="0"/>
              <a:t> of S such that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F31BEF-1F82-F54A-863F-52F927D38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550297"/>
              </p:ext>
            </p:extLst>
          </p:nvPr>
        </p:nvGraphicFramePr>
        <p:xfrm>
          <a:off x="4542880" y="12698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A8AEFA-CEC4-1A4A-9D68-4FAE0F497F55}"/>
              </a:ext>
            </a:extLst>
          </p:cNvPr>
          <p:cNvSpPr txBox="1"/>
          <p:nvPr/>
        </p:nvSpPr>
        <p:spPr>
          <a:xfrm>
            <a:off x="8771474" y="63342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CDEC-C055-E1E6-EAD8-A4156747788F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2580948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9B586-6CFE-FC5F-F08F-59C8C48D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Theorem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B21-B5F1-84C5-4177-62E204AA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93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50E9B-2CFD-8F26-D24F-6C8886244A15}"/>
              </a:ext>
            </a:extLst>
          </p:cNvPr>
          <p:cNvSpPr txBox="1"/>
          <p:nvPr/>
        </p:nvSpPr>
        <p:spPr>
          <a:xfrm>
            <a:off x="1207125" y="2980117"/>
            <a:ext cx="4540089" cy="2042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Subsets don’t overlap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Subsets aren’t empty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S is made up of subsets</a:t>
            </a:r>
          </a:p>
        </p:txBody>
      </p:sp>
    </p:spTree>
    <p:extLst>
      <p:ext uri="{BB962C8B-B14F-4D97-AF65-F5344CB8AC3E}">
        <p14:creationId xmlns:p14="http://schemas.microsoft.com/office/powerpoint/2010/main" val="36723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R “is equal to” and the set A = {1,2,3,4}</a:t>
            </a:r>
          </a:p>
          <a:p>
            <a:pPr lvl="1"/>
            <a:r>
              <a:rPr lang="en-US" dirty="0"/>
              <a:t>reflexive?</a:t>
            </a:r>
          </a:p>
          <a:p>
            <a:pPr lvl="1"/>
            <a:r>
              <a:rPr lang="en-US" dirty="0"/>
              <a:t>symmetric?</a:t>
            </a:r>
          </a:p>
          <a:p>
            <a:pPr lvl="1"/>
            <a:r>
              <a:rPr lang="en-US" dirty="0"/>
              <a:t>transitive?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6DB3A-89FC-1547-9CD6-5A197FE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18" y="4473681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521C3-F1BC-2E41-AF4F-4488765D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1" y="4862686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E3D48-1E47-B14A-A942-DCE8A8227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111" y="5261626"/>
            <a:ext cx="714467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378961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7261161" y="6369873"/>
            <a:ext cx="486716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err="1"/>
              <a:t>PassesBetweenSameBuildings</a:t>
            </a:r>
            <a:r>
              <a:rPr lang="en-US" sz="2400" dirty="0"/>
              <a:t>(</a:t>
            </a:r>
            <a:r>
              <a:rPr lang="en-US" sz="2400" dirty="0" err="1"/>
              <a:t>j,k</a:t>
            </a:r>
            <a:r>
              <a:rPr lang="en-US" sz="2400" dirty="0"/>
              <a:t>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5222B5-6DA3-4648-AE92-7903A91B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71" y="2850863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478E37-60A3-7342-ACDF-56E36869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45" y="3658717"/>
            <a:ext cx="4003589" cy="65836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D9C127F-DE36-F84B-8A60-EEB8994E152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40034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729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86E74-FAF0-4D44-993B-C766CB94B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89" y="3771200"/>
            <a:ext cx="23368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88636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B904-691A-9342-BC55-F86439E9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Equivalence Classes </a:t>
            </a:r>
            <a:r>
              <a:rPr lang="en-US" b="1" i="1" dirty="0"/>
              <a:t>Partition 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19BB-7BA6-C24A-BB80-D716F3EC3FF8}"/>
              </a:ext>
            </a:extLst>
          </p:cNvPr>
          <p:cNvSpPr txBox="1"/>
          <p:nvPr/>
        </p:nvSpPr>
        <p:spPr>
          <a:xfrm>
            <a:off x="838200" y="3124131"/>
            <a:ext cx="459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Subsets don’t overlap</a:t>
            </a:r>
          </a:p>
          <a:p>
            <a:r>
              <a:rPr lang="en-US" sz="3600" dirty="0"/>
              <a:t>Subsets aren’t empty</a:t>
            </a:r>
          </a:p>
          <a:p>
            <a:r>
              <a:rPr lang="en-US" sz="3600" dirty="0"/>
              <a:t>A is made up of subsets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22F99-1257-AC45-8BF8-6052EEA9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95" y="1690688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055AC-EA00-464E-8919-1222B57E4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95" y="2282825"/>
            <a:ext cx="2780270" cy="4572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8277-E9F4-6B4A-AE27-BA2457546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89" y="3218260"/>
            <a:ext cx="43815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86E74-FAF0-4D44-993B-C766CB94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289" y="3771200"/>
            <a:ext cx="23368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D21CD-76D7-0346-B832-064FE838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736" y="1689953"/>
            <a:ext cx="37465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9E717-76B7-BD4A-8CC8-AF603B633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618" y="4331178"/>
            <a:ext cx="4495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6CB0-65C4-A925-7A16-E3151B14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To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3026-6362-ED9F-B464-D48D7EBD4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Brett Decker!</a:t>
            </a:r>
          </a:p>
        </p:txBody>
      </p:sp>
    </p:spTree>
    <p:extLst>
      <p:ext uri="{BB962C8B-B14F-4D97-AF65-F5344CB8AC3E}">
        <p14:creationId xmlns:p14="http://schemas.microsoft.com/office/powerpoint/2010/main" val="3460625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C67C-9871-3559-2143-47F31164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warning – I’ll be talking about suicide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681C-66C7-996D-E2FD-D363D31A4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leave, nobody </a:t>
            </a:r>
            <a:r>
              <a:rPr lang="en-US"/>
              <a:t>will judge. </a:t>
            </a:r>
          </a:p>
        </p:txBody>
      </p:sp>
    </p:spTree>
    <p:extLst>
      <p:ext uri="{BB962C8B-B14F-4D97-AF65-F5344CB8AC3E}">
        <p14:creationId xmlns:p14="http://schemas.microsoft.com/office/powerpoint/2010/main" val="1524371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569F797-8574-A4B9-2F0B-EF668751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24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pPr lvl="1"/>
            <a:r>
              <a:rPr lang="en-US" dirty="0"/>
              <a:t>ages of people in a healthcare system database</a:t>
            </a:r>
          </a:p>
          <a:p>
            <a:r>
              <a:rPr lang="en-US" dirty="0"/>
              <a:t>R = in same age range as</a:t>
            </a:r>
          </a:p>
          <a:p>
            <a:pPr lvl="1"/>
            <a:r>
              <a:rPr lang="en-US" dirty="0"/>
              <a:t>Form equivalence classes of age groups </a:t>
            </a:r>
          </a:p>
          <a:p>
            <a:pPr lvl="1"/>
            <a:r>
              <a:rPr lang="en-US" dirty="0"/>
              <a:t>Use suicide rate from 2011-2022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4513917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3404564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equivalence class the person is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24924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20E-1BBB-1848-99B6-0D10808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ED7-5156-9444-BE3D-42BC44C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called an </a:t>
            </a:r>
            <a:r>
              <a:rPr lang="en-US" i="1" dirty="0"/>
              <a:t>equivalence relation </a:t>
            </a:r>
            <a:r>
              <a:rPr lang="en-US" dirty="0"/>
              <a:t> if it is reflexive, symmetric, and transitive</a:t>
            </a:r>
          </a:p>
          <a:p>
            <a:pPr lvl="1"/>
            <a:r>
              <a:rPr lang="en-US" dirty="0"/>
              <a:t>Def 1 section 9.5.2</a:t>
            </a:r>
          </a:p>
          <a:p>
            <a:pPr lvl="1"/>
            <a:endParaRPr lang="en-US" dirty="0"/>
          </a:p>
          <a:p>
            <a:r>
              <a:rPr lang="en-US" dirty="0"/>
              <a:t>Infix notation: </a:t>
            </a:r>
            <a:r>
              <a:rPr lang="en-US" b="1" dirty="0" err="1"/>
              <a:t>aRb</a:t>
            </a:r>
            <a:r>
              <a:rPr lang="en-US" b="1" dirty="0"/>
              <a:t>, a=b</a:t>
            </a:r>
          </a:p>
          <a:p>
            <a:r>
              <a:rPr lang="en-US" dirty="0"/>
              <a:t>Consider R “is equal to” and the set A = {1,2,3,4}</a:t>
            </a:r>
          </a:p>
          <a:p>
            <a:pPr lvl="1"/>
            <a:r>
              <a:rPr lang="en-US" dirty="0"/>
              <a:t>reflexive?</a:t>
            </a:r>
          </a:p>
          <a:p>
            <a:pPr lvl="1"/>
            <a:r>
              <a:rPr lang="en-US" dirty="0"/>
              <a:t>symmetric?</a:t>
            </a:r>
          </a:p>
          <a:p>
            <a:pPr lvl="1"/>
            <a:r>
              <a:rPr lang="en-US" dirty="0"/>
              <a:t>transitive?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6CEB3-5214-ED40-BD89-4F44D45E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86" y="4505965"/>
            <a:ext cx="1842392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DC87C-4BDB-DF48-872F-C5F8AC27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86" y="4911056"/>
            <a:ext cx="3338796" cy="32004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136A7-8AF9-664F-940A-502AC389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86" y="5316148"/>
            <a:ext cx="4869798" cy="32004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858760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</a:t>
            </a:r>
            <a:r>
              <a:rPr lang="en-US" b="1" i="1" dirty="0"/>
              <a:t>equivalence class </a:t>
            </a:r>
            <a:r>
              <a:rPr lang="en-US" dirty="0"/>
              <a:t>the person is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  <a:solidFill>
            <a:srgbClr val="7030A0">
              <a:alpha val="50980"/>
            </a:srgbClr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440276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707D2-8A80-8EAF-01C2-ADEC503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 Test Case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0073B-0423-5E0D-4377-1A44FE3F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50280" cy="5032375"/>
          </a:xfrm>
        </p:spPr>
        <p:txBody>
          <a:bodyPr>
            <a:normAutofit/>
          </a:bodyPr>
          <a:lstStyle/>
          <a:p>
            <a:r>
              <a:rPr lang="en-US" dirty="0"/>
              <a:t>A = program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questions asked and resources recommended depend on which </a:t>
            </a:r>
            <a:r>
              <a:rPr lang="en-US" b="1" i="1" dirty="0"/>
              <a:t>equivalence class </a:t>
            </a:r>
            <a:r>
              <a:rPr lang="en-US" dirty="0"/>
              <a:t>the person is in</a:t>
            </a:r>
          </a:p>
          <a:p>
            <a:r>
              <a:rPr lang="en-US" dirty="0"/>
              <a:t>You only need to write tests for one representative from each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6339F-F83D-6297-3030-5F4E655B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1825625"/>
            <a:ext cx="32258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0EA1-6096-D022-2AC9-EFFE0C12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313" y="3103603"/>
            <a:ext cx="25273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0A181-13B7-83F6-C397-9E4353EF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760" y="3565089"/>
            <a:ext cx="28702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F0F71-B755-A548-40B6-A2F83759F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4021733"/>
            <a:ext cx="28702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7555E-61B2-67EE-45AF-E6D9B1B5E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760" y="4483219"/>
            <a:ext cx="28702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E5E04-9FBF-1712-C2E6-8D90394D3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760" y="4941530"/>
            <a:ext cx="2850406" cy="365760"/>
          </a:xfrm>
          <a:prstGeom prst="rect">
            <a:avLst/>
          </a:prstGeom>
          <a:solidFill>
            <a:srgbClr val="7030A0">
              <a:alpha val="50980"/>
            </a:srgbClr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722C84-386A-F867-56FD-3AE02CB35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760" y="5396507"/>
            <a:ext cx="28702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397CE8-C2B5-099F-EBA6-5FC0C29D3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760" y="5808663"/>
            <a:ext cx="304800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B3937-E1EA-A833-7807-06BA9D86661F}"/>
              </a:ext>
            </a:extLst>
          </p:cNvPr>
          <p:cNvSpPr txBox="1"/>
          <p:nvPr/>
        </p:nvSpPr>
        <p:spPr>
          <a:xfrm>
            <a:off x="1021119" y="2377420"/>
            <a:ext cx="5684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Design an app to help people at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signs of suicidal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risk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age-appropriate resources</a:t>
            </a:r>
          </a:p>
        </p:txBody>
      </p:sp>
    </p:spTree>
    <p:extLst>
      <p:ext uri="{BB962C8B-B14F-4D97-AF65-F5344CB8AC3E}">
        <p14:creationId xmlns:p14="http://schemas.microsoft.com/office/powerpoint/2010/main" val="312864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2EF89-5B61-4FB6-EB48-4A54610D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AI Robotics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B9323-3680-48BB-B871-E06A05DBA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484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A5469-3FF1-CC43-B21A-053851CE4898}"/>
              </a:ext>
            </a:extLst>
          </p:cNvPr>
          <p:cNvSpPr/>
          <p:nvPr/>
        </p:nvSpPr>
        <p:spPr>
          <a:xfrm>
            <a:off x="3991087" y="2323652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6C1DA-EBBF-564D-BD87-BB7D30DE5AB5}"/>
              </a:ext>
            </a:extLst>
          </p:cNvPr>
          <p:cNvSpPr/>
          <p:nvPr/>
        </p:nvSpPr>
        <p:spPr>
          <a:xfrm>
            <a:off x="6400800" y="1927412"/>
            <a:ext cx="1800115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764E-3103-604C-AABF-F9669D567328}"/>
              </a:ext>
            </a:extLst>
          </p:cNvPr>
          <p:cNvSpPr/>
          <p:nvPr/>
        </p:nvSpPr>
        <p:spPr>
          <a:xfrm rot="1564526">
            <a:off x="5359101" y="4573793"/>
            <a:ext cx="968188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FC7AB-DF28-D64B-91AD-496148C2FCA6}"/>
              </a:ext>
            </a:extLst>
          </p:cNvPr>
          <p:cNvSpPr/>
          <p:nvPr/>
        </p:nvSpPr>
        <p:spPr>
          <a:xfrm rot="1880138">
            <a:off x="1818043" y="1218304"/>
            <a:ext cx="2173044" cy="632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ADCBA-0B68-4348-A162-3FD6B6FA71DB}"/>
              </a:ext>
            </a:extLst>
          </p:cNvPr>
          <p:cNvSpPr/>
          <p:nvPr/>
        </p:nvSpPr>
        <p:spPr>
          <a:xfrm>
            <a:off x="1011219" y="55617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82BA76-308E-EF4D-97BA-ACBAF4676995}"/>
              </a:ext>
            </a:extLst>
          </p:cNvPr>
          <p:cNvSpPr/>
          <p:nvPr/>
        </p:nvSpPr>
        <p:spPr>
          <a:xfrm>
            <a:off x="9642440" y="1014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44A9-02AC-A042-9A08-E9BAA6F3191F}"/>
              </a:ext>
            </a:extLst>
          </p:cNvPr>
          <p:cNvSpPr/>
          <p:nvPr/>
        </p:nvSpPr>
        <p:spPr>
          <a:xfrm rot="19172678">
            <a:off x="8674816" y="4941721"/>
            <a:ext cx="2043312" cy="11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6AE44E1-B439-8240-BAE4-100B949BC417}"/>
              </a:ext>
            </a:extLst>
          </p:cNvPr>
          <p:cNvSpPr/>
          <p:nvPr/>
        </p:nvSpPr>
        <p:spPr>
          <a:xfrm>
            <a:off x="1828800" y="1530749"/>
            <a:ext cx="9626880" cy="5166613"/>
          </a:xfrm>
          <a:custGeom>
            <a:avLst/>
            <a:gdLst>
              <a:gd name="connsiteX0" fmla="*/ 0 w 9626880"/>
              <a:gd name="connsiteY0" fmla="*/ 4795910 h 5166613"/>
              <a:gd name="connsiteX1" fmla="*/ 98854 w 9626880"/>
              <a:gd name="connsiteY1" fmla="*/ 4882408 h 5166613"/>
              <a:gd name="connsiteX2" fmla="*/ 160638 w 9626880"/>
              <a:gd name="connsiteY2" fmla="*/ 4907121 h 5166613"/>
              <a:gd name="connsiteX3" fmla="*/ 210065 w 9626880"/>
              <a:gd name="connsiteY3" fmla="*/ 4931835 h 5166613"/>
              <a:gd name="connsiteX4" fmla="*/ 259492 w 9626880"/>
              <a:gd name="connsiteY4" fmla="*/ 4944192 h 5166613"/>
              <a:gd name="connsiteX5" fmla="*/ 420130 w 9626880"/>
              <a:gd name="connsiteY5" fmla="*/ 4981262 h 5166613"/>
              <a:gd name="connsiteX6" fmla="*/ 543697 w 9626880"/>
              <a:gd name="connsiteY6" fmla="*/ 5005975 h 5166613"/>
              <a:gd name="connsiteX7" fmla="*/ 580768 w 9626880"/>
              <a:gd name="connsiteY7" fmla="*/ 5018332 h 5166613"/>
              <a:gd name="connsiteX8" fmla="*/ 667265 w 9626880"/>
              <a:gd name="connsiteY8" fmla="*/ 5030689 h 5166613"/>
              <a:gd name="connsiteX9" fmla="*/ 852616 w 9626880"/>
              <a:gd name="connsiteY9" fmla="*/ 5055402 h 5166613"/>
              <a:gd name="connsiteX10" fmla="*/ 1025611 w 9626880"/>
              <a:gd name="connsiteY10" fmla="*/ 5080116 h 5166613"/>
              <a:gd name="connsiteX11" fmla="*/ 1359243 w 9626880"/>
              <a:gd name="connsiteY11" fmla="*/ 5104829 h 5166613"/>
              <a:gd name="connsiteX12" fmla="*/ 1482811 w 9626880"/>
              <a:gd name="connsiteY12" fmla="*/ 5117186 h 5166613"/>
              <a:gd name="connsiteX13" fmla="*/ 1890584 w 9626880"/>
              <a:gd name="connsiteY13" fmla="*/ 5129543 h 5166613"/>
              <a:gd name="connsiteX14" fmla="*/ 2001795 w 9626880"/>
              <a:gd name="connsiteY14" fmla="*/ 5141900 h 5166613"/>
              <a:gd name="connsiteX15" fmla="*/ 2125362 w 9626880"/>
              <a:gd name="connsiteY15" fmla="*/ 5166613 h 5166613"/>
              <a:gd name="connsiteX16" fmla="*/ 2224216 w 9626880"/>
              <a:gd name="connsiteY16" fmla="*/ 5141900 h 5166613"/>
              <a:gd name="connsiteX17" fmla="*/ 2261286 w 9626880"/>
              <a:gd name="connsiteY17" fmla="*/ 5129543 h 5166613"/>
              <a:gd name="connsiteX18" fmla="*/ 2372497 w 9626880"/>
              <a:gd name="connsiteY18" fmla="*/ 5117186 h 5166613"/>
              <a:gd name="connsiteX19" fmla="*/ 2545492 w 9626880"/>
              <a:gd name="connsiteY19" fmla="*/ 5092473 h 5166613"/>
              <a:gd name="connsiteX20" fmla="*/ 4287795 w 9626880"/>
              <a:gd name="connsiteY20" fmla="*/ 5080116 h 5166613"/>
              <a:gd name="connsiteX21" fmla="*/ 4436076 w 9626880"/>
              <a:gd name="connsiteY21" fmla="*/ 5067759 h 5166613"/>
              <a:gd name="connsiteX22" fmla="*/ 4633784 w 9626880"/>
              <a:gd name="connsiteY22" fmla="*/ 5055402 h 5166613"/>
              <a:gd name="connsiteX23" fmla="*/ 4880919 w 9626880"/>
              <a:gd name="connsiteY23" fmla="*/ 5030689 h 5166613"/>
              <a:gd name="connsiteX24" fmla="*/ 5053914 w 9626880"/>
              <a:gd name="connsiteY24" fmla="*/ 5005975 h 5166613"/>
              <a:gd name="connsiteX25" fmla="*/ 5177481 w 9626880"/>
              <a:gd name="connsiteY25" fmla="*/ 4981262 h 5166613"/>
              <a:gd name="connsiteX26" fmla="*/ 5399903 w 9626880"/>
              <a:gd name="connsiteY26" fmla="*/ 4931835 h 5166613"/>
              <a:gd name="connsiteX27" fmla="*/ 5523470 w 9626880"/>
              <a:gd name="connsiteY27" fmla="*/ 4919478 h 5166613"/>
              <a:gd name="connsiteX28" fmla="*/ 5622324 w 9626880"/>
              <a:gd name="connsiteY28" fmla="*/ 4894765 h 5166613"/>
              <a:gd name="connsiteX29" fmla="*/ 5708822 w 9626880"/>
              <a:gd name="connsiteY29" fmla="*/ 4845337 h 5166613"/>
              <a:gd name="connsiteX30" fmla="*/ 5745892 w 9626880"/>
              <a:gd name="connsiteY30" fmla="*/ 4808267 h 5166613"/>
              <a:gd name="connsiteX31" fmla="*/ 5795319 w 9626880"/>
              <a:gd name="connsiteY31" fmla="*/ 4771197 h 5166613"/>
              <a:gd name="connsiteX32" fmla="*/ 5820032 w 9626880"/>
              <a:gd name="connsiteY32" fmla="*/ 4734127 h 5166613"/>
              <a:gd name="connsiteX33" fmla="*/ 5894173 w 9626880"/>
              <a:gd name="connsiteY33" fmla="*/ 4659986 h 5166613"/>
              <a:gd name="connsiteX34" fmla="*/ 5918886 w 9626880"/>
              <a:gd name="connsiteY34" fmla="*/ 4610559 h 5166613"/>
              <a:gd name="connsiteX35" fmla="*/ 5943600 w 9626880"/>
              <a:gd name="connsiteY35" fmla="*/ 4573489 h 5166613"/>
              <a:gd name="connsiteX36" fmla="*/ 5968314 w 9626880"/>
              <a:gd name="connsiteY36" fmla="*/ 4511705 h 5166613"/>
              <a:gd name="connsiteX37" fmla="*/ 5993027 w 9626880"/>
              <a:gd name="connsiteY37" fmla="*/ 4474635 h 5166613"/>
              <a:gd name="connsiteX38" fmla="*/ 6005384 w 9626880"/>
              <a:gd name="connsiteY38" fmla="*/ 4437565 h 5166613"/>
              <a:gd name="connsiteX39" fmla="*/ 6030097 w 9626880"/>
              <a:gd name="connsiteY39" fmla="*/ 4400494 h 5166613"/>
              <a:gd name="connsiteX40" fmla="*/ 6067168 w 9626880"/>
              <a:gd name="connsiteY40" fmla="*/ 4326354 h 5166613"/>
              <a:gd name="connsiteX41" fmla="*/ 6091881 w 9626880"/>
              <a:gd name="connsiteY41" fmla="*/ 4227500 h 5166613"/>
              <a:gd name="connsiteX42" fmla="*/ 6104238 w 9626880"/>
              <a:gd name="connsiteY42" fmla="*/ 4116289 h 5166613"/>
              <a:gd name="connsiteX43" fmla="*/ 6153665 w 9626880"/>
              <a:gd name="connsiteY43" fmla="*/ 3992721 h 5166613"/>
              <a:gd name="connsiteX44" fmla="*/ 6178378 w 9626880"/>
              <a:gd name="connsiteY44" fmla="*/ 3918581 h 5166613"/>
              <a:gd name="connsiteX45" fmla="*/ 6190735 w 9626880"/>
              <a:gd name="connsiteY45" fmla="*/ 3869154 h 5166613"/>
              <a:gd name="connsiteX46" fmla="*/ 6227805 w 9626880"/>
              <a:gd name="connsiteY46" fmla="*/ 3807370 h 5166613"/>
              <a:gd name="connsiteX47" fmla="*/ 6240162 w 9626880"/>
              <a:gd name="connsiteY47" fmla="*/ 3757943 h 5166613"/>
              <a:gd name="connsiteX48" fmla="*/ 6289589 w 9626880"/>
              <a:gd name="connsiteY48" fmla="*/ 3683802 h 5166613"/>
              <a:gd name="connsiteX49" fmla="*/ 6314303 w 9626880"/>
              <a:gd name="connsiteY49" fmla="*/ 3646732 h 5166613"/>
              <a:gd name="connsiteX50" fmla="*/ 6339016 w 9626880"/>
              <a:gd name="connsiteY50" fmla="*/ 3609662 h 5166613"/>
              <a:gd name="connsiteX51" fmla="*/ 6400800 w 9626880"/>
              <a:gd name="connsiteY51" fmla="*/ 3523165 h 5166613"/>
              <a:gd name="connsiteX52" fmla="*/ 6413157 w 9626880"/>
              <a:gd name="connsiteY52" fmla="*/ 3449024 h 5166613"/>
              <a:gd name="connsiteX53" fmla="*/ 6462584 w 9626880"/>
              <a:gd name="connsiteY53" fmla="*/ 3424310 h 5166613"/>
              <a:gd name="connsiteX54" fmla="*/ 6536724 w 9626880"/>
              <a:gd name="connsiteY54" fmla="*/ 3374883 h 5166613"/>
              <a:gd name="connsiteX55" fmla="*/ 6586151 w 9626880"/>
              <a:gd name="connsiteY55" fmla="*/ 3337813 h 5166613"/>
              <a:gd name="connsiteX56" fmla="*/ 6623222 w 9626880"/>
              <a:gd name="connsiteY56" fmla="*/ 3325456 h 5166613"/>
              <a:gd name="connsiteX57" fmla="*/ 6660292 w 9626880"/>
              <a:gd name="connsiteY57" fmla="*/ 3288386 h 5166613"/>
              <a:gd name="connsiteX58" fmla="*/ 6746789 w 9626880"/>
              <a:gd name="connsiteY58" fmla="*/ 3251316 h 5166613"/>
              <a:gd name="connsiteX59" fmla="*/ 6796216 w 9626880"/>
              <a:gd name="connsiteY59" fmla="*/ 3214246 h 5166613"/>
              <a:gd name="connsiteX60" fmla="*/ 6895070 w 9626880"/>
              <a:gd name="connsiteY60" fmla="*/ 3164819 h 5166613"/>
              <a:gd name="connsiteX61" fmla="*/ 6944497 w 9626880"/>
              <a:gd name="connsiteY61" fmla="*/ 3127748 h 5166613"/>
              <a:gd name="connsiteX62" fmla="*/ 7006281 w 9626880"/>
              <a:gd name="connsiteY62" fmla="*/ 3090678 h 5166613"/>
              <a:gd name="connsiteX63" fmla="*/ 7154562 w 9626880"/>
              <a:gd name="connsiteY63" fmla="*/ 2967110 h 5166613"/>
              <a:gd name="connsiteX64" fmla="*/ 7265773 w 9626880"/>
              <a:gd name="connsiteY64" fmla="*/ 2905327 h 5166613"/>
              <a:gd name="connsiteX65" fmla="*/ 7302843 w 9626880"/>
              <a:gd name="connsiteY65" fmla="*/ 2880613 h 5166613"/>
              <a:gd name="connsiteX66" fmla="*/ 7376984 w 9626880"/>
              <a:gd name="connsiteY66" fmla="*/ 2855900 h 5166613"/>
              <a:gd name="connsiteX67" fmla="*/ 7463481 w 9626880"/>
              <a:gd name="connsiteY67" fmla="*/ 2806473 h 5166613"/>
              <a:gd name="connsiteX68" fmla="*/ 7512908 w 9626880"/>
              <a:gd name="connsiteY68" fmla="*/ 2794116 h 5166613"/>
              <a:gd name="connsiteX69" fmla="*/ 7574692 w 9626880"/>
              <a:gd name="connsiteY69" fmla="*/ 2769402 h 5166613"/>
              <a:gd name="connsiteX70" fmla="*/ 7624119 w 9626880"/>
              <a:gd name="connsiteY70" fmla="*/ 2757046 h 5166613"/>
              <a:gd name="connsiteX71" fmla="*/ 7698259 w 9626880"/>
              <a:gd name="connsiteY71" fmla="*/ 2732332 h 5166613"/>
              <a:gd name="connsiteX72" fmla="*/ 7760043 w 9626880"/>
              <a:gd name="connsiteY72" fmla="*/ 2707619 h 5166613"/>
              <a:gd name="connsiteX73" fmla="*/ 7908324 w 9626880"/>
              <a:gd name="connsiteY73" fmla="*/ 2658192 h 5166613"/>
              <a:gd name="connsiteX74" fmla="*/ 8106032 w 9626880"/>
              <a:gd name="connsiteY74" fmla="*/ 2584051 h 5166613"/>
              <a:gd name="connsiteX75" fmla="*/ 8229600 w 9626880"/>
              <a:gd name="connsiteY75" fmla="*/ 2546981 h 5166613"/>
              <a:gd name="connsiteX76" fmla="*/ 8377881 w 9626880"/>
              <a:gd name="connsiteY76" fmla="*/ 2472840 h 5166613"/>
              <a:gd name="connsiteX77" fmla="*/ 8414951 w 9626880"/>
              <a:gd name="connsiteY77" fmla="*/ 2460483 h 5166613"/>
              <a:gd name="connsiteX78" fmla="*/ 8452022 w 9626880"/>
              <a:gd name="connsiteY78" fmla="*/ 2435770 h 5166613"/>
              <a:gd name="connsiteX79" fmla="*/ 8550876 w 9626880"/>
              <a:gd name="connsiteY79" fmla="*/ 2386343 h 5166613"/>
              <a:gd name="connsiteX80" fmla="*/ 8649730 w 9626880"/>
              <a:gd name="connsiteY80" fmla="*/ 2324559 h 5166613"/>
              <a:gd name="connsiteX81" fmla="*/ 8723870 w 9626880"/>
              <a:gd name="connsiteY81" fmla="*/ 2299846 h 5166613"/>
              <a:gd name="connsiteX82" fmla="*/ 8773297 w 9626880"/>
              <a:gd name="connsiteY82" fmla="*/ 2275132 h 5166613"/>
              <a:gd name="connsiteX83" fmla="*/ 8810368 w 9626880"/>
              <a:gd name="connsiteY83" fmla="*/ 2250419 h 5166613"/>
              <a:gd name="connsiteX84" fmla="*/ 8847438 w 9626880"/>
              <a:gd name="connsiteY84" fmla="*/ 2238062 h 5166613"/>
              <a:gd name="connsiteX85" fmla="*/ 8859795 w 9626880"/>
              <a:gd name="connsiteY85" fmla="*/ 2188635 h 5166613"/>
              <a:gd name="connsiteX86" fmla="*/ 8909222 w 9626880"/>
              <a:gd name="connsiteY86" fmla="*/ 2015640 h 5166613"/>
              <a:gd name="connsiteX87" fmla="*/ 8946292 w 9626880"/>
              <a:gd name="connsiteY87" fmla="*/ 1990927 h 5166613"/>
              <a:gd name="connsiteX88" fmla="*/ 8971005 w 9626880"/>
              <a:gd name="connsiteY88" fmla="*/ 1953856 h 5166613"/>
              <a:gd name="connsiteX89" fmla="*/ 9008076 w 9626880"/>
              <a:gd name="connsiteY89" fmla="*/ 1929143 h 5166613"/>
              <a:gd name="connsiteX90" fmla="*/ 9057503 w 9626880"/>
              <a:gd name="connsiteY90" fmla="*/ 1892073 h 5166613"/>
              <a:gd name="connsiteX91" fmla="*/ 9106930 w 9626880"/>
              <a:gd name="connsiteY91" fmla="*/ 1867359 h 5166613"/>
              <a:gd name="connsiteX92" fmla="*/ 9218141 w 9626880"/>
              <a:gd name="connsiteY92" fmla="*/ 1756148 h 5166613"/>
              <a:gd name="connsiteX93" fmla="*/ 9255211 w 9626880"/>
              <a:gd name="connsiteY93" fmla="*/ 1719078 h 5166613"/>
              <a:gd name="connsiteX94" fmla="*/ 9292281 w 9626880"/>
              <a:gd name="connsiteY94" fmla="*/ 1682008 h 5166613"/>
              <a:gd name="connsiteX95" fmla="*/ 9341708 w 9626880"/>
              <a:gd name="connsiteY95" fmla="*/ 1607867 h 5166613"/>
              <a:gd name="connsiteX96" fmla="*/ 9378778 w 9626880"/>
              <a:gd name="connsiteY96" fmla="*/ 1509013 h 5166613"/>
              <a:gd name="connsiteX97" fmla="*/ 9403492 w 9626880"/>
              <a:gd name="connsiteY97" fmla="*/ 1397802 h 5166613"/>
              <a:gd name="connsiteX98" fmla="*/ 9465276 w 9626880"/>
              <a:gd name="connsiteY98" fmla="*/ 1187737 h 5166613"/>
              <a:gd name="connsiteX99" fmla="*/ 9489989 w 9626880"/>
              <a:gd name="connsiteY99" fmla="*/ 1125954 h 5166613"/>
              <a:gd name="connsiteX100" fmla="*/ 9551773 w 9626880"/>
              <a:gd name="connsiteY100" fmla="*/ 990029 h 5166613"/>
              <a:gd name="connsiteX101" fmla="*/ 9588843 w 9626880"/>
              <a:gd name="connsiteY101" fmla="*/ 878819 h 5166613"/>
              <a:gd name="connsiteX102" fmla="*/ 9601200 w 9626880"/>
              <a:gd name="connsiteY102" fmla="*/ 841748 h 5166613"/>
              <a:gd name="connsiteX103" fmla="*/ 9625914 w 9626880"/>
              <a:gd name="connsiteY103" fmla="*/ 804678 h 5166613"/>
              <a:gd name="connsiteX104" fmla="*/ 9613557 w 9626880"/>
              <a:gd name="connsiteY104" fmla="*/ 557543 h 5166613"/>
              <a:gd name="connsiteX105" fmla="*/ 9539416 w 9626880"/>
              <a:gd name="connsiteY105" fmla="*/ 508116 h 5166613"/>
              <a:gd name="connsiteX106" fmla="*/ 9514703 w 9626880"/>
              <a:gd name="connsiteY106" fmla="*/ 458689 h 5166613"/>
              <a:gd name="connsiteX107" fmla="*/ 9502346 w 9626880"/>
              <a:gd name="connsiteY107" fmla="*/ 409262 h 5166613"/>
              <a:gd name="connsiteX108" fmla="*/ 9452919 w 9626880"/>
              <a:gd name="connsiteY108" fmla="*/ 335121 h 5166613"/>
              <a:gd name="connsiteX109" fmla="*/ 9428205 w 9626880"/>
              <a:gd name="connsiteY109" fmla="*/ 298051 h 5166613"/>
              <a:gd name="connsiteX110" fmla="*/ 9341708 w 9626880"/>
              <a:gd name="connsiteY110" fmla="*/ 211554 h 5166613"/>
              <a:gd name="connsiteX111" fmla="*/ 9304638 w 9626880"/>
              <a:gd name="connsiteY111" fmla="*/ 186840 h 5166613"/>
              <a:gd name="connsiteX112" fmla="*/ 9267568 w 9626880"/>
              <a:gd name="connsiteY112" fmla="*/ 149770 h 5166613"/>
              <a:gd name="connsiteX113" fmla="*/ 9230497 w 9626880"/>
              <a:gd name="connsiteY113" fmla="*/ 137413 h 5166613"/>
              <a:gd name="connsiteX114" fmla="*/ 9193427 w 9626880"/>
              <a:gd name="connsiteY114" fmla="*/ 112700 h 5166613"/>
              <a:gd name="connsiteX115" fmla="*/ 9069859 w 9626880"/>
              <a:gd name="connsiteY115" fmla="*/ 75629 h 5166613"/>
              <a:gd name="connsiteX116" fmla="*/ 8995719 w 9626880"/>
              <a:gd name="connsiteY116" fmla="*/ 50916 h 5166613"/>
              <a:gd name="connsiteX117" fmla="*/ 8909222 w 9626880"/>
              <a:gd name="connsiteY117" fmla="*/ 26202 h 5166613"/>
              <a:gd name="connsiteX118" fmla="*/ 8822724 w 9626880"/>
              <a:gd name="connsiteY118" fmla="*/ 13846 h 5166613"/>
              <a:gd name="connsiteX119" fmla="*/ 8711514 w 9626880"/>
              <a:gd name="connsiteY119" fmla="*/ 1489 h 51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9626880" h="5166613">
                <a:moveTo>
                  <a:pt x="0" y="4795910"/>
                </a:moveTo>
                <a:cubicBezTo>
                  <a:pt x="32951" y="4824743"/>
                  <a:pt x="62854" y="4857485"/>
                  <a:pt x="98854" y="4882408"/>
                </a:cubicBezTo>
                <a:cubicBezTo>
                  <a:pt x="117091" y="4895034"/>
                  <a:pt x="140369" y="4898112"/>
                  <a:pt x="160638" y="4907121"/>
                </a:cubicBezTo>
                <a:cubicBezTo>
                  <a:pt x="177471" y="4914602"/>
                  <a:pt x="192817" y="4925367"/>
                  <a:pt x="210065" y="4931835"/>
                </a:cubicBezTo>
                <a:cubicBezTo>
                  <a:pt x="225966" y="4937798"/>
                  <a:pt x="243225" y="4939312"/>
                  <a:pt x="259492" y="4944192"/>
                </a:cubicBezTo>
                <a:cubicBezTo>
                  <a:pt x="382849" y="4981199"/>
                  <a:pt x="283710" y="4961773"/>
                  <a:pt x="420130" y="4981262"/>
                </a:cubicBezTo>
                <a:cubicBezTo>
                  <a:pt x="503879" y="5009179"/>
                  <a:pt x="401711" y="4977579"/>
                  <a:pt x="543697" y="5005975"/>
                </a:cubicBezTo>
                <a:cubicBezTo>
                  <a:pt x="556469" y="5008529"/>
                  <a:pt x="567996" y="5015777"/>
                  <a:pt x="580768" y="5018332"/>
                </a:cubicBezTo>
                <a:cubicBezTo>
                  <a:pt x="609327" y="5024044"/>
                  <a:pt x="638536" y="5025901"/>
                  <a:pt x="667265" y="5030689"/>
                </a:cubicBezTo>
                <a:cubicBezTo>
                  <a:pt x="895505" y="5068730"/>
                  <a:pt x="460078" y="5006336"/>
                  <a:pt x="852616" y="5055402"/>
                </a:cubicBezTo>
                <a:cubicBezTo>
                  <a:pt x="1044368" y="5079371"/>
                  <a:pt x="789427" y="5056497"/>
                  <a:pt x="1025611" y="5080116"/>
                </a:cubicBezTo>
                <a:cubicBezTo>
                  <a:pt x="1186040" y="5096159"/>
                  <a:pt x="1186275" y="5090992"/>
                  <a:pt x="1359243" y="5104829"/>
                </a:cubicBezTo>
                <a:cubicBezTo>
                  <a:pt x="1400506" y="5108130"/>
                  <a:pt x="1441461" y="5115263"/>
                  <a:pt x="1482811" y="5117186"/>
                </a:cubicBezTo>
                <a:cubicBezTo>
                  <a:pt x="1618651" y="5123504"/>
                  <a:pt x="1754660" y="5125424"/>
                  <a:pt x="1890584" y="5129543"/>
                </a:cubicBezTo>
                <a:cubicBezTo>
                  <a:pt x="1927654" y="5133662"/>
                  <a:pt x="1964953" y="5136083"/>
                  <a:pt x="2001795" y="5141900"/>
                </a:cubicBezTo>
                <a:cubicBezTo>
                  <a:pt x="2043286" y="5148451"/>
                  <a:pt x="2125362" y="5166613"/>
                  <a:pt x="2125362" y="5166613"/>
                </a:cubicBezTo>
                <a:cubicBezTo>
                  <a:pt x="2210099" y="5138367"/>
                  <a:pt x="2104927" y="5171722"/>
                  <a:pt x="2224216" y="5141900"/>
                </a:cubicBezTo>
                <a:cubicBezTo>
                  <a:pt x="2236852" y="5138741"/>
                  <a:pt x="2248438" y="5131684"/>
                  <a:pt x="2261286" y="5129543"/>
                </a:cubicBezTo>
                <a:cubicBezTo>
                  <a:pt x="2298077" y="5123411"/>
                  <a:pt x="2335573" y="5122461"/>
                  <a:pt x="2372497" y="5117186"/>
                </a:cubicBezTo>
                <a:cubicBezTo>
                  <a:pt x="2458106" y="5104956"/>
                  <a:pt x="2436048" y="5093932"/>
                  <a:pt x="2545492" y="5092473"/>
                </a:cubicBezTo>
                <a:lnTo>
                  <a:pt x="4287795" y="5080116"/>
                </a:lnTo>
                <a:lnTo>
                  <a:pt x="4436076" y="5067759"/>
                </a:lnTo>
                <a:lnTo>
                  <a:pt x="4633784" y="5055402"/>
                </a:lnTo>
                <a:cubicBezTo>
                  <a:pt x="4743219" y="5047585"/>
                  <a:pt x="4781015" y="5044312"/>
                  <a:pt x="4880919" y="5030689"/>
                </a:cubicBezTo>
                <a:cubicBezTo>
                  <a:pt x="4938635" y="5022818"/>
                  <a:pt x="4996795" y="5017399"/>
                  <a:pt x="5053914" y="5005975"/>
                </a:cubicBezTo>
                <a:cubicBezTo>
                  <a:pt x="5095103" y="4997737"/>
                  <a:pt x="5136731" y="4991450"/>
                  <a:pt x="5177481" y="4981262"/>
                </a:cubicBezTo>
                <a:cubicBezTo>
                  <a:pt x="5232527" y="4967500"/>
                  <a:pt x="5347602" y="4937065"/>
                  <a:pt x="5399903" y="4931835"/>
                </a:cubicBezTo>
                <a:lnTo>
                  <a:pt x="5523470" y="4919478"/>
                </a:lnTo>
                <a:cubicBezTo>
                  <a:pt x="5556421" y="4911240"/>
                  <a:pt x="5591945" y="4909955"/>
                  <a:pt x="5622324" y="4894765"/>
                </a:cubicBezTo>
                <a:cubicBezTo>
                  <a:pt x="5652538" y="4879657"/>
                  <a:pt x="5682624" y="4867169"/>
                  <a:pt x="5708822" y="4845337"/>
                </a:cubicBezTo>
                <a:cubicBezTo>
                  <a:pt x="5722247" y="4834150"/>
                  <a:pt x="5732624" y="4819640"/>
                  <a:pt x="5745892" y="4808267"/>
                </a:cubicBezTo>
                <a:cubicBezTo>
                  <a:pt x="5761529" y="4794864"/>
                  <a:pt x="5778843" y="4783554"/>
                  <a:pt x="5795319" y="4771197"/>
                </a:cubicBezTo>
                <a:cubicBezTo>
                  <a:pt x="5803557" y="4758840"/>
                  <a:pt x="5810166" y="4745227"/>
                  <a:pt x="5820032" y="4734127"/>
                </a:cubicBezTo>
                <a:cubicBezTo>
                  <a:pt x="5843252" y="4708005"/>
                  <a:pt x="5894173" y="4659986"/>
                  <a:pt x="5894173" y="4659986"/>
                </a:cubicBezTo>
                <a:cubicBezTo>
                  <a:pt x="5902411" y="4643510"/>
                  <a:pt x="5909747" y="4626552"/>
                  <a:pt x="5918886" y="4610559"/>
                </a:cubicBezTo>
                <a:cubicBezTo>
                  <a:pt x="5926254" y="4597665"/>
                  <a:pt x="5936958" y="4586772"/>
                  <a:pt x="5943600" y="4573489"/>
                </a:cubicBezTo>
                <a:cubicBezTo>
                  <a:pt x="5953520" y="4553650"/>
                  <a:pt x="5958394" y="4531544"/>
                  <a:pt x="5968314" y="4511705"/>
                </a:cubicBezTo>
                <a:cubicBezTo>
                  <a:pt x="5974955" y="4498422"/>
                  <a:pt x="5986386" y="4487918"/>
                  <a:pt x="5993027" y="4474635"/>
                </a:cubicBezTo>
                <a:cubicBezTo>
                  <a:pt x="5998852" y="4462985"/>
                  <a:pt x="5999559" y="4449215"/>
                  <a:pt x="6005384" y="4437565"/>
                </a:cubicBezTo>
                <a:cubicBezTo>
                  <a:pt x="6012026" y="4424282"/>
                  <a:pt x="6023455" y="4413777"/>
                  <a:pt x="6030097" y="4400494"/>
                </a:cubicBezTo>
                <a:cubicBezTo>
                  <a:pt x="6081249" y="4298189"/>
                  <a:pt x="5996350" y="4432578"/>
                  <a:pt x="6067168" y="4326354"/>
                </a:cubicBezTo>
                <a:cubicBezTo>
                  <a:pt x="6081541" y="4283233"/>
                  <a:pt x="6084426" y="4279684"/>
                  <a:pt x="6091881" y="4227500"/>
                </a:cubicBezTo>
                <a:cubicBezTo>
                  <a:pt x="6097156" y="4190576"/>
                  <a:pt x="6096923" y="4152863"/>
                  <a:pt x="6104238" y="4116289"/>
                </a:cubicBezTo>
                <a:cubicBezTo>
                  <a:pt x="6120632" y="4034317"/>
                  <a:pt x="6127302" y="4058629"/>
                  <a:pt x="6153665" y="3992721"/>
                </a:cubicBezTo>
                <a:cubicBezTo>
                  <a:pt x="6163340" y="3968534"/>
                  <a:pt x="6170893" y="3943532"/>
                  <a:pt x="6178378" y="3918581"/>
                </a:cubicBezTo>
                <a:cubicBezTo>
                  <a:pt x="6183258" y="3902314"/>
                  <a:pt x="6183838" y="3884673"/>
                  <a:pt x="6190735" y="3869154"/>
                </a:cubicBezTo>
                <a:cubicBezTo>
                  <a:pt x="6200489" y="3847207"/>
                  <a:pt x="6215448" y="3827965"/>
                  <a:pt x="6227805" y="3807370"/>
                </a:cubicBezTo>
                <a:cubicBezTo>
                  <a:pt x="6231924" y="3790894"/>
                  <a:pt x="6232567" y="3773133"/>
                  <a:pt x="6240162" y="3757943"/>
                </a:cubicBezTo>
                <a:cubicBezTo>
                  <a:pt x="6253445" y="3731377"/>
                  <a:pt x="6273113" y="3708516"/>
                  <a:pt x="6289589" y="3683802"/>
                </a:cubicBezTo>
                <a:lnTo>
                  <a:pt x="6314303" y="3646732"/>
                </a:lnTo>
                <a:cubicBezTo>
                  <a:pt x="6322541" y="3634375"/>
                  <a:pt x="6330106" y="3621543"/>
                  <a:pt x="6339016" y="3609662"/>
                </a:cubicBezTo>
                <a:cubicBezTo>
                  <a:pt x="6384997" y="3548354"/>
                  <a:pt x="6364662" y="3577371"/>
                  <a:pt x="6400800" y="3523165"/>
                </a:cubicBezTo>
                <a:cubicBezTo>
                  <a:pt x="6404919" y="3498451"/>
                  <a:pt x="6399878" y="3470270"/>
                  <a:pt x="6413157" y="3449024"/>
                </a:cubicBezTo>
                <a:cubicBezTo>
                  <a:pt x="6422920" y="3433403"/>
                  <a:pt x="6446789" y="3433787"/>
                  <a:pt x="6462584" y="3424310"/>
                </a:cubicBezTo>
                <a:cubicBezTo>
                  <a:pt x="6488053" y="3409028"/>
                  <a:pt x="6512963" y="3392704"/>
                  <a:pt x="6536724" y="3374883"/>
                </a:cubicBezTo>
                <a:cubicBezTo>
                  <a:pt x="6553200" y="3362526"/>
                  <a:pt x="6568270" y="3348031"/>
                  <a:pt x="6586151" y="3337813"/>
                </a:cubicBezTo>
                <a:cubicBezTo>
                  <a:pt x="6597460" y="3331351"/>
                  <a:pt x="6610865" y="3329575"/>
                  <a:pt x="6623222" y="3325456"/>
                </a:cubicBezTo>
                <a:cubicBezTo>
                  <a:pt x="6635579" y="3313099"/>
                  <a:pt x="6646072" y="3298543"/>
                  <a:pt x="6660292" y="3288386"/>
                </a:cubicBezTo>
                <a:cubicBezTo>
                  <a:pt x="6687011" y="3269301"/>
                  <a:pt x="6716539" y="3261400"/>
                  <a:pt x="6746789" y="3251316"/>
                </a:cubicBezTo>
                <a:cubicBezTo>
                  <a:pt x="6763265" y="3238959"/>
                  <a:pt x="6778427" y="3224623"/>
                  <a:pt x="6796216" y="3214246"/>
                </a:cubicBezTo>
                <a:cubicBezTo>
                  <a:pt x="6828038" y="3195683"/>
                  <a:pt x="6865598" y="3186924"/>
                  <a:pt x="6895070" y="3164819"/>
                </a:cubicBezTo>
                <a:cubicBezTo>
                  <a:pt x="6911546" y="3152462"/>
                  <a:pt x="6927361" y="3139172"/>
                  <a:pt x="6944497" y="3127748"/>
                </a:cubicBezTo>
                <a:cubicBezTo>
                  <a:pt x="6964481" y="3114426"/>
                  <a:pt x="6987067" y="3105088"/>
                  <a:pt x="7006281" y="3090678"/>
                </a:cubicBezTo>
                <a:cubicBezTo>
                  <a:pt x="7095153" y="3024025"/>
                  <a:pt x="6979588" y="3054595"/>
                  <a:pt x="7154562" y="2967110"/>
                </a:cubicBezTo>
                <a:cubicBezTo>
                  <a:pt x="7213568" y="2937608"/>
                  <a:pt x="7203714" y="2944114"/>
                  <a:pt x="7265773" y="2905327"/>
                </a:cubicBezTo>
                <a:cubicBezTo>
                  <a:pt x="7278367" y="2897456"/>
                  <a:pt x="7289272" y="2886645"/>
                  <a:pt x="7302843" y="2880613"/>
                </a:cubicBezTo>
                <a:cubicBezTo>
                  <a:pt x="7326648" y="2870033"/>
                  <a:pt x="7376984" y="2855900"/>
                  <a:pt x="7376984" y="2855900"/>
                </a:cubicBezTo>
                <a:cubicBezTo>
                  <a:pt x="7407715" y="2835412"/>
                  <a:pt x="7427643" y="2819912"/>
                  <a:pt x="7463481" y="2806473"/>
                </a:cubicBezTo>
                <a:cubicBezTo>
                  <a:pt x="7479382" y="2800510"/>
                  <a:pt x="7496797" y="2799487"/>
                  <a:pt x="7512908" y="2794116"/>
                </a:cubicBezTo>
                <a:cubicBezTo>
                  <a:pt x="7533951" y="2787102"/>
                  <a:pt x="7553649" y="2776416"/>
                  <a:pt x="7574692" y="2769402"/>
                </a:cubicBezTo>
                <a:cubicBezTo>
                  <a:pt x="7590803" y="2764032"/>
                  <a:pt x="7607853" y="2761926"/>
                  <a:pt x="7624119" y="2757046"/>
                </a:cubicBezTo>
                <a:cubicBezTo>
                  <a:pt x="7649071" y="2749561"/>
                  <a:pt x="7673777" y="2741234"/>
                  <a:pt x="7698259" y="2732332"/>
                </a:cubicBezTo>
                <a:cubicBezTo>
                  <a:pt x="7719105" y="2724752"/>
                  <a:pt x="7739126" y="2715001"/>
                  <a:pt x="7760043" y="2707619"/>
                </a:cubicBezTo>
                <a:cubicBezTo>
                  <a:pt x="7809173" y="2690279"/>
                  <a:pt x="7859950" y="2677542"/>
                  <a:pt x="7908324" y="2658192"/>
                </a:cubicBezTo>
                <a:cubicBezTo>
                  <a:pt x="8221056" y="2533100"/>
                  <a:pt x="7892929" y="2661545"/>
                  <a:pt x="8106032" y="2584051"/>
                </a:cubicBezTo>
                <a:cubicBezTo>
                  <a:pt x="8205376" y="2547925"/>
                  <a:pt x="8128965" y="2567107"/>
                  <a:pt x="8229600" y="2546981"/>
                </a:cubicBezTo>
                <a:cubicBezTo>
                  <a:pt x="8279027" y="2522267"/>
                  <a:pt x="8325456" y="2490316"/>
                  <a:pt x="8377881" y="2472840"/>
                </a:cubicBezTo>
                <a:cubicBezTo>
                  <a:pt x="8390238" y="2468721"/>
                  <a:pt x="8403301" y="2466308"/>
                  <a:pt x="8414951" y="2460483"/>
                </a:cubicBezTo>
                <a:cubicBezTo>
                  <a:pt x="8428234" y="2453841"/>
                  <a:pt x="8438984" y="2442881"/>
                  <a:pt x="8452022" y="2435770"/>
                </a:cubicBezTo>
                <a:cubicBezTo>
                  <a:pt x="8484364" y="2418129"/>
                  <a:pt x="8520223" y="2406779"/>
                  <a:pt x="8550876" y="2386343"/>
                </a:cubicBezTo>
                <a:cubicBezTo>
                  <a:pt x="8576337" y="2369369"/>
                  <a:pt x="8626304" y="2335207"/>
                  <a:pt x="8649730" y="2324559"/>
                </a:cubicBezTo>
                <a:cubicBezTo>
                  <a:pt x="8673445" y="2313779"/>
                  <a:pt x="8700570" y="2311496"/>
                  <a:pt x="8723870" y="2299846"/>
                </a:cubicBezTo>
                <a:cubicBezTo>
                  <a:pt x="8740346" y="2291608"/>
                  <a:pt x="8757304" y="2284271"/>
                  <a:pt x="8773297" y="2275132"/>
                </a:cubicBezTo>
                <a:cubicBezTo>
                  <a:pt x="8786191" y="2267764"/>
                  <a:pt x="8797085" y="2257061"/>
                  <a:pt x="8810368" y="2250419"/>
                </a:cubicBezTo>
                <a:cubicBezTo>
                  <a:pt x="8822018" y="2244594"/>
                  <a:pt x="8835081" y="2242181"/>
                  <a:pt x="8847438" y="2238062"/>
                </a:cubicBezTo>
                <a:cubicBezTo>
                  <a:pt x="8851557" y="2221586"/>
                  <a:pt x="8857213" y="2205420"/>
                  <a:pt x="8859795" y="2188635"/>
                </a:cubicBezTo>
                <a:cubicBezTo>
                  <a:pt x="8873649" y="2098585"/>
                  <a:pt x="8853704" y="2080410"/>
                  <a:pt x="8909222" y="2015640"/>
                </a:cubicBezTo>
                <a:cubicBezTo>
                  <a:pt x="8918887" y="2004364"/>
                  <a:pt x="8933935" y="1999165"/>
                  <a:pt x="8946292" y="1990927"/>
                </a:cubicBezTo>
                <a:cubicBezTo>
                  <a:pt x="8954530" y="1978570"/>
                  <a:pt x="8960504" y="1964357"/>
                  <a:pt x="8971005" y="1953856"/>
                </a:cubicBezTo>
                <a:cubicBezTo>
                  <a:pt x="8981506" y="1943355"/>
                  <a:pt x="8995991" y="1937775"/>
                  <a:pt x="9008076" y="1929143"/>
                </a:cubicBezTo>
                <a:cubicBezTo>
                  <a:pt x="9024835" y="1917173"/>
                  <a:pt x="9040039" y="1902988"/>
                  <a:pt x="9057503" y="1892073"/>
                </a:cubicBezTo>
                <a:cubicBezTo>
                  <a:pt x="9073123" y="1882310"/>
                  <a:pt x="9092868" y="1879258"/>
                  <a:pt x="9106930" y="1867359"/>
                </a:cubicBezTo>
                <a:cubicBezTo>
                  <a:pt x="9146951" y="1833495"/>
                  <a:pt x="9181071" y="1793218"/>
                  <a:pt x="9218141" y="1756148"/>
                </a:cubicBezTo>
                <a:lnTo>
                  <a:pt x="9255211" y="1719078"/>
                </a:lnTo>
                <a:cubicBezTo>
                  <a:pt x="9267568" y="1706721"/>
                  <a:pt x="9282588" y="1696548"/>
                  <a:pt x="9292281" y="1682008"/>
                </a:cubicBezTo>
                <a:lnTo>
                  <a:pt x="9341708" y="1607867"/>
                </a:lnTo>
                <a:cubicBezTo>
                  <a:pt x="9373048" y="1451167"/>
                  <a:pt x="9331051" y="1620376"/>
                  <a:pt x="9378778" y="1509013"/>
                </a:cubicBezTo>
                <a:cubicBezTo>
                  <a:pt x="9387101" y="1489593"/>
                  <a:pt x="9399093" y="1413931"/>
                  <a:pt x="9403492" y="1397802"/>
                </a:cubicBezTo>
                <a:cubicBezTo>
                  <a:pt x="9422696" y="1327386"/>
                  <a:pt x="9438169" y="1255504"/>
                  <a:pt x="9465276" y="1187737"/>
                </a:cubicBezTo>
                <a:cubicBezTo>
                  <a:pt x="9473514" y="1167143"/>
                  <a:pt x="9481099" y="1146275"/>
                  <a:pt x="9489989" y="1125954"/>
                </a:cubicBezTo>
                <a:cubicBezTo>
                  <a:pt x="9509937" y="1080357"/>
                  <a:pt x="9533289" y="1036239"/>
                  <a:pt x="9551773" y="990029"/>
                </a:cubicBezTo>
                <a:cubicBezTo>
                  <a:pt x="9566285" y="953749"/>
                  <a:pt x="9576486" y="915889"/>
                  <a:pt x="9588843" y="878819"/>
                </a:cubicBezTo>
                <a:cubicBezTo>
                  <a:pt x="9592962" y="866462"/>
                  <a:pt x="9593975" y="852586"/>
                  <a:pt x="9601200" y="841748"/>
                </a:cubicBezTo>
                <a:lnTo>
                  <a:pt x="9625914" y="804678"/>
                </a:lnTo>
                <a:cubicBezTo>
                  <a:pt x="9621795" y="722300"/>
                  <a:pt x="9636652" y="636725"/>
                  <a:pt x="9613557" y="557543"/>
                </a:cubicBezTo>
                <a:cubicBezTo>
                  <a:pt x="9605240" y="529029"/>
                  <a:pt x="9539416" y="508116"/>
                  <a:pt x="9539416" y="508116"/>
                </a:cubicBezTo>
                <a:cubicBezTo>
                  <a:pt x="9531178" y="491640"/>
                  <a:pt x="9521171" y="475936"/>
                  <a:pt x="9514703" y="458689"/>
                </a:cubicBezTo>
                <a:cubicBezTo>
                  <a:pt x="9508740" y="442788"/>
                  <a:pt x="9509941" y="424452"/>
                  <a:pt x="9502346" y="409262"/>
                </a:cubicBezTo>
                <a:cubicBezTo>
                  <a:pt x="9489063" y="382696"/>
                  <a:pt x="9469395" y="359835"/>
                  <a:pt x="9452919" y="335121"/>
                </a:cubicBezTo>
                <a:cubicBezTo>
                  <a:pt x="9444681" y="322764"/>
                  <a:pt x="9438706" y="308552"/>
                  <a:pt x="9428205" y="298051"/>
                </a:cubicBezTo>
                <a:cubicBezTo>
                  <a:pt x="9399373" y="269219"/>
                  <a:pt x="9375635" y="234172"/>
                  <a:pt x="9341708" y="211554"/>
                </a:cubicBezTo>
                <a:cubicBezTo>
                  <a:pt x="9329351" y="203316"/>
                  <a:pt x="9316047" y="196347"/>
                  <a:pt x="9304638" y="186840"/>
                </a:cubicBezTo>
                <a:cubicBezTo>
                  <a:pt x="9291213" y="175653"/>
                  <a:pt x="9282108" y="159463"/>
                  <a:pt x="9267568" y="149770"/>
                </a:cubicBezTo>
                <a:cubicBezTo>
                  <a:pt x="9256730" y="142545"/>
                  <a:pt x="9242147" y="143238"/>
                  <a:pt x="9230497" y="137413"/>
                </a:cubicBezTo>
                <a:cubicBezTo>
                  <a:pt x="9217214" y="130772"/>
                  <a:pt x="9206998" y="118731"/>
                  <a:pt x="9193427" y="112700"/>
                </a:cubicBezTo>
                <a:cubicBezTo>
                  <a:pt x="9132937" y="85816"/>
                  <a:pt x="9125156" y="92218"/>
                  <a:pt x="9069859" y="75629"/>
                </a:cubicBezTo>
                <a:cubicBezTo>
                  <a:pt x="9044908" y="68144"/>
                  <a:pt x="9020432" y="59154"/>
                  <a:pt x="8995719" y="50916"/>
                </a:cubicBezTo>
                <a:cubicBezTo>
                  <a:pt x="8963957" y="40329"/>
                  <a:pt x="8943358" y="32408"/>
                  <a:pt x="8909222" y="26202"/>
                </a:cubicBezTo>
                <a:cubicBezTo>
                  <a:pt x="8880566" y="20992"/>
                  <a:pt x="8851557" y="17965"/>
                  <a:pt x="8822724" y="13846"/>
                </a:cubicBezTo>
                <a:cubicBezTo>
                  <a:pt x="8762209" y="-6326"/>
                  <a:pt x="8798679" y="1489"/>
                  <a:pt x="8711514" y="1489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F9F1927-1E90-9F4A-91ED-2F0CB585DEFC}"/>
              </a:ext>
            </a:extLst>
          </p:cNvPr>
          <p:cNvSpPr/>
          <p:nvPr/>
        </p:nvSpPr>
        <p:spPr>
          <a:xfrm>
            <a:off x="1927654" y="1940011"/>
            <a:ext cx="8093676" cy="4473146"/>
          </a:xfrm>
          <a:custGeom>
            <a:avLst/>
            <a:gdLst>
              <a:gd name="connsiteX0" fmla="*/ 0 w 8093676"/>
              <a:gd name="connsiteY0" fmla="*/ 4164227 h 4473146"/>
              <a:gd name="connsiteX1" fmla="*/ 135924 w 8093676"/>
              <a:gd name="connsiteY1" fmla="*/ 4176584 h 4473146"/>
              <a:gd name="connsiteX2" fmla="*/ 1655805 w 8093676"/>
              <a:gd name="connsiteY2" fmla="*/ 4201297 h 4473146"/>
              <a:gd name="connsiteX3" fmla="*/ 1705232 w 8093676"/>
              <a:gd name="connsiteY3" fmla="*/ 4213654 h 4473146"/>
              <a:gd name="connsiteX4" fmla="*/ 2706130 w 8093676"/>
              <a:gd name="connsiteY4" fmla="*/ 4250724 h 4473146"/>
              <a:gd name="connsiteX5" fmla="*/ 2990335 w 8093676"/>
              <a:gd name="connsiteY5" fmla="*/ 4300151 h 4473146"/>
              <a:gd name="connsiteX6" fmla="*/ 3126260 w 8093676"/>
              <a:gd name="connsiteY6" fmla="*/ 4324865 h 4473146"/>
              <a:gd name="connsiteX7" fmla="*/ 3175687 w 8093676"/>
              <a:gd name="connsiteY7" fmla="*/ 4337221 h 4473146"/>
              <a:gd name="connsiteX8" fmla="*/ 3286897 w 8093676"/>
              <a:gd name="connsiteY8" fmla="*/ 4361935 h 4473146"/>
              <a:gd name="connsiteX9" fmla="*/ 3373395 w 8093676"/>
              <a:gd name="connsiteY9" fmla="*/ 4386648 h 4473146"/>
              <a:gd name="connsiteX10" fmla="*/ 3509319 w 8093676"/>
              <a:gd name="connsiteY10" fmla="*/ 4448432 h 4473146"/>
              <a:gd name="connsiteX11" fmla="*/ 3632887 w 8093676"/>
              <a:gd name="connsiteY11" fmla="*/ 4473146 h 4473146"/>
              <a:gd name="connsiteX12" fmla="*/ 3818238 w 8093676"/>
              <a:gd name="connsiteY12" fmla="*/ 4448432 h 4473146"/>
              <a:gd name="connsiteX13" fmla="*/ 3855308 w 8093676"/>
              <a:gd name="connsiteY13" fmla="*/ 4423719 h 4473146"/>
              <a:gd name="connsiteX14" fmla="*/ 3917092 w 8093676"/>
              <a:gd name="connsiteY14" fmla="*/ 4411362 h 4473146"/>
              <a:gd name="connsiteX15" fmla="*/ 4015946 w 8093676"/>
              <a:gd name="connsiteY15" fmla="*/ 4374292 h 4473146"/>
              <a:gd name="connsiteX16" fmla="*/ 4065373 w 8093676"/>
              <a:gd name="connsiteY16" fmla="*/ 4349578 h 4473146"/>
              <a:gd name="connsiteX17" fmla="*/ 4164227 w 8093676"/>
              <a:gd name="connsiteY17" fmla="*/ 4324865 h 4473146"/>
              <a:gd name="connsiteX18" fmla="*/ 4324865 w 8093676"/>
              <a:gd name="connsiteY18" fmla="*/ 4263081 h 4473146"/>
              <a:gd name="connsiteX19" fmla="*/ 4411362 w 8093676"/>
              <a:gd name="connsiteY19" fmla="*/ 4238367 h 4473146"/>
              <a:gd name="connsiteX20" fmla="*/ 4485503 w 8093676"/>
              <a:gd name="connsiteY20" fmla="*/ 4213654 h 4473146"/>
              <a:gd name="connsiteX21" fmla="*/ 4559643 w 8093676"/>
              <a:gd name="connsiteY21" fmla="*/ 4201297 h 4473146"/>
              <a:gd name="connsiteX22" fmla="*/ 4633784 w 8093676"/>
              <a:gd name="connsiteY22" fmla="*/ 4176584 h 4473146"/>
              <a:gd name="connsiteX23" fmla="*/ 4806778 w 8093676"/>
              <a:gd name="connsiteY23" fmla="*/ 4139513 h 4473146"/>
              <a:gd name="connsiteX24" fmla="*/ 4868562 w 8093676"/>
              <a:gd name="connsiteY24" fmla="*/ 4127157 h 4473146"/>
              <a:gd name="connsiteX25" fmla="*/ 4967416 w 8093676"/>
              <a:gd name="connsiteY25" fmla="*/ 4102443 h 4473146"/>
              <a:gd name="connsiteX26" fmla="*/ 5016843 w 8093676"/>
              <a:gd name="connsiteY26" fmla="*/ 4090086 h 4473146"/>
              <a:gd name="connsiteX27" fmla="*/ 5053914 w 8093676"/>
              <a:gd name="connsiteY27" fmla="*/ 4040659 h 4473146"/>
              <a:gd name="connsiteX28" fmla="*/ 5090984 w 8093676"/>
              <a:gd name="connsiteY28" fmla="*/ 3941805 h 4473146"/>
              <a:gd name="connsiteX29" fmla="*/ 5189838 w 8093676"/>
              <a:gd name="connsiteY29" fmla="*/ 3867665 h 4473146"/>
              <a:gd name="connsiteX30" fmla="*/ 5226908 w 8093676"/>
              <a:gd name="connsiteY30" fmla="*/ 3830594 h 4473146"/>
              <a:gd name="connsiteX31" fmla="*/ 5276335 w 8093676"/>
              <a:gd name="connsiteY31" fmla="*/ 3793524 h 4473146"/>
              <a:gd name="connsiteX32" fmla="*/ 5325762 w 8093676"/>
              <a:gd name="connsiteY32" fmla="*/ 3744097 h 4473146"/>
              <a:gd name="connsiteX33" fmla="*/ 5449330 w 8093676"/>
              <a:gd name="connsiteY33" fmla="*/ 3620530 h 4473146"/>
              <a:gd name="connsiteX34" fmla="*/ 5572897 w 8093676"/>
              <a:gd name="connsiteY34" fmla="*/ 3422821 h 4473146"/>
              <a:gd name="connsiteX35" fmla="*/ 5659395 w 8093676"/>
              <a:gd name="connsiteY35" fmla="*/ 3299254 h 4473146"/>
              <a:gd name="connsiteX36" fmla="*/ 5708822 w 8093676"/>
              <a:gd name="connsiteY36" fmla="*/ 3225113 h 4473146"/>
              <a:gd name="connsiteX37" fmla="*/ 5733535 w 8093676"/>
              <a:gd name="connsiteY37" fmla="*/ 3188043 h 4473146"/>
              <a:gd name="connsiteX38" fmla="*/ 5770605 w 8093676"/>
              <a:gd name="connsiteY38" fmla="*/ 3138616 h 4473146"/>
              <a:gd name="connsiteX39" fmla="*/ 5782962 w 8093676"/>
              <a:gd name="connsiteY39" fmla="*/ 3052119 h 4473146"/>
              <a:gd name="connsiteX40" fmla="*/ 5894173 w 8093676"/>
              <a:gd name="connsiteY40" fmla="*/ 2940908 h 4473146"/>
              <a:gd name="connsiteX41" fmla="*/ 6030097 w 8093676"/>
              <a:gd name="connsiteY41" fmla="*/ 2829697 h 4473146"/>
              <a:gd name="connsiteX42" fmla="*/ 6079524 w 8093676"/>
              <a:gd name="connsiteY42" fmla="*/ 2792627 h 4473146"/>
              <a:gd name="connsiteX43" fmla="*/ 6128951 w 8093676"/>
              <a:gd name="connsiteY43" fmla="*/ 2755557 h 4473146"/>
              <a:gd name="connsiteX44" fmla="*/ 6166022 w 8093676"/>
              <a:gd name="connsiteY44" fmla="*/ 2730843 h 4473146"/>
              <a:gd name="connsiteX45" fmla="*/ 6240162 w 8093676"/>
              <a:gd name="connsiteY45" fmla="*/ 2656703 h 4473146"/>
              <a:gd name="connsiteX46" fmla="*/ 6289589 w 8093676"/>
              <a:gd name="connsiteY46" fmla="*/ 2619632 h 4473146"/>
              <a:gd name="connsiteX47" fmla="*/ 6388443 w 8093676"/>
              <a:gd name="connsiteY47" fmla="*/ 2508421 h 4473146"/>
              <a:gd name="connsiteX48" fmla="*/ 6437870 w 8093676"/>
              <a:gd name="connsiteY48" fmla="*/ 2458994 h 4473146"/>
              <a:gd name="connsiteX49" fmla="*/ 6524368 w 8093676"/>
              <a:gd name="connsiteY49" fmla="*/ 2347784 h 4473146"/>
              <a:gd name="connsiteX50" fmla="*/ 6561438 w 8093676"/>
              <a:gd name="connsiteY50" fmla="*/ 2310713 h 4473146"/>
              <a:gd name="connsiteX51" fmla="*/ 6610865 w 8093676"/>
              <a:gd name="connsiteY51" fmla="*/ 2236573 h 4473146"/>
              <a:gd name="connsiteX52" fmla="*/ 6647935 w 8093676"/>
              <a:gd name="connsiteY52" fmla="*/ 2211859 h 4473146"/>
              <a:gd name="connsiteX53" fmla="*/ 6796216 w 8093676"/>
              <a:gd name="connsiteY53" fmla="*/ 2137719 h 4473146"/>
              <a:gd name="connsiteX54" fmla="*/ 6845643 w 8093676"/>
              <a:gd name="connsiteY54" fmla="*/ 2113005 h 4473146"/>
              <a:gd name="connsiteX55" fmla="*/ 6907427 w 8093676"/>
              <a:gd name="connsiteY55" fmla="*/ 2075935 h 4473146"/>
              <a:gd name="connsiteX56" fmla="*/ 6969211 w 8093676"/>
              <a:gd name="connsiteY56" fmla="*/ 2051221 h 4473146"/>
              <a:gd name="connsiteX57" fmla="*/ 7030995 w 8093676"/>
              <a:gd name="connsiteY57" fmla="*/ 2014151 h 4473146"/>
              <a:gd name="connsiteX58" fmla="*/ 7228703 w 8093676"/>
              <a:gd name="connsiteY58" fmla="*/ 1902940 h 4473146"/>
              <a:gd name="connsiteX59" fmla="*/ 7327557 w 8093676"/>
              <a:gd name="connsiteY59" fmla="*/ 1828800 h 4473146"/>
              <a:gd name="connsiteX60" fmla="*/ 7376984 w 8093676"/>
              <a:gd name="connsiteY60" fmla="*/ 1779373 h 4473146"/>
              <a:gd name="connsiteX61" fmla="*/ 7451124 w 8093676"/>
              <a:gd name="connsiteY61" fmla="*/ 1692875 h 4473146"/>
              <a:gd name="connsiteX62" fmla="*/ 7463481 w 8093676"/>
              <a:gd name="connsiteY62" fmla="*/ 1655805 h 4473146"/>
              <a:gd name="connsiteX63" fmla="*/ 7488195 w 8093676"/>
              <a:gd name="connsiteY63" fmla="*/ 1606378 h 4473146"/>
              <a:gd name="connsiteX64" fmla="*/ 7500551 w 8093676"/>
              <a:gd name="connsiteY64" fmla="*/ 1556951 h 4473146"/>
              <a:gd name="connsiteX65" fmla="*/ 7537622 w 8093676"/>
              <a:gd name="connsiteY65" fmla="*/ 1507524 h 4473146"/>
              <a:gd name="connsiteX66" fmla="*/ 7562335 w 8093676"/>
              <a:gd name="connsiteY66" fmla="*/ 1470454 h 4473146"/>
              <a:gd name="connsiteX67" fmla="*/ 7636476 w 8093676"/>
              <a:gd name="connsiteY67" fmla="*/ 1396313 h 4473146"/>
              <a:gd name="connsiteX68" fmla="*/ 7760043 w 8093676"/>
              <a:gd name="connsiteY68" fmla="*/ 1210962 h 4473146"/>
              <a:gd name="connsiteX69" fmla="*/ 7834184 w 8093676"/>
              <a:gd name="connsiteY69" fmla="*/ 1013254 h 4473146"/>
              <a:gd name="connsiteX70" fmla="*/ 7895968 w 8093676"/>
              <a:gd name="connsiteY70" fmla="*/ 864973 h 4473146"/>
              <a:gd name="connsiteX71" fmla="*/ 7920681 w 8093676"/>
              <a:gd name="connsiteY71" fmla="*/ 790832 h 4473146"/>
              <a:gd name="connsiteX72" fmla="*/ 7957751 w 8093676"/>
              <a:gd name="connsiteY72" fmla="*/ 642551 h 4473146"/>
              <a:gd name="connsiteX73" fmla="*/ 7970108 w 8093676"/>
              <a:gd name="connsiteY73" fmla="*/ 593124 h 4473146"/>
              <a:gd name="connsiteX74" fmla="*/ 7994822 w 8093676"/>
              <a:gd name="connsiteY74" fmla="*/ 506627 h 4473146"/>
              <a:gd name="connsiteX75" fmla="*/ 8019535 w 8093676"/>
              <a:gd name="connsiteY75" fmla="*/ 420130 h 4473146"/>
              <a:gd name="connsiteX76" fmla="*/ 8044249 w 8093676"/>
              <a:gd name="connsiteY76" fmla="*/ 222421 h 4473146"/>
              <a:gd name="connsiteX77" fmla="*/ 8068962 w 8093676"/>
              <a:gd name="connsiteY77" fmla="*/ 123567 h 4473146"/>
              <a:gd name="connsiteX78" fmla="*/ 8093676 w 8093676"/>
              <a:gd name="connsiteY78" fmla="*/ 49427 h 4473146"/>
              <a:gd name="connsiteX79" fmla="*/ 8093676 w 8093676"/>
              <a:gd name="connsiteY79" fmla="*/ 0 h 4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93676" h="4473146">
                <a:moveTo>
                  <a:pt x="0" y="4164227"/>
                </a:moveTo>
                <a:cubicBezTo>
                  <a:pt x="45308" y="4168346"/>
                  <a:pt x="90435" y="4175856"/>
                  <a:pt x="135924" y="4176584"/>
                </a:cubicBezTo>
                <a:cubicBezTo>
                  <a:pt x="1691779" y="4201477"/>
                  <a:pt x="1069164" y="4136113"/>
                  <a:pt x="1655805" y="4201297"/>
                </a:cubicBezTo>
                <a:cubicBezTo>
                  <a:pt x="1672281" y="4205416"/>
                  <a:pt x="1688654" y="4209970"/>
                  <a:pt x="1705232" y="4213654"/>
                </a:cubicBezTo>
                <a:cubicBezTo>
                  <a:pt x="2032241" y="4286324"/>
                  <a:pt x="2369853" y="4241875"/>
                  <a:pt x="2706130" y="4250724"/>
                </a:cubicBezTo>
                <a:lnTo>
                  <a:pt x="2990335" y="4300151"/>
                </a:lnTo>
                <a:cubicBezTo>
                  <a:pt x="3035685" y="4308154"/>
                  <a:pt x="3081584" y="4313697"/>
                  <a:pt x="3126260" y="4324865"/>
                </a:cubicBezTo>
                <a:lnTo>
                  <a:pt x="3175687" y="4337221"/>
                </a:lnTo>
                <a:cubicBezTo>
                  <a:pt x="3212689" y="4345760"/>
                  <a:pt x="3250056" y="4352725"/>
                  <a:pt x="3286897" y="4361935"/>
                </a:cubicBezTo>
                <a:cubicBezTo>
                  <a:pt x="3315988" y="4369208"/>
                  <a:pt x="3345407" y="4375884"/>
                  <a:pt x="3373395" y="4386648"/>
                </a:cubicBezTo>
                <a:cubicBezTo>
                  <a:pt x="3436202" y="4410805"/>
                  <a:pt x="3446905" y="4431788"/>
                  <a:pt x="3509319" y="4448432"/>
                </a:cubicBezTo>
                <a:cubicBezTo>
                  <a:pt x="3549906" y="4459255"/>
                  <a:pt x="3632887" y="4473146"/>
                  <a:pt x="3632887" y="4473146"/>
                </a:cubicBezTo>
                <a:cubicBezTo>
                  <a:pt x="3694671" y="4464908"/>
                  <a:pt x="3757392" y="4461953"/>
                  <a:pt x="3818238" y="4448432"/>
                </a:cubicBezTo>
                <a:cubicBezTo>
                  <a:pt x="3832735" y="4445210"/>
                  <a:pt x="3841403" y="4428933"/>
                  <a:pt x="3855308" y="4423719"/>
                </a:cubicBezTo>
                <a:cubicBezTo>
                  <a:pt x="3874973" y="4416345"/>
                  <a:pt x="3896497" y="4415481"/>
                  <a:pt x="3917092" y="4411362"/>
                </a:cubicBezTo>
                <a:cubicBezTo>
                  <a:pt x="4054704" y="4342555"/>
                  <a:pt x="3881351" y="4424765"/>
                  <a:pt x="4015946" y="4374292"/>
                </a:cubicBezTo>
                <a:cubicBezTo>
                  <a:pt x="4033194" y="4367824"/>
                  <a:pt x="4047898" y="4355403"/>
                  <a:pt x="4065373" y="4349578"/>
                </a:cubicBezTo>
                <a:cubicBezTo>
                  <a:pt x="4097595" y="4338837"/>
                  <a:pt x="4131568" y="4334196"/>
                  <a:pt x="4164227" y="4324865"/>
                </a:cubicBezTo>
                <a:cubicBezTo>
                  <a:pt x="4290564" y="4288769"/>
                  <a:pt x="4187407" y="4312174"/>
                  <a:pt x="4324865" y="4263081"/>
                </a:cubicBezTo>
                <a:cubicBezTo>
                  <a:pt x="4353104" y="4252996"/>
                  <a:pt x="4382702" y="4247185"/>
                  <a:pt x="4411362" y="4238367"/>
                </a:cubicBezTo>
                <a:cubicBezTo>
                  <a:pt x="4436260" y="4230706"/>
                  <a:pt x="4460230" y="4219972"/>
                  <a:pt x="4485503" y="4213654"/>
                </a:cubicBezTo>
                <a:cubicBezTo>
                  <a:pt x="4509809" y="4207577"/>
                  <a:pt x="4535337" y="4207374"/>
                  <a:pt x="4559643" y="4201297"/>
                </a:cubicBezTo>
                <a:cubicBezTo>
                  <a:pt x="4584916" y="4194979"/>
                  <a:pt x="4608832" y="4184069"/>
                  <a:pt x="4633784" y="4176584"/>
                </a:cubicBezTo>
                <a:cubicBezTo>
                  <a:pt x="4678876" y="4163057"/>
                  <a:pt x="4778072" y="4145254"/>
                  <a:pt x="4806778" y="4139513"/>
                </a:cubicBezTo>
                <a:cubicBezTo>
                  <a:pt x="4827373" y="4135394"/>
                  <a:pt x="4848187" y="4132251"/>
                  <a:pt x="4868562" y="4127157"/>
                </a:cubicBezTo>
                <a:lnTo>
                  <a:pt x="4967416" y="4102443"/>
                </a:lnTo>
                <a:lnTo>
                  <a:pt x="5016843" y="4090086"/>
                </a:lnTo>
                <a:cubicBezTo>
                  <a:pt x="5029200" y="4073610"/>
                  <a:pt x="5044704" y="4059079"/>
                  <a:pt x="5053914" y="4040659"/>
                </a:cubicBezTo>
                <a:cubicBezTo>
                  <a:pt x="5080210" y="3988066"/>
                  <a:pt x="5048400" y="3990472"/>
                  <a:pt x="5090984" y="3941805"/>
                </a:cubicBezTo>
                <a:cubicBezTo>
                  <a:pt x="5139522" y="3886334"/>
                  <a:pt x="5144812" y="3905187"/>
                  <a:pt x="5189838" y="3867665"/>
                </a:cubicBezTo>
                <a:cubicBezTo>
                  <a:pt x="5203263" y="3856478"/>
                  <a:pt x="5213640" y="3841967"/>
                  <a:pt x="5226908" y="3830594"/>
                </a:cubicBezTo>
                <a:cubicBezTo>
                  <a:pt x="5242544" y="3817191"/>
                  <a:pt x="5260836" y="3807086"/>
                  <a:pt x="5276335" y="3793524"/>
                </a:cubicBezTo>
                <a:cubicBezTo>
                  <a:pt x="5293870" y="3778181"/>
                  <a:pt x="5308227" y="3759440"/>
                  <a:pt x="5325762" y="3744097"/>
                </a:cubicBezTo>
                <a:cubicBezTo>
                  <a:pt x="5413149" y="3667633"/>
                  <a:pt x="5347808" y="3753289"/>
                  <a:pt x="5449330" y="3620530"/>
                </a:cubicBezTo>
                <a:cubicBezTo>
                  <a:pt x="5597399" y="3426901"/>
                  <a:pt x="5488212" y="3567995"/>
                  <a:pt x="5572897" y="3422821"/>
                </a:cubicBezTo>
                <a:cubicBezTo>
                  <a:pt x="5614502" y="3351499"/>
                  <a:pt x="5617848" y="3358607"/>
                  <a:pt x="5659395" y="3299254"/>
                </a:cubicBezTo>
                <a:cubicBezTo>
                  <a:pt x="5676428" y="3274921"/>
                  <a:pt x="5692346" y="3249827"/>
                  <a:pt x="5708822" y="3225113"/>
                </a:cubicBezTo>
                <a:cubicBezTo>
                  <a:pt x="5717060" y="3212756"/>
                  <a:pt x="5724625" y="3199924"/>
                  <a:pt x="5733535" y="3188043"/>
                </a:cubicBezTo>
                <a:lnTo>
                  <a:pt x="5770605" y="3138616"/>
                </a:lnTo>
                <a:cubicBezTo>
                  <a:pt x="5774724" y="3109784"/>
                  <a:pt x="5767526" y="3076817"/>
                  <a:pt x="5782962" y="3052119"/>
                </a:cubicBezTo>
                <a:cubicBezTo>
                  <a:pt x="5810747" y="3007662"/>
                  <a:pt x="5857103" y="2977978"/>
                  <a:pt x="5894173" y="2940908"/>
                </a:cubicBezTo>
                <a:cubicBezTo>
                  <a:pt x="5960368" y="2874713"/>
                  <a:pt x="5917265" y="2914322"/>
                  <a:pt x="6030097" y="2829697"/>
                </a:cubicBezTo>
                <a:lnTo>
                  <a:pt x="6079524" y="2792627"/>
                </a:lnTo>
                <a:cubicBezTo>
                  <a:pt x="6096000" y="2780270"/>
                  <a:pt x="6111815" y="2766981"/>
                  <a:pt x="6128951" y="2755557"/>
                </a:cubicBezTo>
                <a:cubicBezTo>
                  <a:pt x="6141308" y="2747319"/>
                  <a:pt x="6154922" y="2740710"/>
                  <a:pt x="6166022" y="2730843"/>
                </a:cubicBezTo>
                <a:cubicBezTo>
                  <a:pt x="6192144" y="2707624"/>
                  <a:pt x="6212202" y="2677673"/>
                  <a:pt x="6240162" y="2656703"/>
                </a:cubicBezTo>
                <a:cubicBezTo>
                  <a:pt x="6256638" y="2644346"/>
                  <a:pt x="6273952" y="2633035"/>
                  <a:pt x="6289589" y="2619632"/>
                </a:cubicBezTo>
                <a:cubicBezTo>
                  <a:pt x="6329642" y="2585301"/>
                  <a:pt x="6351859" y="2549070"/>
                  <a:pt x="6388443" y="2508421"/>
                </a:cubicBezTo>
                <a:cubicBezTo>
                  <a:pt x="6404030" y="2491102"/>
                  <a:pt x="6422819" y="2476781"/>
                  <a:pt x="6437870" y="2458994"/>
                </a:cubicBezTo>
                <a:cubicBezTo>
                  <a:pt x="6468205" y="2423143"/>
                  <a:pt x="6491161" y="2380992"/>
                  <a:pt x="6524368" y="2347784"/>
                </a:cubicBezTo>
                <a:cubicBezTo>
                  <a:pt x="6536725" y="2335427"/>
                  <a:pt x="6550709" y="2324507"/>
                  <a:pt x="6561438" y="2310713"/>
                </a:cubicBezTo>
                <a:cubicBezTo>
                  <a:pt x="6579673" y="2287268"/>
                  <a:pt x="6586152" y="2253049"/>
                  <a:pt x="6610865" y="2236573"/>
                </a:cubicBezTo>
                <a:cubicBezTo>
                  <a:pt x="6623222" y="2228335"/>
                  <a:pt x="6634897" y="2218970"/>
                  <a:pt x="6647935" y="2211859"/>
                </a:cubicBezTo>
                <a:cubicBezTo>
                  <a:pt x="6647972" y="2211839"/>
                  <a:pt x="6771484" y="2150085"/>
                  <a:pt x="6796216" y="2137719"/>
                </a:cubicBezTo>
                <a:cubicBezTo>
                  <a:pt x="6812692" y="2129481"/>
                  <a:pt x="6829848" y="2122482"/>
                  <a:pt x="6845643" y="2113005"/>
                </a:cubicBezTo>
                <a:cubicBezTo>
                  <a:pt x="6866238" y="2100648"/>
                  <a:pt x="6885945" y="2086676"/>
                  <a:pt x="6907427" y="2075935"/>
                </a:cubicBezTo>
                <a:cubicBezTo>
                  <a:pt x="6927266" y="2066015"/>
                  <a:pt x="6949372" y="2061141"/>
                  <a:pt x="6969211" y="2051221"/>
                </a:cubicBezTo>
                <a:cubicBezTo>
                  <a:pt x="6990693" y="2040480"/>
                  <a:pt x="7009910" y="2025652"/>
                  <a:pt x="7030995" y="2014151"/>
                </a:cubicBezTo>
                <a:cubicBezTo>
                  <a:pt x="7112004" y="1969965"/>
                  <a:pt x="7144192" y="1966323"/>
                  <a:pt x="7228703" y="1902940"/>
                </a:cubicBezTo>
                <a:cubicBezTo>
                  <a:pt x="7261654" y="1878227"/>
                  <a:pt x="7298432" y="1857925"/>
                  <a:pt x="7327557" y="1828800"/>
                </a:cubicBezTo>
                <a:cubicBezTo>
                  <a:pt x="7344033" y="1812324"/>
                  <a:pt x="7361821" y="1797064"/>
                  <a:pt x="7376984" y="1779373"/>
                </a:cubicBezTo>
                <a:cubicBezTo>
                  <a:pt x="7489907" y="1647629"/>
                  <a:pt x="7273075" y="1870927"/>
                  <a:pt x="7451124" y="1692875"/>
                </a:cubicBezTo>
                <a:cubicBezTo>
                  <a:pt x="7455243" y="1680518"/>
                  <a:pt x="7458350" y="1667777"/>
                  <a:pt x="7463481" y="1655805"/>
                </a:cubicBezTo>
                <a:cubicBezTo>
                  <a:pt x="7470737" y="1638874"/>
                  <a:pt x="7481727" y="1623626"/>
                  <a:pt x="7488195" y="1606378"/>
                </a:cubicBezTo>
                <a:cubicBezTo>
                  <a:pt x="7494158" y="1590477"/>
                  <a:pt x="7492956" y="1572141"/>
                  <a:pt x="7500551" y="1556951"/>
                </a:cubicBezTo>
                <a:cubicBezTo>
                  <a:pt x="7509761" y="1538531"/>
                  <a:pt x="7525651" y="1524283"/>
                  <a:pt x="7537622" y="1507524"/>
                </a:cubicBezTo>
                <a:cubicBezTo>
                  <a:pt x="7546254" y="1495439"/>
                  <a:pt x="7552469" y="1481554"/>
                  <a:pt x="7562335" y="1470454"/>
                </a:cubicBezTo>
                <a:cubicBezTo>
                  <a:pt x="7585555" y="1444332"/>
                  <a:pt x="7615506" y="1424273"/>
                  <a:pt x="7636476" y="1396313"/>
                </a:cubicBezTo>
                <a:cubicBezTo>
                  <a:pt x="7681237" y="1336631"/>
                  <a:pt x="7729930" y="1280221"/>
                  <a:pt x="7760043" y="1210962"/>
                </a:cubicBezTo>
                <a:cubicBezTo>
                  <a:pt x="7788107" y="1146415"/>
                  <a:pt x="7802708" y="1076208"/>
                  <a:pt x="7834184" y="1013254"/>
                </a:cubicBezTo>
                <a:cubicBezTo>
                  <a:pt x="7870835" y="939950"/>
                  <a:pt x="7859689" y="966555"/>
                  <a:pt x="7895968" y="864973"/>
                </a:cubicBezTo>
                <a:cubicBezTo>
                  <a:pt x="7904730" y="840440"/>
                  <a:pt x="7913709" y="815932"/>
                  <a:pt x="7920681" y="790832"/>
                </a:cubicBezTo>
                <a:cubicBezTo>
                  <a:pt x="7934317" y="741742"/>
                  <a:pt x="7945394" y="691978"/>
                  <a:pt x="7957751" y="642551"/>
                </a:cubicBezTo>
                <a:cubicBezTo>
                  <a:pt x="7961870" y="626075"/>
                  <a:pt x="7965442" y="609453"/>
                  <a:pt x="7970108" y="593124"/>
                </a:cubicBezTo>
                <a:cubicBezTo>
                  <a:pt x="7978346" y="564292"/>
                  <a:pt x="7986932" y="535557"/>
                  <a:pt x="7994822" y="506627"/>
                </a:cubicBezTo>
                <a:cubicBezTo>
                  <a:pt x="8018098" y="421280"/>
                  <a:pt x="7995855" y="491169"/>
                  <a:pt x="8019535" y="420130"/>
                </a:cubicBezTo>
                <a:cubicBezTo>
                  <a:pt x="8029185" y="313985"/>
                  <a:pt x="8025097" y="305413"/>
                  <a:pt x="8044249" y="222421"/>
                </a:cubicBezTo>
                <a:cubicBezTo>
                  <a:pt x="8051886" y="189325"/>
                  <a:pt x="8058221" y="155789"/>
                  <a:pt x="8068962" y="123567"/>
                </a:cubicBezTo>
                <a:cubicBezTo>
                  <a:pt x="8077200" y="98854"/>
                  <a:pt x="8093676" y="75477"/>
                  <a:pt x="8093676" y="49427"/>
                </a:cubicBezTo>
                <a:lnTo>
                  <a:pt x="8093676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106AA-9840-0347-8CD5-A85DD7221127}"/>
              </a:ext>
            </a:extLst>
          </p:cNvPr>
          <p:cNvSpPr/>
          <p:nvPr/>
        </p:nvSpPr>
        <p:spPr>
          <a:xfrm>
            <a:off x="1952368" y="1804064"/>
            <a:ext cx="7784756" cy="4176606"/>
          </a:xfrm>
          <a:custGeom>
            <a:avLst/>
            <a:gdLst>
              <a:gd name="connsiteX0" fmla="*/ 0 w 7784756"/>
              <a:gd name="connsiteY0" fmla="*/ 4151893 h 4176606"/>
              <a:gd name="connsiteX1" fmla="*/ 1581664 w 7784756"/>
              <a:gd name="connsiteY1" fmla="*/ 4176606 h 4176606"/>
              <a:gd name="connsiteX2" fmla="*/ 2026508 w 7784756"/>
              <a:gd name="connsiteY2" fmla="*/ 4151893 h 4176606"/>
              <a:gd name="connsiteX3" fmla="*/ 2162432 w 7784756"/>
              <a:gd name="connsiteY3" fmla="*/ 4114822 h 4176606"/>
              <a:gd name="connsiteX4" fmla="*/ 2248929 w 7784756"/>
              <a:gd name="connsiteY4" fmla="*/ 4102466 h 4176606"/>
              <a:gd name="connsiteX5" fmla="*/ 2483708 w 7784756"/>
              <a:gd name="connsiteY5" fmla="*/ 4065395 h 4176606"/>
              <a:gd name="connsiteX6" fmla="*/ 2631989 w 7784756"/>
              <a:gd name="connsiteY6" fmla="*/ 4053039 h 4176606"/>
              <a:gd name="connsiteX7" fmla="*/ 3496962 w 7784756"/>
              <a:gd name="connsiteY7" fmla="*/ 4065395 h 4176606"/>
              <a:gd name="connsiteX8" fmla="*/ 3558746 w 7784756"/>
              <a:gd name="connsiteY8" fmla="*/ 4077752 h 4176606"/>
              <a:gd name="connsiteX9" fmla="*/ 3657600 w 7784756"/>
              <a:gd name="connsiteY9" fmla="*/ 4090109 h 4176606"/>
              <a:gd name="connsiteX10" fmla="*/ 3756454 w 7784756"/>
              <a:gd name="connsiteY10" fmla="*/ 4077752 h 4176606"/>
              <a:gd name="connsiteX11" fmla="*/ 3793524 w 7784756"/>
              <a:gd name="connsiteY11" fmla="*/ 4053039 h 4176606"/>
              <a:gd name="connsiteX12" fmla="*/ 3867664 w 7784756"/>
              <a:gd name="connsiteY12" fmla="*/ 4040682 h 4176606"/>
              <a:gd name="connsiteX13" fmla="*/ 4263081 w 7784756"/>
              <a:gd name="connsiteY13" fmla="*/ 4015968 h 4176606"/>
              <a:gd name="connsiteX14" fmla="*/ 4374291 w 7784756"/>
              <a:gd name="connsiteY14" fmla="*/ 4003612 h 4176606"/>
              <a:gd name="connsiteX15" fmla="*/ 4473146 w 7784756"/>
              <a:gd name="connsiteY15" fmla="*/ 3941828 h 4176606"/>
              <a:gd name="connsiteX16" fmla="*/ 4572000 w 7784756"/>
              <a:gd name="connsiteY16" fmla="*/ 3818260 h 4176606"/>
              <a:gd name="connsiteX17" fmla="*/ 4633783 w 7784756"/>
              <a:gd name="connsiteY17" fmla="*/ 3756477 h 4176606"/>
              <a:gd name="connsiteX18" fmla="*/ 4683210 w 7784756"/>
              <a:gd name="connsiteY18" fmla="*/ 3669979 h 4176606"/>
              <a:gd name="connsiteX19" fmla="*/ 4695567 w 7784756"/>
              <a:gd name="connsiteY19" fmla="*/ 3632909 h 4176606"/>
              <a:gd name="connsiteX20" fmla="*/ 4744994 w 7784756"/>
              <a:gd name="connsiteY20" fmla="*/ 3558768 h 4176606"/>
              <a:gd name="connsiteX21" fmla="*/ 4831491 w 7784756"/>
              <a:gd name="connsiteY21" fmla="*/ 3410487 h 4176606"/>
              <a:gd name="connsiteX22" fmla="*/ 4856205 w 7784756"/>
              <a:gd name="connsiteY22" fmla="*/ 3348704 h 4176606"/>
              <a:gd name="connsiteX23" fmla="*/ 4917989 w 7784756"/>
              <a:gd name="connsiteY23" fmla="*/ 3249850 h 4176606"/>
              <a:gd name="connsiteX24" fmla="*/ 4942702 w 7784756"/>
              <a:gd name="connsiteY24" fmla="*/ 3175709 h 4176606"/>
              <a:gd name="connsiteX25" fmla="*/ 4967416 w 7784756"/>
              <a:gd name="connsiteY25" fmla="*/ 3113925 h 4176606"/>
              <a:gd name="connsiteX26" fmla="*/ 4979773 w 7784756"/>
              <a:gd name="connsiteY26" fmla="*/ 3064498 h 4176606"/>
              <a:gd name="connsiteX27" fmla="*/ 4967416 w 7784756"/>
              <a:gd name="connsiteY27" fmla="*/ 2656725 h 4176606"/>
              <a:gd name="connsiteX28" fmla="*/ 4905632 w 7784756"/>
              <a:gd name="connsiteY28" fmla="*/ 2520801 h 4176606"/>
              <a:gd name="connsiteX29" fmla="*/ 4880918 w 7784756"/>
              <a:gd name="connsiteY29" fmla="*/ 2483731 h 4176606"/>
              <a:gd name="connsiteX30" fmla="*/ 4868562 w 7784756"/>
              <a:gd name="connsiteY30" fmla="*/ 2446660 h 4176606"/>
              <a:gd name="connsiteX31" fmla="*/ 4868562 w 7784756"/>
              <a:gd name="connsiteY31" fmla="*/ 2174812 h 4176606"/>
              <a:gd name="connsiteX32" fmla="*/ 4893275 w 7784756"/>
              <a:gd name="connsiteY32" fmla="*/ 2113028 h 4176606"/>
              <a:gd name="connsiteX33" fmla="*/ 4930346 w 7784756"/>
              <a:gd name="connsiteY33" fmla="*/ 2075958 h 4176606"/>
              <a:gd name="connsiteX34" fmla="*/ 4955059 w 7784756"/>
              <a:gd name="connsiteY34" fmla="*/ 2038887 h 4176606"/>
              <a:gd name="connsiteX35" fmla="*/ 5029200 w 7784756"/>
              <a:gd name="connsiteY35" fmla="*/ 1964747 h 4176606"/>
              <a:gd name="connsiteX36" fmla="*/ 5066270 w 7784756"/>
              <a:gd name="connsiteY36" fmla="*/ 1927677 h 4176606"/>
              <a:gd name="connsiteX37" fmla="*/ 5177481 w 7784756"/>
              <a:gd name="connsiteY37" fmla="*/ 1841179 h 4176606"/>
              <a:gd name="connsiteX38" fmla="*/ 5263978 w 7784756"/>
              <a:gd name="connsiteY38" fmla="*/ 1816466 h 4176606"/>
              <a:gd name="connsiteX39" fmla="*/ 5313405 w 7784756"/>
              <a:gd name="connsiteY39" fmla="*/ 1791752 h 4176606"/>
              <a:gd name="connsiteX40" fmla="*/ 5498756 w 7784756"/>
              <a:gd name="connsiteY40" fmla="*/ 1742325 h 4176606"/>
              <a:gd name="connsiteX41" fmla="*/ 5609967 w 7784756"/>
              <a:gd name="connsiteY41" fmla="*/ 1717612 h 4176606"/>
              <a:gd name="connsiteX42" fmla="*/ 5708821 w 7784756"/>
              <a:gd name="connsiteY42" fmla="*/ 1692898 h 4176606"/>
              <a:gd name="connsiteX43" fmla="*/ 6005383 w 7784756"/>
              <a:gd name="connsiteY43" fmla="*/ 1668185 h 4176606"/>
              <a:gd name="connsiteX44" fmla="*/ 6054810 w 7784756"/>
              <a:gd name="connsiteY44" fmla="*/ 1655828 h 4176606"/>
              <a:gd name="connsiteX45" fmla="*/ 6128951 w 7784756"/>
              <a:gd name="connsiteY45" fmla="*/ 1606401 h 4176606"/>
              <a:gd name="connsiteX46" fmla="*/ 6166021 w 7784756"/>
              <a:gd name="connsiteY46" fmla="*/ 1581687 h 4176606"/>
              <a:gd name="connsiteX47" fmla="*/ 6277232 w 7784756"/>
              <a:gd name="connsiteY47" fmla="*/ 1519904 h 4176606"/>
              <a:gd name="connsiteX48" fmla="*/ 6326659 w 7784756"/>
              <a:gd name="connsiteY48" fmla="*/ 1495190 h 4176606"/>
              <a:gd name="connsiteX49" fmla="*/ 6363729 w 7784756"/>
              <a:gd name="connsiteY49" fmla="*/ 1470477 h 4176606"/>
              <a:gd name="connsiteX50" fmla="*/ 6400800 w 7784756"/>
              <a:gd name="connsiteY50" fmla="*/ 1458120 h 4176606"/>
              <a:gd name="connsiteX51" fmla="*/ 6487297 w 7784756"/>
              <a:gd name="connsiteY51" fmla="*/ 1408693 h 4176606"/>
              <a:gd name="connsiteX52" fmla="*/ 6610864 w 7784756"/>
              <a:gd name="connsiteY52" fmla="*/ 1322195 h 4176606"/>
              <a:gd name="connsiteX53" fmla="*/ 6697362 w 7784756"/>
              <a:gd name="connsiteY53" fmla="*/ 1248055 h 4176606"/>
              <a:gd name="connsiteX54" fmla="*/ 6771502 w 7784756"/>
              <a:gd name="connsiteY54" fmla="*/ 1136844 h 4176606"/>
              <a:gd name="connsiteX55" fmla="*/ 6845643 w 7784756"/>
              <a:gd name="connsiteY55" fmla="*/ 1025633 h 4176606"/>
              <a:gd name="connsiteX56" fmla="*/ 6895070 w 7784756"/>
              <a:gd name="connsiteY56" fmla="*/ 951493 h 4176606"/>
              <a:gd name="connsiteX57" fmla="*/ 6919783 w 7784756"/>
              <a:gd name="connsiteY57" fmla="*/ 889709 h 4176606"/>
              <a:gd name="connsiteX58" fmla="*/ 6956854 w 7784756"/>
              <a:gd name="connsiteY58" fmla="*/ 827925 h 4176606"/>
              <a:gd name="connsiteX59" fmla="*/ 6969210 w 7784756"/>
              <a:gd name="connsiteY59" fmla="*/ 790855 h 4176606"/>
              <a:gd name="connsiteX60" fmla="*/ 7018637 w 7784756"/>
              <a:gd name="connsiteY60" fmla="*/ 716714 h 4176606"/>
              <a:gd name="connsiteX61" fmla="*/ 7043351 w 7784756"/>
              <a:gd name="connsiteY61" fmla="*/ 679644 h 4176606"/>
              <a:gd name="connsiteX62" fmla="*/ 7080421 w 7784756"/>
              <a:gd name="connsiteY62" fmla="*/ 654931 h 4176606"/>
              <a:gd name="connsiteX63" fmla="*/ 7166918 w 7784756"/>
              <a:gd name="connsiteY63" fmla="*/ 568433 h 4176606"/>
              <a:gd name="connsiteX64" fmla="*/ 7253416 w 7784756"/>
              <a:gd name="connsiteY64" fmla="*/ 506650 h 4176606"/>
              <a:gd name="connsiteX65" fmla="*/ 7278129 w 7784756"/>
              <a:gd name="connsiteY65" fmla="*/ 469579 h 4176606"/>
              <a:gd name="connsiteX66" fmla="*/ 7315200 w 7784756"/>
              <a:gd name="connsiteY66" fmla="*/ 457222 h 4176606"/>
              <a:gd name="connsiteX67" fmla="*/ 7352270 w 7784756"/>
              <a:gd name="connsiteY67" fmla="*/ 432509 h 4176606"/>
              <a:gd name="connsiteX68" fmla="*/ 7414054 w 7784756"/>
              <a:gd name="connsiteY68" fmla="*/ 370725 h 4176606"/>
              <a:gd name="connsiteX69" fmla="*/ 7438767 w 7784756"/>
              <a:gd name="connsiteY69" fmla="*/ 333655 h 4176606"/>
              <a:gd name="connsiteX70" fmla="*/ 7512908 w 7784756"/>
              <a:gd name="connsiteY70" fmla="*/ 259514 h 4176606"/>
              <a:gd name="connsiteX71" fmla="*/ 7549978 w 7784756"/>
              <a:gd name="connsiteY71" fmla="*/ 222444 h 4176606"/>
              <a:gd name="connsiteX72" fmla="*/ 7587048 w 7784756"/>
              <a:gd name="connsiteY72" fmla="*/ 197731 h 4176606"/>
              <a:gd name="connsiteX73" fmla="*/ 7661189 w 7784756"/>
              <a:gd name="connsiteY73" fmla="*/ 135947 h 4176606"/>
              <a:gd name="connsiteX74" fmla="*/ 7685902 w 7784756"/>
              <a:gd name="connsiteY74" fmla="*/ 98877 h 4176606"/>
              <a:gd name="connsiteX75" fmla="*/ 7722973 w 7784756"/>
              <a:gd name="connsiteY75" fmla="*/ 74163 h 4176606"/>
              <a:gd name="connsiteX76" fmla="*/ 7784756 w 7784756"/>
              <a:gd name="connsiteY76" fmla="*/ 22 h 417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84756" h="4176606">
                <a:moveTo>
                  <a:pt x="0" y="4151893"/>
                </a:moveTo>
                <a:cubicBezTo>
                  <a:pt x="613940" y="4168050"/>
                  <a:pt x="848610" y="4176606"/>
                  <a:pt x="1581664" y="4176606"/>
                </a:cubicBezTo>
                <a:cubicBezTo>
                  <a:pt x="1728575" y="4176606"/>
                  <a:pt x="1879468" y="4163204"/>
                  <a:pt x="2026508" y="4151893"/>
                </a:cubicBezTo>
                <a:cubicBezTo>
                  <a:pt x="2071750" y="4136812"/>
                  <a:pt x="2113657" y="4121789"/>
                  <a:pt x="2162432" y="4114822"/>
                </a:cubicBezTo>
                <a:lnTo>
                  <a:pt x="2248929" y="4102466"/>
                </a:lnTo>
                <a:cubicBezTo>
                  <a:pt x="2288185" y="4096268"/>
                  <a:pt x="2427674" y="4071293"/>
                  <a:pt x="2483708" y="4065395"/>
                </a:cubicBezTo>
                <a:cubicBezTo>
                  <a:pt x="2533034" y="4060203"/>
                  <a:pt x="2582562" y="4057158"/>
                  <a:pt x="2631989" y="4053039"/>
                </a:cubicBezTo>
                <a:lnTo>
                  <a:pt x="3496962" y="4065395"/>
                </a:lnTo>
                <a:cubicBezTo>
                  <a:pt x="3517957" y="4065955"/>
                  <a:pt x="3537988" y="4074558"/>
                  <a:pt x="3558746" y="4077752"/>
                </a:cubicBezTo>
                <a:cubicBezTo>
                  <a:pt x="3591568" y="4082802"/>
                  <a:pt x="3624649" y="4085990"/>
                  <a:pt x="3657600" y="4090109"/>
                </a:cubicBezTo>
                <a:cubicBezTo>
                  <a:pt x="3690551" y="4085990"/>
                  <a:pt x="3724416" y="4086490"/>
                  <a:pt x="3756454" y="4077752"/>
                </a:cubicBezTo>
                <a:cubicBezTo>
                  <a:pt x="3770782" y="4073845"/>
                  <a:pt x="3779435" y="4057735"/>
                  <a:pt x="3793524" y="4053039"/>
                </a:cubicBezTo>
                <a:cubicBezTo>
                  <a:pt x="3817293" y="4045116"/>
                  <a:pt x="3842803" y="4043790"/>
                  <a:pt x="3867664" y="4040682"/>
                </a:cubicBezTo>
                <a:cubicBezTo>
                  <a:pt x="4014288" y="4022354"/>
                  <a:pt x="4097147" y="4023511"/>
                  <a:pt x="4263081" y="4015968"/>
                </a:cubicBezTo>
                <a:cubicBezTo>
                  <a:pt x="4300151" y="4011849"/>
                  <a:pt x="4337948" y="4011999"/>
                  <a:pt x="4374291" y="4003612"/>
                </a:cubicBezTo>
                <a:cubicBezTo>
                  <a:pt x="4406956" y="3996074"/>
                  <a:pt x="4448317" y="3960449"/>
                  <a:pt x="4473146" y="3941828"/>
                </a:cubicBezTo>
                <a:cubicBezTo>
                  <a:pt x="4508586" y="3835503"/>
                  <a:pt x="4444391" y="4009676"/>
                  <a:pt x="4572000" y="3818260"/>
                </a:cubicBezTo>
                <a:cubicBezTo>
                  <a:pt x="4604951" y="3768833"/>
                  <a:pt x="4584356" y="3789428"/>
                  <a:pt x="4633783" y="3756477"/>
                </a:cubicBezTo>
                <a:cubicBezTo>
                  <a:pt x="4662115" y="3671481"/>
                  <a:pt x="4623364" y="3774710"/>
                  <a:pt x="4683210" y="3669979"/>
                </a:cubicBezTo>
                <a:cubicBezTo>
                  <a:pt x="4689672" y="3658670"/>
                  <a:pt x="4689241" y="3644295"/>
                  <a:pt x="4695567" y="3632909"/>
                </a:cubicBezTo>
                <a:cubicBezTo>
                  <a:pt x="4709992" y="3606945"/>
                  <a:pt x="4733963" y="3586346"/>
                  <a:pt x="4744994" y="3558768"/>
                </a:cubicBezTo>
                <a:cubicBezTo>
                  <a:pt x="4801567" y="3417340"/>
                  <a:pt x="4726945" y="3589710"/>
                  <a:pt x="4831491" y="3410487"/>
                </a:cubicBezTo>
                <a:cubicBezTo>
                  <a:pt x="4842667" y="3391328"/>
                  <a:pt x="4846285" y="3368543"/>
                  <a:pt x="4856205" y="3348704"/>
                </a:cubicBezTo>
                <a:cubicBezTo>
                  <a:pt x="4871113" y="3318888"/>
                  <a:pt x="4898381" y="3279262"/>
                  <a:pt x="4917989" y="3249850"/>
                </a:cubicBezTo>
                <a:cubicBezTo>
                  <a:pt x="4926227" y="3225136"/>
                  <a:pt x="4933027" y="3199896"/>
                  <a:pt x="4942702" y="3175709"/>
                </a:cubicBezTo>
                <a:cubicBezTo>
                  <a:pt x="4950940" y="3155114"/>
                  <a:pt x="4960402" y="3134968"/>
                  <a:pt x="4967416" y="3113925"/>
                </a:cubicBezTo>
                <a:cubicBezTo>
                  <a:pt x="4972787" y="3097814"/>
                  <a:pt x="4975654" y="3080974"/>
                  <a:pt x="4979773" y="3064498"/>
                </a:cubicBezTo>
                <a:cubicBezTo>
                  <a:pt x="5003720" y="2872913"/>
                  <a:pt x="4998577" y="2968342"/>
                  <a:pt x="4967416" y="2656725"/>
                </a:cubicBezTo>
                <a:cubicBezTo>
                  <a:pt x="4959930" y="2581860"/>
                  <a:pt x="4951583" y="2589727"/>
                  <a:pt x="4905632" y="2520801"/>
                </a:cubicBezTo>
                <a:lnTo>
                  <a:pt x="4880918" y="2483731"/>
                </a:lnTo>
                <a:cubicBezTo>
                  <a:pt x="4876799" y="2471374"/>
                  <a:pt x="4872140" y="2459184"/>
                  <a:pt x="4868562" y="2446660"/>
                </a:cubicBezTo>
                <a:cubicBezTo>
                  <a:pt x="4839651" y="2345467"/>
                  <a:pt x="4848900" y="2325555"/>
                  <a:pt x="4868562" y="2174812"/>
                </a:cubicBezTo>
                <a:cubicBezTo>
                  <a:pt x="4871431" y="2152817"/>
                  <a:pt x="4881519" y="2131837"/>
                  <a:pt x="4893275" y="2113028"/>
                </a:cubicBezTo>
                <a:cubicBezTo>
                  <a:pt x="4902537" y="2098209"/>
                  <a:pt x="4919159" y="2089383"/>
                  <a:pt x="4930346" y="2075958"/>
                </a:cubicBezTo>
                <a:cubicBezTo>
                  <a:pt x="4939853" y="2064549"/>
                  <a:pt x="4945192" y="2049987"/>
                  <a:pt x="4955059" y="2038887"/>
                </a:cubicBezTo>
                <a:cubicBezTo>
                  <a:pt x="4978279" y="2012765"/>
                  <a:pt x="5004486" y="1989460"/>
                  <a:pt x="5029200" y="1964747"/>
                </a:cubicBezTo>
                <a:lnTo>
                  <a:pt x="5066270" y="1927677"/>
                </a:lnTo>
                <a:cubicBezTo>
                  <a:pt x="5095358" y="1898589"/>
                  <a:pt x="5138064" y="1851034"/>
                  <a:pt x="5177481" y="1841179"/>
                </a:cubicBezTo>
                <a:cubicBezTo>
                  <a:pt x="5202555" y="1834910"/>
                  <a:pt x="5239166" y="1827100"/>
                  <a:pt x="5263978" y="1816466"/>
                </a:cubicBezTo>
                <a:cubicBezTo>
                  <a:pt x="5280909" y="1809210"/>
                  <a:pt x="5296094" y="1798047"/>
                  <a:pt x="5313405" y="1791752"/>
                </a:cubicBezTo>
                <a:cubicBezTo>
                  <a:pt x="5350845" y="1778137"/>
                  <a:pt x="5463372" y="1751171"/>
                  <a:pt x="5498756" y="1742325"/>
                </a:cubicBezTo>
                <a:cubicBezTo>
                  <a:pt x="5670038" y="1699504"/>
                  <a:pt x="5406031" y="1764674"/>
                  <a:pt x="5609967" y="1717612"/>
                </a:cubicBezTo>
                <a:cubicBezTo>
                  <a:pt x="5643063" y="1709975"/>
                  <a:pt x="5674956" y="1695503"/>
                  <a:pt x="5708821" y="1692898"/>
                </a:cubicBezTo>
                <a:cubicBezTo>
                  <a:pt x="5914820" y="1677052"/>
                  <a:pt x="5815975" y="1685403"/>
                  <a:pt x="6005383" y="1668185"/>
                </a:cubicBezTo>
                <a:cubicBezTo>
                  <a:pt x="6021859" y="1664066"/>
                  <a:pt x="6039620" y="1663423"/>
                  <a:pt x="6054810" y="1655828"/>
                </a:cubicBezTo>
                <a:cubicBezTo>
                  <a:pt x="6081376" y="1642545"/>
                  <a:pt x="6104237" y="1622877"/>
                  <a:pt x="6128951" y="1606401"/>
                </a:cubicBezTo>
                <a:cubicBezTo>
                  <a:pt x="6141308" y="1598163"/>
                  <a:pt x="6152738" y="1588328"/>
                  <a:pt x="6166021" y="1581687"/>
                </a:cubicBezTo>
                <a:cubicBezTo>
                  <a:pt x="6284512" y="1522442"/>
                  <a:pt x="6137612" y="1597471"/>
                  <a:pt x="6277232" y="1519904"/>
                </a:cubicBezTo>
                <a:cubicBezTo>
                  <a:pt x="6293334" y="1510958"/>
                  <a:pt x="6310666" y="1504329"/>
                  <a:pt x="6326659" y="1495190"/>
                </a:cubicBezTo>
                <a:cubicBezTo>
                  <a:pt x="6339553" y="1487822"/>
                  <a:pt x="6350446" y="1477118"/>
                  <a:pt x="6363729" y="1470477"/>
                </a:cubicBezTo>
                <a:cubicBezTo>
                  <a:pt x="6375379" y="1464652"/>
                  <a:pt x="6389150" y="1463945"/>
                  <a:pt x="6400800" y="1458120"/>
                </a:cubicBezTo>
                <a:cubicBezTo>
                  <a:pt x="6430502" y="1443269"/>
                  <a:pt x="6459015" y="1426097"/>
                  <a:pt x="6487297" y="1408693"/>
                </a:cubicBezTo>
                <a:cubicBezTo>
                  <a:pt x="6569378" y="1358181"/>
                  <a:pt x="6544051" y="1369918"/>
                  <a:pt x="6610864" y="1322195"/>
                </a:cubicBezTo>
                <a:cubicBezTo>
                  <a:pt x="6652350" y="1292562"/>
                  <a:pt x="6660924" y="1295425"/>
                  <a:pt x="6697362" y="1248055"/>
                </a:cubicBezTo>
                <a:cubicBezTo>
                  <a:pt x="6724526" y="1212741"/>
                  <a:pt x="6743670" y="1171634"/>
                  <a:pt x="6771502" y="1136844"/>
                </a:cubicBezTo>
                <a:cubicBezTo>
                  <a:pt x="6874254" y="1008404"/>
                  <a:pt x="6779927" y="1135158"/>
                  <a:pt x="6845643" y="1025633"/>
                </a:cubicBezTo>
                <a:cubicBezTo>
                  <a:pt x="6860925" y="1000164"/>
                  <a:pt x="6884039" y="979071"/>
                  <a:pt x="6895070" y="951493"/>
                </a:cubicBezTo>
                <a:cubicBezTo>
                  <a:pt x="6903308" y="930898"/>
                  <a:pt x="6909863" y="909548"/>
                  <a:pt x="6919783" y="889709"/>
                </a:cubicBezTo>
                <a:cubicBezTo>
                  <a:pt x="6930524" y="868227"/>
                  <a:pt x="6946113" y="849407"/>
                  <a:pt x="6956854" y="827925"/>
                </a:cubicBezTo>
                <a:cubicBezTo>
                  <a:pt x="6962679" y="816275"/>
                  <a:pt x="6962885" y="802241"/>
                  <a:pt x="6969210" y="790855"/>
                </a:cubicBezTo>
                <a:cubicBezTo>
                  <a:pt x="6983634" y="764891"/>
                  <a:pt x="7002161" y="741428"/>
                  <a:pt x="7018637" y="716714"/>
                </a:cubicBezTo>
                <a:cubicBezTo>
                  <a:pt x="7026875" y="704357"/>
                  <a:pt x="7030994" y="687882"/>
                  <a:pt x="7043351" y="679644"/>
                </a:cubicBezTo>
                <a:cubicBezTo>
                  <a:pt x="7055708" y="671406"/>
                  <a:pt x="7069383" y="664866"/>
                  <a:pt x="7080421" y="654931"/>
                </a:cubicBezTo>
                <a:cubicBezTo>
                  <a:pt x="7110729" y="627654"/>
                  <a:pt x="7132990" y="591050"/>
                  <a:pt x="7166918" y="568433"/>
                </a:cubicBezTo>
                <a:cubicBezTo>
                  <a:pt x="7221125" y="532297"/>
                  <a:pt x="7192108" y="552631"/>
                  <a:pt x="7253416" y="506650"/>
                </a:cubicBezTo>
                <a:cubicBezTo>
                  <a:pt x="7261654" y="494293"/>
                  <a:pt x="7266532" y="478856"/>
                  <a:pt x="7278129" y="469579"/>
                </a:cubicBezTo>
                <a:cubicBezTo>
                  <a:pt x="7288300" y="461442"/>
                  <a:pt x="7303550" y="463047"/>
                  <a:pt x="7315200" y="457222"/>
                </a:cubicBezTo>
                <a:cubicBezTo>
                  <a:pt x="7328483" y="450581"/>
                  <a:pt x="7339913" y="440747"/>
                  <a:pt x="7352270" y="432509"/>
                </a:cubicBezTo>
                <a:cubicBezTo>
                  <a:pt x="7418170" y="333657"/>
                  <a:pt x="7331676" y="453103"/>
                  <a:pt x="7414054" y="370725"/>
                </a:cubicBezTo>
                <a:cubicBezTo>
                  <a:pt x="7424555" y="360224"/>
                  <a:pt x="7428901" y="344755"/>
                  <a:pt x="7438767" y="333655"/>
                </a:cubicBezTo>
                <a:cubicBezTo>
                  <a:pt x="7461987" y="307533"/>
                  <a:pt x="7488194" y="284228"/>
                  <a:pt x="7512908" y="259514"/>
                </a:cubicBezTo>
                <a:cubicBezTo>
                  <a:pt x="7525265" y="247157"/>
                  <a:pt x="7535438" y="232137"/>
                  <a:pt x="7549978" y="222444"/>
                </a:cubicBezTo>
                <a:cubicBezTo>
                  <a:pt x="7562335" y="214206"/>
                  <a:pt x="7575639" y="207238"/>
                  <a:pt x="7587048" y="197731"/>
                </a:cubicBezTo>
                <a:cubicBezTo>
                  <a:pt x="7682185" y="118449"/>
                  <a:pt x="7569154" y="197301"/>
                  <a:pt x="7661189" y="135947"/>
                </a:cubicBezTo>
                <a:cubicBezTo>
                  <a:pt x="7669427" y="123590"/>
                  <a:pt x="7675401" y="109378"/>
                  <a:pt x="7685902" y="98877"/>
                </a:cubicBezTo>
                <a:cubicBezTo>
                  <a:pt x="7696403" y="88376"/>
                  <a:pt x="7713193" y="85340"/>
                  <a:pt x="7722973" y="74163"/>
                </a:cubicBezTo>
                <a:cubicBezTo>
                  <a:pt x="7790845" y="-3405"/>
                  <a:pt x="7740457" y="22"/>
                  <a:pt x="7784756" y="22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554206D-8071-564E-8785-3F211D9D7EF4}"/>
              </a:ext>
            </a:extLst>
          </p:cNvPr>
          <p:cNvSpPr/>
          <p:nvPr/>
        </p:nvSpPr>
        <p:spPr>
          <a:xfrm>
            <a:off x="1853514" y="1482811"/>
            <a:ext cx="7747686" cy="4324865"/>
          </a:xfrm>
          <a:custGeom>
            <a:avLst/>
            <a:gdLst>
              <a:gd name="connsiteX0" fmla="*/ 0 w 7747686"/>
              <a:gd name="connsiteY0" fmla="*/ 4324865 h 4324865"/>
              <a:gd name="connsiteX1" fmla="*/ 1692875 w 7747686"/>
              <a:gd name="connsiteY1" fmla="*/ 3805881 h 4324865"/>
              <a:gd name="connsiteX2" fmla="*/ 1977081 w 7747686"/>
              <a:gd name="connsiteY2" fmla="*/ 3694670 h 4324865"/>
              <a:gd name="connsiteX3" fmla="*/ 2150075 w 7747686"/>
              <a:gd name="connsiteY3" fmla="*/ 3620530 h 4324865"/>
              <a:gd name="connsiteX4" fmla="*/ 2211859 w 7747686"/>
              <a:gd name="connsiteY4" fmla="*/ 3608173 h 4324865"/>
              <a:gd name="connsiteX5" fmla="*/ 2310713 w 7747686"/>
              <a:gd name="connsiteY5" fmla="*/ 3571103 h 4324865"/>
              <a:gd name="connsiteX6" fmla="*/ 2397210 w 7747686"/>
              <a:gd name="connsiteY6" fmla="*/ 3546389 h 4324865"/>
              <a:gd name="connsiteX7" fmla="*/ 2471351 w 7747686"/>
              <a:gd name="connsiteY7" fmla="*/ 3509319 h 4324865"/>
              <a:gd name="connsiteX8" fmla="*/ 2631989 w 7747686"/>
              <a:gd name="connsiteY8" fmla="*/ 3459892 h 4324865"/>
              <a:gd name="connsiteX9" fmla="*/ 2755556 w 7747686"/>
              <a:gd name="connsiteY9" fmla="*/ 3435178 h 4324865"/>
              <a:gd name="connsiteX10" fmla="*/ 2792627 w 7747686"/>
              <a:gd name="connsiteY10" fmla="*/ 3410465 h 4324865"/>
              <a:gd name="connsiteX11" fmla="*/ 2842054 w 7747686"/>
              <a:gd name="connsiteY11" fmla="*/ 3385751 h 4324865"/>
              <a:gd name="connsiteX12" fmla="*/ 2928551 w 7747686"/>
              <a:gd name="connsiteY12" fmla="*/ 3311611 h 4324865"/>
              <a:gd name="connsiteX13" fmla="*/ 3052118 w 7747686"/>
              <a:gd name="connsiteY13" fmla="*/ 3262184 h 4324865"/>
              <a:gd name="connsiteX14" fmla="*/ 3089189 w 7747686"/>
              <a:gd name="connsiteY14" fmla="*/ 3237470 h 4324865"/>
              <a:gd name="connsiteX15" fmla="*/ 3126259 w 7747686"/>
              <a:gd name="connsiteY15" fmla="*/ 3225113 h 4324865"/>
              <a:gd name="connsiteX16" fmla="*/ 3212756 w 7747686"/>
              <a:gd name="connsiteY16" fmla="*/ 3175686 h 4324865"/>
              <a:gd name="connsiteX17" fmla="*/ 3336324 w 7747686"/>
              <a:gd name="connsiteY17" fmla="*/ 3052119 h 4324865"/>
              <a:gd name="connsiteX18" fmla="*/ 3422821 w 7747686"/>
              <a:gd name="connsiteY18" fmla="*/ 2965621 h 4324865"/>
              <a:gd name="connsiteX19" fmla="*/ 3521675 w 7747686"/>
              <a:gd name="connsiteY19" fmla="*/ 2916194 h 4324865"/>
              <a:gd name="connsiteX20" fmla="*/ 3595816 w 7747686"/>
              <a:gd name="connsiteY20" fmla="*/ 2866767 h 4324865"/>
              <a:gd name="connsiteX21" fmla="*/ 3669956 w 7747686"/>
              <a:gd name="connsiteY21" fmla="*/ 2792627 h 4324865"/>
              <a:gd name="connsiteX22" fmla="*/ 3744097 w 7747686"/>
              <a:gd name="connsiteY22" fmla="*/ 2743200 h 4324865"/>
              <a:gd name="connsiteX23" fmla="*/ 3768810 w 7747686"/>
              <a:gd name="connsiteY23" fmla="*/ 2706130 h 4324865"/>
              <a:gd name="connsiteX24" fmla="*/ 3805881 w 7747686"/>
              <a:gd name="connsiteY24" fmla="*/ 2681416 h 4324865"/>
              <a:gd name="connsiteX25" fmla="*/ 3855308 w 7747686"/>
              <a:gd name="connsiteY25" fmla="*/ 2644346 h 4324865"/>
              <a:gd name="connsiteX26" fmla="*/ 3892378 w 7747686"/>
              <a:gd name="connsiteY26" fmla="*/ 2607275 h 4324865"/>
              <a:gd name="connsiteX27" fmla="*/ 3966518 w 7747686"/>
              <a:gd name="connsiteY27" fmla="*/ 2557848 h 4324865"/>
              <a:gd name="connsiteX28" fmla="*/ 4003589 w 7747686"/>
              <a:gd name="connsiteY28" fmla="*/ 2533135 h 4324865"/>
              <a:gd name="connsiteX29" fmla="*/ 4151870 w 7747686"/>
              <a:gd name="connsiteY29" fmla="*/ 2409567 h 4324865"/>
              <a:gd name="connsiteX30" fmla="*/ 4188940 w 7747686"/>
              <a:gd name="connsiteY30" fmla="*/ 2397211 h 4324865"/>
              <a:gd name="connsiteX31" fmla="*/ 4226010 w 7747686"/>
              <a:gd name="connsiteY31" fmla="*/ 2360140 h 4324865"/>
              <a:gd name="connsiteX32" fmla="*/ 4300151 w 7747686"/>
              <a:gd name="connsiteY32" fmla="*/ 2310713 h 4324865"/>
              <a:gd name="connsiteX33" fmla="*/ 4361935 w 7747686"/>
              <a:gd name="connsiteY33" fmla="*/ 2236573 h 4324865"/>
              <a:gd name="connsiteX34" fmla="*/ 4411362 w 7747686"/>
              <a:gd name="connsiteY34" fmla="*/ 2162432 h 4324865"/>
              <a:gd name="connsiteX35" fmla="*/ 4473145 w 7747686"/>
              <a:gd name="connsiteY35" fmla="*/ 2088292 h 4324865"/>
              <a:gd name="connsiteX36" fmla="*/ 4485502 w 7747686"/>
              <a:gd name="connsiteY36" fmla="*/ 2051221 h 4324865"/>
              <a:gd name="connsiteX37" fmla="*/ 4460789 w 7747686"/>
              <a:gd name="connsiteY37" fmla="*/ 1890584 h 4324865"/>
              <a:gd name="connsiteX38" fmla="*/ 4436075 w 7747686"/>
              <a:gd name="connsiteY38" fmla="*/ 1853513 h 4324865"/>
              <a:gd name="connsiteX39" fmla="*/ 4423718 w 7747686"/>
              <a:gd name="connsiteY39" fmla="*/ 1816443 h 4324865"/>
              <a:gd name="connsiteX40" fmla="*/ 4374291 w 7747686"/>
              <a:gd name="connsiteY40" fmla="*/ 1742303 h 4324865"/>
              <a:gd name="connsiteX41" fmla="*/ 4361935 w 7747686"/>
              <a:gd name="connsiteY41" fmla="*/ 1705232 h 4324865"/>
              <a:gd name="connsiteX42" fmla="*/ 4337221 w 7747686"/>
              <a:gd name="connsiteY42" fmla="*/ 1668162 h 4324865"/>
              <a:gd name="connsiteX43" fmla="*/ 4324864 w 7747686"/>
              <a:gd name="connsiteY43" fmla="*/ 1618735 h 4324865"/>
              <a:gd name="connsiteX44" fmla="*/ 4300151 w 7747686"/>
              <a:gd name="connsiteY44" fmla="*/ 1581665 h 4324865"/>
              <a:gd name="connsiteX45" fmla="*/ 4275437 w 7747686"/>
              <a:gd name="connsiteY45" fmla="*/ 1507524 h 4324865"/>
              <a:gd name="connsiteX46" fmla="*/ 4263081 w 7747686"/>
              <a:gd name="connsiteY46" fmla="*/ 1371600 h 4324865"/>
              <a:gd name="connsiteX47" fmla="*/ 4250724 w 7747686"/>
              <a:gd name="connsiteY47" fmla="*/ 1334530 h 4324865"/>
              <a:gd name="connsiteX48" fmla="*/ 4226010 w 7747686"/>
              <a:gd name="connsiteY48" fmla="*/ 1248032 h 4324865"/>
              <a:gd name="connsiteX49" fmla="*/ 4201297 w 7747686"/>
              <a:gd name="connsiteY49" fmla="*/ 902043 h 4324865"/>
              <a:gd name="connsiteX50" fmla="*/ 4188940 w 7747686"/>
              <a:gd name="connsiteY50" fmla="*/ 840259 h 4324865"/>
              <a:gd name="connsiteX51" fmla="*/ 4176583 w 7747686"/>
              <a:gd name="connsiteY51" fmla="*/ 753762 h 4324865"/>
              <a:gd name="connsiteX52" fmla="*/ 4201297 w 7747686"/>
              <a:gd name="connsiteY52" fmla="*/ 494270 h 4324865"/>
              <a:gd name="connsiteX53" fmla="*/ 4250724 w 7747686"/>
              <a:gd name="connsiteY53" fmla="*/ 407773 h 4324865"/>
              <a:gd name="connsiteX54" fmla="*/ 4287794 w 7747686"/>
              <a:gd name="connsiteY54" fmla="*/ 308919 h 4324865"/>
              <a:gd name="connsiteX55" fmla="*/ 4324864 w 7747686"/>
              <a:gd name="connsiteY55" fmla="*/ 271848 h 4324865"/>
              <a:gd name="connsiteX56" fmla="*/ 4349578 w 7747686"/>
              <a:gd name="connsiteY56" fmla="*/ 234778 h 4324865"/>
              <a:gd name="connsiteX57" fmla="*/ 4399005 w 7747686"/>
              <a:gd name="connsiteY57" fmla="*/ 222421 h 4324865"/>
              <a:gd name="connsiteX58" fmla="*/ 4572000 w 7747686"/>
              <a:gd name="connsiteY58" fmla="*/ 210065 h 4324865"/>
              <a:gd name="connsiteX59" fmla="*/ 4683210 w 7747686"/>
              <a:gd name="connsiteY59" fmla="*/ 197708 h 4324865"/>
              <a:gd name="connsiteX60" fmla="*/ 4917989 w 7747686"/>
              <a:gd name="connsiteY60" fmla="*/ 210065 h 4324865"/>
              <a:gd name="connsiteX61" fmla="*/ 4967416 w 7747686"/>
              <a:gd name="connsiteY61" fmla="*/ 222421 h 4324865"/>
              <a:gd name="connsiteX62" fmla="*/ 5041556 w 7747686"/>
              <a:gd name="connsiteY62" fmla="*/ 210065 h 4324865"/>
              <a:gd name="connsiteX63" fmla="*/ 5165124 w 7747686"/>
              <a:gd name="connsiteY63" fmla="*/ 197708 h 4324865"/>
              <a:gd name="connsiteX64" fmla="*/ 5659394 w 7747686"/>
              <a:gd name="connsiteY64" fmla="*/ 135924 h 4324865"/>
              <a:gd name="connsiteX65" fmla="*/ 5931243 w 7747686"/>
              <a:gd name="connsiteY65" fmla="*/ 111211 h 4324865"/>
              <a:gd name="connsiteX66" fmla="*/ 6215448 w 7747686"/>
              <a:gd name="connsiteY66" fmla="*/ 86497 h 4324865"/>
              <a:gd name="connsiteX67" fmla="*/ 6400800 w 7747686"/>
              <a:gd name="connsiteY67" fmla="*/ 61784 h 4324865"/>
              <a:gd name="connsiteX68" fmla="*/ 6685005 w 7747686"/>
              <a:gd name="connsiteY68" fmla="*/ 37070 h 4324865"/>
              <a:gd name="connsiteX69" fmla="*/ 6734432 w 7747686"/>
              <a:gd name="connsiteY69" fmla="*/ 24713 h 4324865"/>
              <a:gd name="connsiteX70" fmla="*/ 6808572 w 7747686"/>
              <a:gd name="connsiteY70" fmla="*/ 12357 h 4324865"/>
              <a:gd name="connsiteX71" fmla="*/ 6870356 w 7747686"/>
              <a:gd name="connsiteY71" fmla="*/ 0 h 4324865"/>
              <a:gd name="connsiteX72" fmla="*/ 7278129 w 7747686"/>
              <a:gd name="connsiteY72" fmla="*/ 12357 h 4324865"/>
              <a:gd name="connsiteX73" fmla="*/ 7414054 w 7747686"/>
              <a:gd name="connsiteY73" fmla="*/ 37070 h 4324865"/>
              <a:gd name="connsiteX74" fmla="*/ 7500551 w 7747686"/>
              <a:gd name="connsiteY74" fmla="*/ 49427 h 4324865"/>
              <a:gd name="connsiteX75" fmla="*/ 7611762 w 7747686"/>
              <a:gd name="connsiteY75" fmla="*/ 74140 h 4324865"/>
              <a:gd name="connsiteX76" fmla="*/ 7747686 w 7747686"/>
              <a:gd name="connsiteY76" fmla="*/ 74140 h 43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747686" h="4324865">
                <a:moveTo>
                  <a:pt x="0" y="4324865"/>
                </a:moveTo>
                <a:cubicBezTo>
                  <a:pt x="922993" y="4062780"/>
                  <a:pt x="891734" y="4089830"/>
                  <a:pt x="1692875" y="3805881"/>
                </a:cubicBezTo>
                <a:cubicBezTo>
                  <a:pt x="1788761" y="3771896"/>
                  <a:pt x="1883576" y="3734743"/>
                  <a:pt x="1977081" y="3694670"/>
                </a:cubicBezTo>
                <a:cubicBezTo>
                  <a:pt x="2034746" y="3669957"/>
                  <a:pt x="2091206" y="3642219"/>
                  <a:pt x="2150075" y="3620530"/>
                </a:cubicBezTo>
                <a:cubicBezTo>
                  <a:pt x="2169783" y="3613269"/>
                  <a:pt x="2191785" y="3614350"/>
                  <a:pt x="2211859" y="3608173"/>
                </a:cubicBezTo>
                <a:cubicBezTo>
                  <a:pt x="2245495" y="3597824"/>
                  <a:pt x="2277327" y="3582232"/>
                  <a:pt x="2310713" y="3571103"/>
                </a:cubicBezTo>
                <a:cubicBezTo>
                  <a:pt x="2339160" y="3561621"/>
                  <a:pt x="2369223" y="3557153"/>
                  <a:pt x="2397210" y="3546389"/>
                </a:cubicBezTo>
                <a:cubicBezTo>
                  <a:pt x="2422999" y="3536470"/>
                  <a:pt x="2445846" y="3519946"/>
                  <a:pt x="2471351" y="3509319"/>
                </a:cubicBezTo>
                <a:cubicBezTo>
                  <a:pt x="2499318" y="3497666"/>
                  <a:pt x="2606338" y="3465811"/>
                  <a:pt x="2631989" y="3459892"/>
                </a:cubicBezTo>
                <a:cubicBezTo>
                  <a:pt x="3025713" y="3369033"/>
                  <a:pt x="2476551" y="3504931"/>
                  <a:pt x="2755556" y="3435178"/>
                </a:cubicBezTo>
                <a:cubicBezTo>
                  <a:pt x="2767913" y="3426940"/>
                  <a:pt x="2779733" y="3417833"/>
                  <a:pt x="2792627" y="3410465"/>
                </a:cubicBezTo>
                <a:cubicBezTo>
                  <a:pt x="2808620" y="3401326"/>
                  <a:pt x="2827318" y="3396803"/>
                  <a:pt x="2842054" y="3385751"/>
                </a:cubicBezTo>
                <a:cubicBezTo>
                  <a:pt x="2890933" y="3349092"/>
                  <a:pt x="2879137" y="3334418"/>
                  <a:pt x="2928551" y="3311611"/>
                </a:cubicBezTo>
                <a:cubicBezTo>
                  <a:pt x="2968830" y="3293021"/>
                  <a:pt x="3015207" y="3286792"/>
                  <a:pt x="3052118" y="3262184"/>
                </a:cubicBezTo>
                <a:cubicBezTo>
                  <a:pt x="3064475" y="3253946"/>
                  <a:pt x="3075906" y="3244112"/>
                  <a:pt x="3089189" y="3237470"/>
                </a:cubicBezTo>
                <a:cubicBezTo>
                  <a:pt x="3100839" y="3231645"/>
                  <a:pt x="3114287" y="3230244"/>
                  <a:pt x="3126259" y="3225113"/>
                </a:cubicBezTo>
                <a:cubicBezTo>
                  <a:pt x="3147868" y="3215852"/>
                  <a:pt x="3193497" y="3192805"/>
                  <a:pt x="3212756" y="3175686"/>
                </a:cubicBezTo>
                <a:cubicBezTo>
                  <a:pt x="3212765" y="3175678"/>
                  <a:pt x="3322589" y="3065854"/>
                  <a:pt x="3336324" y="3052119"/>
                </a:cubicBezTo>
                <a:lnTo>
                  <a:pt x="3422821" y="2965621"/>
                </a:lnTo>
                <a:cubicBezTo>
                  <a:pt x="3455772" y="2949145"/>
                  <a:pt x="3491022" y="2936629"/>
                  <a:pt x="3521675" y="2916194"/>
                </a:cubicBezTo>
                <a:lnTo>
                  <a:pt x="3595816" y="2866767"/>
                </a:lnTo>
                <a:cubicBezTo>
                  <a:pt x="3666851" y="2772053"/>
                  <a:pt x="3597683" y="2852853"/>
                  <a:pt x="3669956" y="2792627"/>
                </a:cubicBezTo>
                <a:cubicBezTo>
                  <a:pt x="3731664" y="2741205"/>
                  <a:pt x="3678950" y="2764916"/>
                  <a:pt x="3744097" y="2743200"/>
                </a:cubicBezTo>
                <a:cubicBezTo>
                  <a:pt x="3752335" y="2730843"/>
                  <a:pt x="3758309" y="2716631"/>
                  <a:pt x="3768810" y="2706130"/>
                </a:cubicBezTo>
                <a:cubicBezTo>
                  <a:pt x="3779311" y="2695629"/>
                  <a:pt x="3793796" y="2690048"/>
                  <a:pt x="3805881" y="2681416"/>
                </a:cubicBezTo>
                <a:cubicBezTo>
                  <a:pt x="3822639" y="2669446"/>
                  <a:pt x="3839672" y="2657749"/>
                  <a:pt x="3855308" y="2644346"/>
                </a:cubicBezTo>
                <a:cubicBezTo>
                  <a:pt x="3868576" y="2632973"/>
                  <a:pt x="3878584" y="2618004"/>
                  <a:pt x="3892378" y="2607275"/>
                </a:cubicBezTo>
                <a:cubicBezTo>
                  <a:pt x="3915823" y="2589040"/>
                  <a:pt x="3941805" y="2574323"/>
                  <a:pt x="3966518" y="2557848"/>
                </a:cubicBezTo>
                <a:cubicBezTo>
                  <a:pt x="3978875" y="2549610"/>
                  <a:pt x="3993088" y="2543636"/>
                  <a:pt x="4003589" y="2533135"/>
                </a:cubicBezTo>
                <a:cubicBezTo>
                  <a:pt x="4038002" y="2498722"/>
                  <a:pt x="4100259" y="2426770"/>
                  <a:pt x="4151870" y="2409567"/>
                </a:cubicBezTo>
                <a:lnTo>
                  <a:pt x="4188940" y="2397211"/>
                </a:lnTo>
                <a:cubicBezTo>
                  <a:pt x="4201297" y="2384854"/>
                  <a:pt x="4212216" y="2370869"/>
                  <a:pt x="4226010" y="2360140"/>
                </a:cubicBezTo>
                <a:cubicBezTo>
                  <a:pt x="4249455" y="2341905"/>
                  <a:pt x="4300151" y="2310713"/>
                  <a:pt x="4300151" y="2310713"/>
                </a:cubicBezTo>
                <a:cubicBezTo>
                  <a:pt x="4388458" y="2178251"/>
                  <a:pt x="4250937" y="2379283"/>
                  <a:pt x="4361935" y="2236573"/>
                </a:cubicBezTo>
                <a:cubicBezTo>
                  <a:pt x="4380170" y="2213128"/>
                  <a:pt x="4390359" y="2183435"/>
                  <a:pt x="4411362" y="2162432"/>
                </a:cubicBezTo>
                <a:cubicBezTo>
                  <a:pt x="4438690" y="2135104"/>
                  <a:pt x="4455942" y="2122699"/>
                  <a:pt x="4473145" y="2088292"/>
                </a:cubicBezTo>
                <a:cubicBezTo>
                  <a:pt x="4478970" y="2076642"/>
                  <a:pt x="4481383" y="2063578"/>
                  <a:pt x="4485502" y="2051221"/>
                </a:cubicBezTo>
                <a:cubicBezTo>
                  <a:pt x="4481959" y="2015793"/>
                  <a:pt x="4483053" y="1935113"/>
                  <a:pt x="4460789" y="1890584"/>
                </a:cubicBezTo>
                <a:cubicBezTo>
                  <a:pt x="4454147" y="1877301"/>
                  <a:pt x="4442717" y="1866796"/>
                  <a:pt x="4436075" y="1853513"/>
                </a:cubicBezTo>
                <a:cubicBezTo>
                  <a:pt x="4430250" y="1841863"/>
                  <a:pt x="4430044" y="1827829"/>
                  <a:pt x="4423718" y="1816443"/>
                </a:cubicBezTo>
                <a:cubicBezTo>
                  <a:pt x="4409293" y="1790479"/>
                  <a:pt x="4374291" y="1742303"/>
                  <a:pt x="4374291" y="1742303"/>
                </a:cubicBezTo>
                <a:cubicBezTo>
                  <a:pt x="4370172" y="1729946"/>
                  <a:pt x="4367760" y="1716882"/>
                  <a:pt x="4361935" y="1705232"/>
                </a:cubicBezTo>
                <a:cubicBezTo>
                  <a:pt x="4355294" y="1691949"/>
                  <a:pt x="4343071" y="1681812"/>
                  <a:pt x="4337221" y="1668162"/>
                </a:cubicBezTo>
                <a:cubicBezTo>
                  <a:pt x="4330531" y="1652552"/>
                  <a:pt x="4331554" y="1634345"/>
                  <a:pt x="4324864" y="1618735"/>
                </a:cubicBezTo>
                <a:cubicBezTo>
                  <a:pt x="4319014" y="1605085"/>
                  <a:pt x="4306182" y="1595236"/>
                  <a:pt x="4300151" y="1581665"/>
                </a:cubicBezTo>
                <a:cubicBezTo>
                  <a:pt x="4289571" y="1557860"/>
                  <a:pt x="4275437" y="1507524"/>
                  <a:pt x="4275437" y="1507524"/>
                </a:cubicBezTo>
                <a:cubicBezTo>
                  <a:pt x="4271318" y="1462216"/>
                  <a:pt x="4269515" y="1416638"/>
                  <a:pt x="4263081" y="1371600"/>
                </a:cubicBezTo>
                <a:cubicBezTo>
                  <a:pt x="4261239" y="1358706"/>
                  <a:pt x="4254302" y="1347054"/>
                  <a:pt x="4250724" y="1334530"/>
                </a:cubicBezTo>
                <a:cubicBezTo>
                  <a:pt x="4219689" y="1225910"/>
                  <a:pt x="4255640" y="1336922"/>
                  <a:pt x="4226010" y="1248032"/>
                </a:cubicBezTo>
                <a:cubicBezTo>
                  <a:pt x="4219790" y="1136070"/>
                  <a:pt x="4216342" y="1014878"/>
                  <a:pt x="4201297" y="902043"/>
                </a:cubicBezTo>
                <a:cubicBezTo>
                  <a:pt x="4198521" y="881225"/>
                  <a:pt x="4192393" y="860976"/>
                  <a:pt x="4188940" y="840259"/>
                </a:cubicBezTo>
                <a:cubicBezTo>
                  <a:pt x="4184152" y="811530"/>
                  <a:pt x="4180702" y="782594"/>
                  <a:pt x="4176583" y="753762"/>
                </a:cubicBezTo>
                <a:cubicBezTo>
                  <a:pt x="4178654" y="718558"/>
                  <a:pt x="4174659" y="565304"/>
                  <a:pt x="4201297" y="494270"/>
                </a:cubicBezTo>
                <a:cubicBezTo>
                  <a:pt x="4214736" y="458432"/>
                  <a:pt x="4230236" y="438504"/>
                  <a:pt x="4250724" y="407773"/>
                </a:cubicBezTo>
                <a:cubicBezTo>
                  <a:pt x="4260674" y="367972"/>
                  <a:pt x="4262942" y="343712"/>
                  <a:pt x="4287794" y="308919"/>
                </a:cubicBezTo>
                <a:cubicBezTo>
                  <a:pt x="4297951" y="294699"/>
                  <a:pt x="4313677" y="285273"/>
                  <a:pt x="4324864" y="271848"/>
                </a:cubicBezTo>
                <a:cubicBezTo>
                  <a:pt x="4334371" y="260439"/>
                  <a:pt x="4337221" y="243016"/>
                  <a:pt x="4349578" y="234778"/>
                </a:cubicBezTo>
                <a:cubicBezTo>
                  <a:pt x="4363709" y="225358"/>
                  <a:pt x="4382126" y="224296"/>
                  <a:pt x="4399005" y="222421"/>
                </a:cubicBezTo>
                <a:cubicBezTo>
                  <a:pt x="4456463" y="216037"/>
                  <a:pt x="4514405" y="215073"/>
                  <a:pt x="4572000" y="210065"/>
                </a:cubicBezTo>
                <a:cubicBezTo>
                  <a:pt x="4609158" y="206834"/>
                  <a:pt x="4646140" y="201827"/>
                  <a:pt x="4683210" y="197708"/>
                </a:cubicBezTo>
                <a:cubicBezTo>
                  <a:pt x="4761470" y="201827"/>
                  <a:pt x="4839916" y="203276"/>
                  <a:pt x="4917989" y="210065"/>
                </a:cubicBezTo>
                <a:cubicBezTo>
                  <a:pt x="4934908" y="211536"/>
                  <a:pt x="4950433" y="222421"/>
                  <a:pt x="4967416" y="222421"/>
                </a:cubicBezTo>
                <a:cubicBezTo>
                  <a:pt x="4992470" y="222421"/>
                  <a:pt x="5016695" y="213173"/>
                  <a:pt x="5041556" y="210065"/>
                </a:cubicBezTo>
                <a:cubicBezTo>
                  <a:pt x="5082631" y="204931"/>
                  <a:pt x="5124049" y="202842"/>
                  <a:pt x="5165124" y="197708"/>
                </a:cubicBezTo>
                <a:cubicBezTo>
                  <a:pt x="5398466" y="168540"/>
                  <a:pt x="5437774" y="156071"/>
                  <a:pt x="5659394" y="135924"/>
                </a:cubicBezTo>
                <a:lnTo>
                  <a:pt x="5931243" y="111211"/>
                </a:lnTo>
                <a:cubicBezTo>
                  <a:pt x="6025962" y="102792"/>
                  <a:pt x="6121649" y="102130"/>
                  <a:pt x="6215448" y="86497"/>
                </a:cubicBezTo>
                <a:cubicBezTo>
                  <a:pt x="6295910" y="73086"/>
                  <a:pt x="6310048" y="69347"/>
                  <a:pt x="6400800" y="61784"/>
                </a:cubicBezTo>
                <a:cubicBezTo>
                  <a:pt x="6513529" y="52390"/>
                  <a:pt x="6581425" y="54334"/>
                  <a:pt x="6685005" y="37070"/>
                </a:cubicBezTo>
                <a:cubicBezTo>
                  <a:pt x="6701757" y="34278"/>
                  <a:pt x="6717779" y="28044"/>
                  <a:pt x="6734432" y="24713"/>
                </a:cubicBezTo>
                <a:cubicBezTo>
                  <a:pt x="6759000" y="19800"/>
                  <a:pt x="6783922" y="16839"/>
                  <a:pt x="6808572" y="12357"/>
                </a:cubicBezTo>
                <a:cubicBezTo>
                  <a:pt x="6829236" y="8600"/>
                  <a:pt x="6849761" y="4119"/>
                  <a:pt x="6870356" y="0"/>
                </a:cubicBezTo>
                <a:cubicBezTo>
                  <a:pt x="7006280" y="4119"/>
                  <a:pt x="7142321" y="5393"/>
                  <a:pt x="7278129" y="12357"/>
                </a:cubicBezTo>
                <a:cubicBezTo>
                  <a:pt x="7307899" y="13884"/>
                  <a:pt x="7382264" y="31772"/>
                  <a:pt x="7414054" y="37070"/>
                </a:cubicBezTo>
                <a:cubicBezTo>
                  <a:pt x="7442783" y="41858"/>
                  <a:pt x="7471896" y="44217"/>
                  <a:pt x="7500551" y="49427"/>
                </a:cubicBezTo>
                <a:cubicBezTo>
                  <a:pt x="7537159" y="56083"/>
                  <a:pt x="7574377" y="71804"/>
                  <a:pt x="7611762" y="74140"/>
                </a:cubicBezTo>
                <a:cubicBezTo>
                  <a:pt x="7656982" y="76966"/>
                  <a:pt x="7702378" y="74140"/>
                  <a:pt x="7747686" y="74140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40232A-E93F-9848-B881-07B5FDFE9284}"/>
              </a:ext>
            </a:extLst>
          </p:cNvPr>
          <p:cNvSpPr/>
          <p:nvPr/>
        </p:nvSpPr>
        <p:spPr>
          <a:xfrm>
            <a:off x="1779373" y="1087395"/>
            <a:ext cx="7846541" cy="4670854"/>
          </a:xfrm>
          <a:custGeom>
            <a:avLst/>
            <a:gdLst>
              <a:gd name="connsiteX0" fmla="*/ 0 w 7846541"/>
              <a:gd name="connsiteY0" fmla="*/ 4670854 h 4670854"/>
              <a:gd name="connsiteX1" fmla="*/ 1260389 w 7846541"/>
              <a:gd name="connsiteY1" fmla="*/ 4188940 h 4670854"/>
              <a:gd name="connsiteX2" fmla="*/ 1717589 w 7846541"/>
              <a:gd name="connsiteY2" fmla="*/ 4040659 h 4670854"/>
              <a:gd name="connsiteX3" fmla="*/ 1964724 w 7846541"/>
              <a:gd name="connsiteY3" fmla="*/ 3929448 h 4670854"/>
              <a:gd name="connsiteX4" fmla="*/ 2014151 w 7846541"/>
              <a:gd name="connsiteY4" fmla="*/ 3917091 h 4670854"/>
              <a:gd name="connsiteX5" fmla="*/ 2051222 w 7846541"/>
              <a:gd name="connsiteY5" fmla="*/ 3892378 h 4670854"/>
              <a:gd name="connsiteX6" fmla="*/ 2150076 w 7846541"/>
              <a:gd name="connsiteY6" fmla="*/ 3855308 h 4670854"/>
              <a:gd name="connsiteX7" fmla="*/ 2248930 w 7846541"/>
              <a:gd name="connsiteY7" fmla="*/ 3781167 h 4670854"/>
              <a:gd name="connsiteX8" fmla="*/ 2323070 w 7846541"/>
              <a:gd name="connsiteY8" fmla="*/ 3682313 h 4670854"/>
              <a:gd name="connsiteX9" fmla="*/ 2360141 w 7846541"/>
              <a:gd name="connsiteY9" fmla="*/ 3657600 h 4670854"/>
              <a:gd name="connsiteX10" fmla="*/ 2409568 w 7846541"/>
              <a:gd name="connsiteY10" fmla="*/ 3620529 h 4670854"/>
              <a:gd name="connsiteX11" fmla="*/ 2446638 w 7846541"/>
              <a:gd name="connsiteY11" fmla="*/ 3583459 h 4670854"/>
              <a:gd name="connsiteX12" fmla="*/ 2483708 w 7846541"/>
              <a:gd name="connsiteY12" fmla="*/ 3571102 h 4670854"/>
              <a:gd name="connsiteX13" fmla="*/ 2607276 w 7846541"/>
              <a:gd name="connsiteY13" fmla="*/ 3496962 h 4670854"/>
              <a:gd name="connsiteX14" fmla="*/ 2755557 w 7846541"/>
              <a:gd name="connsiteY14" fmla="*/ 3422821 h 4670854"/>
              <a:gd name="connsiteX15" fmla="*/ 2817341 w 7846541"/>
              <a:gd name="connsiteY15" fmla="*/ 3385751 h 4670854"/>
              <a:gd name="connsiteX16" fmla="*/ 2866768 w 7846541"/>
              <a:gd name="connsiteY16" fmla="*/ 3361037 h 4670854"/>
              <a:gd name="connsiteX17" fmla="*/ 2928551 w 7846541"/>
              <a:gd name="connsiteY17" fmla="*/ 3336324 h 4670854"/>
              <a:gd name="connsiteX18" fmla="*/ 2977978 w 7846541"/>
              <a:gd name="connsiteY18" fmla="*/ 3299254 h 4670854"/>
              <a:gd name="connsiteX19" fmla="*/ 3076832 w 7846541"/>
              <a:gd name="connsiteY19" fmla="*/ 3249827 h 4670854"/>
              <a:gd name="connsiteX20" fmla="*/ 3163330 w 7846541"/>
              <a:gd name="connsiteY20" fmla="*/ 3175686 h 4670854"/>
              <a:gd name="connsiteX21" fmla="*/ 3200400 w 7846541"/>
              <a:gd name="connsiteY21" fmla="*/ 3150973 h 4670854"/>
              <a:gd name="connsiteX22" fmla="*/ 3249827 w 7846541"/>
              <a:gd name="connsiteY22" fmla="*/ 3113902 h 4670854"/>
              <a:gd name="connsiteX23" fmla="*/ 3286897 w 7846541"/>
              <a:gd name="connsiteY23" fmla="*/ 3076832 h 4670854"/>
              <a:gd name="connsiteX24" fmla="*/ 3336324 w 7846541"/>
              <a:gd name="connsiteY24" fmla="*/ 3039762 h 4670854"/>
              <a:gd name="connsiteX25" fmla="*/ 3385751 w 7846541"/>
              <a:gd name="connsiteY25" fmla="*/ 2990335 h 4670854"/>
              <a:gd name="connsiteX26" fmla="*/ 3472249 w 7846541"/>
              <a:gd name="connsiteY26" fmla="*/ 2916194 h 4670854"/>
              <a:gd name="connsiteX27" fmla="*/ 3521676 w 7846541"/>
              <a:gd name="connsiteY27" fmla="*/ 2842054 h 4670854"/>
              <a:gd name="connsiteX28" fmla="*/ 3558746 w 7846541"/>
              <a:gd name="connsiteY28" fmla="*/ 2767913 h 4670854"/>
              <a:gd name="connsiteX29" fmla="*/ 3571103 w 7846541"/>
              <a:gd name="connsiteY29" fmla="*/ 2730843 h 4670854"/>
              <a:gd name="connsiteX30" fmla="*/ 3595816 w 7846541"/>
              <a:gd name="connsiteY30" fmla="*/ 2693773 h 4670854"/>
              <a:gd name="connsiteX31" fmla="*/ 3620530 w 7846541"/>
              <a:gd name="connsiteY31" fmla="*/ 2644346 h 4670854"/>
              <a:gd name="connsiteX32" fmla="*/ 3657600 w 7846541"/>
              <a:gd name="connsiteY32" fmla="*/ 2594919 h 4670854"/>
              <a:gd name="connsiteX33" fmla="*/ 3694670 w 7846541"/>
              <a:gd name="connsiteY33" fmla="*/ 2508421 h 4670854"/>
              <a:gd name="connsiteX34" fmla="*/ 3731741 w 7846541"/>
              <a:gd name="connsiteY34" fmla="*/ 2236573 h 4670854"/>
              <a:gd name="connsiteX35" fmla="*/ 3768811 w 7846541"/>
              <a:gd name="connsiteY35" fmla="*/ 2001794 h 4670854"/>
              <a:gd name="connsiteX36" fmla="*/ 3781168 w 7846541"/>
              <a:gd name="connsiteY36" fmla="*/ 1915297 h 4670854"/>
              <a:gd name="connsiteX37" fmla="*/ 3793524 w 7846541"/>
              <a:gd name="connsiteY37" fmla="*/ 1853513 h 4670854"/>
              <a:gd name="connsiteX38" fmla="*/ 3781168 w 7846541"/>
              <a:gd name="connsiteY38" fmla="*/ 1705232 h 4670854"/>
              <a:gd name="connsiteX39" fmla="*/ 3768811 w 7846541"/>
              <a:gd name="connsiteY39" fmla="*/ 1668162 h 4670854"/>
              <a:gd name="connsiteX40" fmla="*/ 3781168 w 7846541"/>
              <a:gd name="connsiteY40" fmla="*/ 1309816 h 4670854"/>
              <a:gd name="connsiteX41" fmla="*/ 3805881 w 7846541"/>
              <a:gd name="connsiteY41" fmla="*/ 1186248 h 4670854"/>
              <a:gd name="connsiteX42" fmla="*/ 3842951 w 7846541"/>
              <a:gd name="connsiteY42" fmla="*/ 1025610 h 4670854"/>
              <a:gd name="connsiteX43" fmla="*/ 3867665 w 7846541"/>
              <a:gd name="connsiteY43" fmla="*/ 926756 h 4670854"/>
              <a:gd name="connsiteX44" fmla="*/ 3880022 w 7846541"/>
              <a:gd name="connsiteY44" fmla="*/ 877329 h 4670854"/>
              <a:gd name="connsiteX45" fmla="*/ 3904735 w 7846541"/>
              <a:gd name="connsiteY45" fmla="*/ 827902 h 4670854"/>
              <a:gd name="connsiteX46" fmla="*/ 3929449 w 7846541"/>
              <a:gd name="connsiteY46" fmla="*/ 753762 h 4670854"/>
              <a:gd name="connsiteX47" fmla="*/ 3966519 w 7846541"/>
              <a:gd name="connsiteY47" fmla="*/ 654908 h 4670854"/>
              <a:gd name="connsiteX48" fmla="*/ 3991232 w 7846541"/>
              <a:gd name="connsiteY48" fmla="*/ 617837 h 4670854"/>
              <a:gd name="connsiteX49" fmla="*/ 4015946 w 7846541"/>
              <a:gd name="connsiteY49" fmla="*/ 543697 h 4670854"/>
              <a:gd name="connsiteX50" fmla="*/ 4040659 w 7846541"/>
              <a:gd name="connsiteY50" fmla="*/ 494270 h 4670854"/>
              <a:gd name="connsiteX51" fmla="*/ 4114800 w 7846541"/>
              <a:gd name="connsiteY51" fmla="*/ 407773 h 4670854"/>
              <a:gd name="connsiteX52" fmla="*/ 4151870 w 7846541"/>
              <a:gd name="connsiteY52" fmla="*/ 395416 h 4670854"/>
              <a:gd name="connsiteX53" fmla="*/ 4226011 w 7846541"/>
              <a:gd name="connsiteY53" fmla="*/ 358346 h 4670854"/>
              <a:gd name="connsiteX54" fmla="*/ 4324865 w 7846541"/>
              <a:gd name="connsiteY54" fmla="*/ 308919 h 4670854"/>
              <a:gd name="connsiteX55" fmla="*/ 4374292 w 7846541"/>
              <a:gd name="connsiteY55" fmla="*/ 284205 h 4670854"/>
              <a:gd name="connsiteX56" fmla="*/ 4448432 w 7846541"/>
              <a:gd name="connsiteY56" fmla="*/ 259491 h 4670854"/>
              <a:gd name="connsiteX57" fmla="*/ 4572000 w 7846541"/>
              <a:gd name="connsiteY57" fmla="*/ 210064 h 4670854"/>
              <a:gd name="connsiteX58" fmla="*/ 4609070 w 7846541"/>
              <a:gd name="connsiteY58" fmla="*/ 197708 h 4670854"/>
              <a:gd name="connsiteX59" fmla="*/ 4707924 w 7846541"/>
              <a:gd name="connsiteY59" fmla="*/ 160637 h 4670854"/>
              <a:gd name="connsiteX60" fmla="*/ 4769708 w 7846541"/>
              <a:gd name="connsiteY60" fmla="*/ 148281 h 4670854"/>
              <a:gd name="connsiteX61" fmla="*/ 4917989 w 7846541"/>
              <a:gd name="connsiteY61" fmla="*/ 111210 h 4670854"/>
              <a:gd name="connsiteX62" fmla="*/ 5016843 w 7846541"/>
              <a:gd name="connsiteY62" fmla="*/ 86497 h 4670854"/>
              <a:gd name="connsiteX63" fmla="*/ 5066270 w 7846541"/>
              <a:gd name="connsiteY63" fmla="*/ 74140 h 4670854"/>
              <a:gd name="connsiteX64" fmla="*/ 5115697 w 7846541"/>
              <a:gd name="connsiteY64" fmla="*/ 61783 h 4670854"/>
              <a:gd name="connsiteX65" fmla="*/ 5251622 w 7846541"/>
              <a:gd name="connsiteY65" fmla="*/ 37070 h 4670854"/>
              <a:gd name="connsiteX66" fmla="*/ 5387546 w 7846541"/>
              <a:gd name="connsiteY66" fmla="*/ 24713 h 4670854"/>
              <a:gd name="connsiteX67" fmla="*/ 5474043 w 7846541"/>
              <a:gd name="connsiteY67" fmla="*/ 12356 h 4670854"/>
              <a:gd name="connsiteX68" fmla="*/ 5832389 w 7846541"/>
              <a:gd name="connsiteY68" fmla="*/ 0 h 4670854"/>
              <a:gd name="connsiteX69" fmla="*/ 6895070 w 7846541"/>
              <a:gd name="connsiteY69" fmla="*/ 24713 h 4670854"/>
              <a:gd name="connsiteX70" fmla="*/ 7154562 w 7846541"/>
              <a:gd name="connsiteY70" fmla="*/ 61783 h 4670854"/>
              <a:gd name="connsiteX71" fmla="*/ 7203989 w 7846541"/>
              <a:gd name="connsiteY71" fmla="*/ 74140 h 4670854"/>
              <a:gd name="connsiteX72" fmla="*/ 7426411 w 7846541"/>
              <a:gd name="connsiteY72" fmla="*/ 86497 h 4670854"/>
              <a:gd name="connsiteX73" fmla="*/ 7500551 w 7846541"/>
              <a:gd name="connsiteY73" fmla="*/ 111210 h 4670854"/>
              <a:gd name="connsiteX74" fmla="*/ 7537622 w 7846541"/>
              <a:gd name="connsiteY74" fmla="*/ 123567 h 4670854"/>
              <a:gd name="connsiteX75" fmla="*/ 7636476 w 7846541"/>
              <a:gd name="connsiteY75" fmla="*/ 148281 h 4670854"/>
              <a:gd name="connsiteX76" fmla="*/ 7673546 w 7846541"/>
              <a:gd name="connsiteY76" fmla="*/ 172994 h 4670854"/>
              <a:gd name="connsiteX77" fmla="*/ 7710616 w 7846541"/>
              <a:gd name="connsiteY77" fmla="*/ 185351 h 4670854"/>
              <a:gd name="connsiteX78" fmla="*/ 7784757 w 7846541"/>
              <a:gd name="connsiteY78" fmla="*/ 234778 h 4670854"/>
              <a:gd name="connsiteX79" fmla="*/ 7846541 w 7846541"/>
              <a:gd name="connsiteY79" fmla="*/ 271848 h 46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7846541" h="4670854">
                <a:moveTo>
                  <a:pt x="0" y="4670854"/>
                </a:moveTo>
                <a:lnTo>
                  <a:pt x="1260389" y="4188940"/>
                </a:lnTo>
                <a:cubicBezTo>
                  <a:pt x="1410799" y="4133753"/>
                  <a:pt x="1567105" y="4095643"/>
                  <a:pt x="1717589" y="4040659"/>
                </a:cubicBezTo>
                <a:cubicBezTo>
                  <a:pt x="1772409" y="4020629"/>
                  <a:pt x="1888642" y="3954809"/>
                  <a:pt x="1964724" y="3929448"/>
                </a:cubicBezTo>
                <a:cubicBezTo>
                  <a:pt x="1980835" y="3924077"/>
                  <a:pt x="1997675" y="3921210"/>
                  <a:pt x="2014151" y="3917091"/>
                </a:cubicBezTo>
                <a:cubicBezTo>
                  <a:pt x="2026508" y="3908853"/>
                  <a:pt x="2037939" y="3899020"/>
                  <a:pt x="2051222" y="3892378"/>
                </a:cubicBezTo>
                <a:cubicBezTo>
                  <a:pt x="2080786" y="3877596"/>
                  <a:pt x="2117984" y="3866004"/>
                  <a:pt x="2150076" y="3855308"/>
                </a:cubicBezTo>
                <a:cubicBezTo>
                  <a:pt x="2183027" y="3830594"/>
                  <a:pt x="2226083" y="3815439"/>
                  <a:pt x="2248930" y="3781167"/>
                </a:cubicBezTo>
                <a:cubicBezTo>
                  <a:pt x="2271745" y="3746944"/>
                  <a:pt x="2293718" y="3711665"/>
                  <a:pt x="2323070" y="3682313"/>
                </a:cubicBezTo>
                <a:cubicBezTo>
                  <a:pt x="2333571" y="3671812"/>
                  <a:pt x="2348056" y="3666232"/>
                  <a:pt x="2360141" y="3657600"/>
                </a:cubicBezTo>
                <a:cubicBezTo>
                  <a:pt x="2376900" y="3645630"/>
                  <a:pt x="2393931" y="3633932"/>
                  <a:pt x="2409568" y="3620529"/>
                </a:cubicBezTo>
                <a:cubicBezTo>
                  <a:pt x="2422836" y="3609156"/>
                  <a:pt x="2432098" y="3593152"/>
                  <a:pt x="2446638" y="3583459"/>
                </a:cubicBezTo>
                <a:cubicBezTo>
                  <a:pt x="2457476" y="3576234"/>
                  <a:pt x="2472240" y="3577277"/>
                  <a:pt x="2483708" y="3571102"/>
                </a:cubicBezTo>
                <a:cubicBezTo>
                  <a:pt x="2526001" y="3548329"/>
                  <a:pt x="2564313" y="3518444"/>
                  <a:pt x="2607276" y="3496962"/>
                </a:cubicBezTo>
                <a:cubicBezTo>
                  <a:pt x="2656703" y="3472248"/>
                  <a:pt x="2708171" y="3451252"/>
                  <a:pt x="2755557" y="3422821"/>
                </a:cubicBezTo>
                <a:cubicBezTo>
                  <a:pt x="2776152" y="3410464"/>
                  <a:pt x="2796346" y="3397415"/>
                  <a:pt x="2817341" y="3385751"/>
                </a:cubicBezTo>
                <a:cubicBezTo>
                  <a:pt x="2833443" y="3376805"/>
                  <a:pt x="2849935" y="3368518"/>
                  <a:pt x="2866768" y="3361037"/>
                </a:cubicBezTo>
                <a:cubicBezTo>
                  <a:pt x="2887037" y="3352028"/>
                  <a:pt x="2909162" y="3347096"/>
                  <a:pt x="2928551" y="3336324"/>
                </a:cubicBezTo>
                <a:cubicBezTo>
                  <a:pt x="2946554" y="3326322"/>
                  <a:pt x="2960189" y="3309631"/>
                  <a:pt x="2977978" y="3299254"/>
                </a:cubicBezTo>
                <a:cubicBezTo>
                  <a:pt x="3009800" y="3280691"/>
                  <a:pt x="3047360" y="3271932"/>
                  <a:pt x="3076832" y="3249827"/>
                </a:cubicBezTo>
                <a:cubicBezTo>
                  <a:pt x="3261978" y="3110964"/>
                  <a:pt x="3008397" y="3304794"/>
                  <a:pt x="3163330" y="3175686"/>
                </a:cubicBezTo>
                <a:cubicBezTo>
                  <a:pt x="3174739" y="3166179"/>
                  <a:pt x="3188315" y="3159605"/>
                  <a:pt x="3200400" y="3150973"/>
                </a:cubicBezTo>
                <a:cubicBezTo>
                  <a:pt x="3217159" y="3139002"/>
                  <a:pt x="3234190" y="3127305"/>
                  <a:pt x="3249827" y="3113902"/>
                </a:cubicBezTo>
                <a:cubicBezTo>
                  <a:pt x="3263095" y="3102529"/>
                  <a:pt x="3273629" y="3088205"/>
                  <a:pt x="3286897" y="3076832"/>
                </a:cubicBezTo>
                <a:cubicBezTo>
                  <a:pt x="3302534" y="3063429"/>
                  <a:pt x="3320825" y="3053324"/>
                  <a:pt x="3336324" y="3039762"/>
                </a:cubicBezTo>
                <a:cubicBezTo>
                  <a:pt x="3353859" y="3024419"/>
                  <a:pt x="3368216" y="3005678"/>
                  <a:pt x="3385751" y="2990335"/>
                </a:cubicBezTo>
                <a:cubicBezTo>
                  <a:pt x="3426121" y="2955011"/>
                  <a:pt x="3440163" y="2957447"/>
                  <a:pt x="3472249" y="2916194"/>
                </a:cubicBezTo>
                <a:cubicBezTo>
                  <a:pt x="3490484" y="2892749"/>
                  <a:pt x="3521676" y="2842054"/>
                  <a:pt x="3521676" y="2842054"/>
                </a:cubicBezTo>
                <a:cubicBezTo>
                  <a:pt x="3552730" y="2748885"/>
                  <a:pt x="3510842" y="2863718"/>
                  <a:pt x="3558746" y="2767913"/>
                </a:cubicBezTo>
                <a:cubicBezTo>
                  <a:pt x="3564571" y="2756263"/>
                  <a:pt x="3565278" y="2742493"/>
                  <a:pt x="3571103" y="2730843"/>
                </a:cubicBezTo>
                <a:cubicBezTo>
                  <a:pt x="3577744" y="2717560"/>
                  <a:pt x="3588448" y="2706667"/>
                  <a:pt x="3595816" y="2693773"/>
                </a:cubicBezTo>
                <a:cubicBezTo>
                  <a:pt x="3604955" y="2677780"/>
                  <a:pt x="3610767" y="2659966"/>
                  <a:pt x="3620530" y="2644346"/>
                </a:cubicBezTo>
                <a:cubicBezTo>
                  <a:pt x="3631445" y="2626882"/>
                  <a:pt x="3646685" y="2612383"/>
                  <a:pt x="3657600" y="2594919"/>
                </a:cubicBezTo>
                <a:cubicBezTo>
                  <a:pt x="3670624" y="2574080"/>
                  <a:pt x="3688871" y="2534514"/>
                  <a:pt x="3694670" y="2508421"/>
                </a:cubicBezTo>
                <a:cubicBezTo>
                  <a:pt x="3711088" y="2434544"/>
                  <a:pt x="3722100" y="2284782"/>
                  <a:pt x="3731741" y="2236573"/>
                </a:cubicBezTo>
                <a:cubicBezTo>
                  <a:pt x="3755520" y="2117669"/>
                  <a:pt x="3741127" y="2195581"/>
                  <a:pt x="3768811" y="2001794"/>
                </a:cubicBezTo>
                <a:cubicBezTo>
                  <a:pt x="3772930" y="1972962"/>
                  <a:pt x="3775456" y="1943857"/>
                  <a:pt x="3781168" y="1915297"/>
                </a:cubicBezTo>
                <a:lnTo>
                  <a:pt x="3793524" y="1853513"/>
                </a:lnTo>
                <a:cubicBezTo>
                  <a:pt x="3789405" y="1804086"/>
                  <a:pt x="3787723" y="1754395"/>
                  <a:pt x="3781168" y="1705232"/>
                </a:cubicBezTo>
                <a:cubicBezTo>
                  <a:pt x="3779447" y="1692321"/>
                  <a:pt x="3768811" y="1681187"/>
                  <a:pt x="3768811" y="1668162"/>
                </a:cubicBezTo>
                <a:cubicBezTo>
                  <a:pt x="3768811" y="1548642"/>
                  <a:pt x="3772001" y="1428984"/>
                  <a:pt x="3781168" y="1309816"/>
                </a:cubicBezTo>
                <a:cubicBezTo>
                  <a:pt x="3784390" y="1267935"/>
                  <a:pt x="3797643" y="1227437"/>
                  <a:pt x="3805881" y="1186248"/>
                </a:cubicBezTo>
                <a:cubicBezTo>
                  <a:pt x="3824895" y="1091176"/>
                  <a:pt x="3813151" y="1144811"/>
                  <a:pt x="3842951" y="1025610"/>
                </a:cubicBezTo>
                <a:lnTo>
                  <a:pt x="3867665" y="926756"/>
                </a:lnTo>
                <a:cubicBezTo>
                  <a:pt x="3871784" y="910280"/>
                  <a:pt x="3872427" y="892519"/>
                  <a:pt x="3880022" y="877329"/>
                </a:cubicBezTo>
                <a:cubicBezTo>
                  <a:pt x="3888260" y="860853"/>
                  <a:pt x="3897894" y="845005"/>
                  <a:pt x="3904735" y="827902"/>
                </a:cubicBezTo>
                <a:cubicBezTo>
                  <a:pt x="3914410" y="803715"/>
                  <a:pt x="3921211" y="778475"/>
                  <a:pt x="3929449" y="753762"/>
                </a:cubicBezTo>
                <a:cubicBezTo>
                  <a:pt x="3940148" y="721666"/>
                  <a:pt x="3951733" y="684479"/>
                  <a:pt x="3966519" y="654908"/>
                </a:cubicBezTo>
                <a:cubicBezTo>
                  <a:pt x="3973161" y="641625"/>
                  <a:pt x="3985200" y="631408"/>
                  <a:pt x="3991232" y="617837"/>
                </a:cubicBezTo>
                <a:cubicBezTo>
                  <a:pt x="4001812" y="594032"/>
                  <a:pt x="4004296" y="566997"/>
                  <a:pt x="4015946" y="543697"/>
                </a:cubicBezTo>
                <a:cubicBezTo>
                  <a:pt x="4024184" y="527221"/>
                  <a:pt x="4031520" y="510263"/>
                  <a:pt x="4040659" y="494270"/>
                </a:cubicBezTo>
                <a:cubicBezTo>
                  <a:pt x="4058674" y="462743"/>
                  <a:pt x="4085660" y="428588"/>
                  <a:pt x="4114800" y="407773"/>
                </a:cubicBezTo>
                <a:cubicBezTo>
                  <a:pt x="4125399" y="400202"/>
                  <a:pt x="4140220" y="401241"/>
                  <a:pt x="4151870" y="395416"/>
                </a:cubicBezTo>
                <a:cubicBezTo>
                  <a:pt x="4247678" y="347511"/>
                  <a:pt x="4132843" y="389400"/>
                  <a:pt x="4226011" y="358346"/>
                </a:cubicBezTo>
                <a:cubicBezTo>
                  <a:pt x="4291657" y="314581"/>
                  <a:pt x="4234176" y="349225"/>
                  <a:pt x="4324865" y="308919"/>
                </a:cubicBezTo>
                <a:cubicBezTo>
                  <a:pt x="4341698" y="301438"/>
                  <a:pt x="4357189" y="291046"/>
                  <a:pt x="4374292" y="284205"/>
                </a:cubicBezTo>
                <a:cubicBezTo>
                  <a:pt x="4398479" y="274530"/>
                  <a:pt x="4424040" y="268638"/>
                  <a:pt x="4448432" y="259491"/>
                </a:cubicBezTo>
                <a:cubicBezTo>
                  <a:pt x="4489970" y="243914"/>
                  <a:pt x="4529914" y="224092"/>
                  <a:pt x="4572000" y="210064"/>
                </a:cubicBezTo>
                <a:cubicBezTo>
                  <a:pt x="4584357" y="205945"/>
                  <a:pt x="4596829" y="202159"/>
                  <a:pt x="4609070" y="197708"/>
                </a:cubicBezTo>
                <a:cubicBezTo>
                  <a:pt x="4642143" y="185681"/>
                  <a:pt x="4674288" y="170986"/>
                  <a:pt x="4707924" y="160637"/>
                </a:cubicBezTo>
                <a:cubicBezTo>
                  <a:pt x="4727998" y="154460"/>
                  <a:pt x="4749243" y="153004"/>
                  <a:pt x="4769708" y="148281"/>
                </a:cubicBezTo>
                <a:cubicBezTo>
                  <a:pt x="4769734" y="148275"/>
                  <a:pt x="4893262" y="117392"/>
                  <a:pt x="4917989" y="111210"/>
                </a:cubicBezTo>
                <a:lnTo>
                  <a:pt x="5016843" y="86497"/>
                </a:lnTo>
                <a:lnTo>
                  <a:pt x="5066270" y="74140"/>
                </a:lnTo>
                <a:cubicBezTo>
                  <a:pt x="5082746" y="70021"/>
                  <a:pt x="5098988" y="64821"/>
                  <a:pt x="5115697" y="61783"/>
                </a:cubicBezTo>
                <a:cubicBezTo>
                  <a:pt x="5161005" y="53545"/>
                  <a:pt x="5205993" y="43292"/>
                  <a:pt x="5251622" y="37070"/>
                </a:cubicBezTo>
                <a:cubicBezTo>
                  <a:pt x="5296700" y="30923"/>
                  <a:pt x="5342329" y="29737"/>
                  <a:pt x="5387546" y="24713"/>
                </a:cubicBezTo>
                <a:cubicBezTo>
                  <a:pt x="5416493" y="21497"/>
                  <a:pt x="5444963" y="13972"/>
                  <a:pt x="5474043" y="12356"/>
                </a:cubicBezTo>
                <a:cubicBezTo>
                  <a:pt x="5593379" y="5726"/>
                  <a:pt x="5712940" y="4119"/>
                  <a:pt x="5832389" y="0"/>
                </a:cubicBezTo>
                <a:lnTo>
                  <a:pt x="6895070" y="24713"/>
                </a:lnTo>
                <a:cubicBezTo>
                  <a:pt x="6973422" y="33419"/>
                  <a:pt x="7080542" y="43278"/>
                  <a:pt x="7154562" y="61783"/>
                </a:cubicBezTo>
                <a:cubicBezTo>
                  <a:pt x="7171038" y="65902"/>
                  <a:pt x="7187076" y="72602"/>
                  <a:pt x="7203989" y="74140"/>
                </a:cubicBezTo>
                <a:cubicBezTo>
                  <a:pt x="7277939" y="80863"/>
                  <a:pt x="7352270" y="82378"/>
                  <a:pt x="7426411" y="86497"/>
                </a:cubicBezTo>
                <a:lnTo>
                  <a:pt x="7500551" y="111210"/>
                </a:lnTo>
                <a:cubicBezTo>
                  <a:pt x="7512908" y="115329"/>
                  <a:pt x="7524850" y="121012"/>
                  <a:pt x="7537622" y="123567"/>
                </a:cubicBezTo>
                <a:cubicBezTo>
                  <a:pt x="7561122" y="128267"/>
                  <a:pt x="7611145" y="135616"/>
                  <a:pt x="7636476" y="148281"/>
                </a:cubicBezTo>
                <a:cubicBezTo>
                  <a:pt x="7649759" y="154922"/>
                  <a:pt x="7660263" y="166353"/>
                  <a:pt x="7673546" y="172994"/>
                </a:cubicBezTo>
                <a:cubicBezTo>
                  <a:pt x="7685196" y="178819"/>
                  <a:pt x="7699230" y="179025"/>
                  <a:pt x="7710616" y="185351"/>
                </a:cubicBezTo>
                <a:cubicBezTo>
                  <a:pt x="7736580" y="199776"/>
                  <a:pt x="7756579" y="225385"/>
                  <a:pt x="7784757" y="234778"/>
                </a:cubicBezTo>
                <a:cubicBezTo>
                  <a:pt x="7832879" y="250819"/>
                  <a:pt x="7812617" y="237925"/>
                  <a:pt x="7846541" y="2718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545921-C647-7B4C-9835-5D80AAC1CC5A}"/>
              </a:ext>
            </a:extLst>
          </p:cNvPr>
          <p:cNvSpPr/>
          <p:nvPr/>
        </p:nvSpPr>
        <p:spPr>
          <a:xfrm>
            <a:off x="1717589" y="222422"/>
            <a:ext cx="7994822" cy="5474043"/>
          </a:xfrm>
          <a:custGeom>
            <a:avLst/>
            <a:gdLst>
              <a:gd name="connsiteX0" fmla="*/ 0 w 7994822"/>
              <a:gd name="connsiteY0" fmla="*/ 5474043 h 5474043"/>
              <a:gd name="connsiteX1" fmla="*/ 1334530 w 7994822"/>
              <a:gd name="connsiteY1" fmla="*/ 4744994 h 5474043"/>
              <a:gd name="connsiteX2" fmla="*/ 1964725 w 7994822"/>
              <a:gd name="connsiteY2" fmla="*/ 4448432 h 5474043"/>
              <a:gd name="connsiteX3" fmla="*/ 2075935 w 7994822"/>
              <a:gd name="connsiteY3" fmla="*/ 4374292 h 5474043"/>
              <a:gd name="connsiteX4" fmla="*/ 2137719 w 7994822"/>
              <a:gd name="connsiteY4" fmla="*/ 4337221 h 5474043"/>
              <a:gd name="connsiteX5" fmla="*/ 2187146 w 7994822"/>
              <a:gd name="connsiteY5" fmla="*/ 4300151 h 5474043"/>
              <a:gd name="connsiteX6" fmla="*/ 2273643 w 7994822"/>
              <a:gd name="connsiteY6" fmla="*/ 4238367 h 5474043"/>
              <a:gd name="connsiteX7" fmla="*/ 2310714 w 7994822"/>
              <a:gd name="connsiteY7" fmla="*/ 4176583 h 5474043"/>
              <a:gd name="connsiteX8" fmla="*/ 2347784 w 7994822"/>
              <a:gd name="connsiteY8" fmla="*/ 4164227 h 5474043"/>
              <a:gd name="connsiteX9" fmla="*/ 2397211 w 7994822"/>
              <a:gd name="connsiteY9" fmla="*/ 4139513 h 5474043"/>
              <a:gd name="connsiteX10" fmla="*/ 2434281 w 7994822"/>
              <a:gd name="connsiteY10" fmla="*/ 4102443 h 5474043"/>
              <a:gd name="connsiteX11" fmla="*/ 2520779 w 7994822"/>
              <a:gd name="connsiteY11" fmla="*/ 4065373 h 5474043"/>
              <a:gd name="connsiteX12" fmla="*/ 2557849 w 7994822"/>
              <a:gd name="connsiteY12" fmla="*/ 4028302 h 5474043"/>
              <a:gd name="connsiteX13" fmla="*/ 2594919 w 7994822"/>
              <a:gd name="connsiteY13" fmla="*/ 4015946 h 5474043"/>
              <a:gd name="connsiteX14" fmla="*/ 2644346 w 7994822"/>
              <a:gd name="connsiteY14" fmla="*/ 3991232 h 5474043"/>
              <a:gd name="connsiteX15" fmla="*/ 2681416 w 7994822"/>
              <a:gd name="connsiteY15" fmla="*/ 3966519 h 5474043"/>
              <a:gd name="connsiteX16" fmla="*/ 2730843 w 7994822"/>
              <a:gd name="connsiteY16" fmla="*/ 3941805 h 5474043"/>
              <a:gd name="connsiteX17" fmla="*/ 2780270 w 7994822"/>
              <a:gd name="connsiteY17" fmla="*/ 3904735 h 5474043"/>
              <a:gd name="connsiteX18" fmla="*/ 2817341 w 7994822"/>
              <a:gd name="connsiteY18" fmla="*/ 3892378 h 5474043"/>
              <a:gd name="connsiteX19" fmla="*/ 2916195 w 7994822"/>
              <a:gd name="connsiteY19" fmla="*/ 3830594 h 5474043"/>
              <a:gd name="connsiteX20" fmla="*/ 2965622 w 7994822"/>
              <a:gd name="connsiteY20" fmla="*/ 3805881 h 5474043"/>
              <a:gd name="connsiteX21" fmla="*/ 3064476 w 7994822"/>
              <a:gd name="connsiteY21" fmla="*/ 3719383 h 5474043"/>
              <a:gd name="connsiteX22" fmla="*/ 3126260 w 7994822"/>
              <a:gd name="connsiteY22" fmla="*/ 3657600 h 5474043"/>
              <a:gd name="connsiteX23" fmla="*/ 3150973 w 7994822"/>
              <a:gd name="connsiteY23" fmla="*/ 3583459 h 5474043"/>
              <a:gd name="connsiteX24" fmla="*/ 3225114 w 7994822"/>
              <a:gd name="connsiteY24" fmla="*/ 3472248 h 5474043"/>
              <a:gd name="connsiteX25" fmla="*/ 3249827 w 7994822"/>
              <a:gd name="connsiteY25" fmla="*/ 3435178 h 5474043"/>
              <a:gd name="connsiteX26" fmla="*/ 3274541 w 7994822"/>
              <a:gd name="connsiteY26" fmla="*/ 3398108 h 5474043"/>
              <a:gd name="connsiteX27" fmla="*/ 3286897 w 7994822"/>
              <a:gd name="connsiteY27" fmla="*/ 3348681 h 5474043"/>
              <a:gd name="connsiteX28" fmla="*/ 3311611 w 7994822"/>
              <a:gd name="connsiteY28" fmla="*/ 3274540 h 5474043"/>
              <a:gd name="connsiteX29" fmla="*/ 3348681 w 7994822"/>
              <a:gd name="connsiteY29" fmla="*/ 3150973 h 5474043"/>
              <a:gd name="connsiteX30" fmla="*/ 3373395 w 7994822"/>
              <a:gd name="connsiteY30" fmla="*/ 3076832 h 5474043"/>
              <a:gd name="connsiteX31" fmla="*/ 3398108 w 7994822"/>
              <a:gd name="connsiteY31" fmla="*/ 3039762 h 5474043"/>
              <a:gd name="connsiteX32" fmla="*/ 3422822 w 7994822"/>
              <a:gd name="connsiteY32" fmla="*/ 2953264 h 5474043"/>
              <a:gd name="connsiteX33" fmla="*/ 3410465 w 7994822"/>
              <a:gd name="connsiteY33" fmla="*/ 2916194 h 5474043"/>
              <a:gd name="connsiteX34" fmla="*/ 3385752 w 7994822"/>
              <a:gd name="connsiteY34" fmla="*/ 2817340 h 5474043"/>
              <a:gd name="connsiteX35" fmla="*/ 3361038 w 7994822"/>
              <a:gd name="connsiteY35" fmla="*/ 2508421 h 5474043"/>
              <a:gd name="connsiteX36" fmla="*/ 3323968 w 7994822"/>
              <a:gd name="connsiteY36" fmla="*/ 2224216 h 5474043"/>
              <a:gd name="connsiteX37" fmla="*/ 3299254 w 7994822"/>
              <a:gd name="connsiteY37" fmla="*/ 2026508 h 5474043"/>
              <a:gd name="connsiteX38" fmla="*/ 3274541 w 7994822"/>
              <a:gd name="connsiteY38" fmla="*/ 1902940 h 5474043"/>
              <a:gd name="connsiteX39" fmla="*/ 3262184 w 7994822"/>
              <a:gd name="connsiteY39" fmla="*/ 1606378 h 5474043"/>
              <a:gd name="connsiteX40" fmla="*/ 3212757 w 7994822"/>
              <a:gd name="connsiteY40" fmla="*/ 1581664 h 5474043"/>
              <a:gd name="connsiteX41" fmla="*/ 3175687 w 7994822"/>
              <a:gd name="connsiteY41" fmla="*/ 1556951 h 5474043"/>
              <a:gd name="connsiteX42" fmla="*/ 3052119 w 7994822"/>
              <a:gd name="connsiteY42" fmla="*/ 1470454 h 5474043"/>
              <a:gd name="connsiteX43" fmla="*/ 3002692 w 7994822"/>
              <a:gd name="connsiteY43" fmla="*/ 1445740 h 5474043"/>
              <a:gd name="connsiteX44" fmla="*/ 2916195 w 7994822"/>
              <a:gd name="connsiteY44" fmla="*/ 1408670 h 5474043"/>
              <a:gd name="connsiteX45" fmla="*/ 2879125 w 7994822"/>
              <a:gd name="connsiteY45" fmla="*/ 1383956 h 5474043"/>
              <a:gd name="connsiteX46" fmla="*/ 2743200 w 7994822"/>
              <a:gd name="connsiteY46" fmla="*/ 1322173 h 5474043"/>
              <a:gd name="connsiteX47" fmla="*/ 2631989 w 7994822"/>
              <a:gd name="connsiteY47" fmla="*/ 1235675 h 5474043"/>
              <a:gd name="connsiteX48" fmla="*/ 2557849 w 7994822"/>
              <a:gd name="connsiteY48" fmla="*/ 1149178 h 5474043"/>
              <a:gd name="connsiteX49" fmla="*/ 2471352 w 7994822"/>
              <a:gd name="connsiteY49" fmla="*/ 1087394 h 5474043"/>
              <a:gd name="connsiteX50" fmla="*/ 2372497 w 7994822"/>
              <a:gd name="connsiteY50" fmla="*/ 988540 h 5474043"/>
              <a:gd name="connsiteX51" fmla="*/ 2335427 w 7994822"/>
              <a:gd name="connsiteY51" fmla="*/ 951470 h 5474043"/>
              <a:gd name="connsiteX52" fmla="*/ 2298357 w 7994822"/>
              <a:gd name="connsiteY52" fmla="*/ 902043 h 5474043"/>
              <a:gd name="connsiteX53" fmla="*/ 2236573 w 7994822"/>
              <a:gd name="connsiteY53" fmla="*/ 815546 h 5474043"/>
              <a:gd name="connsiteX54" fmla="*/ 2211860 w 7994822"/>
              <a:gd name="connsiteY54" fmla="*/ 729048 h 5474043"/>
              <a:gd name="connsiteX55" fmla="*/ 2199503 w 7994822"/>
              <a:gd name="connsiteY55" fmla="*/ 679621 h 5474043"/>
              <a:gd name="connsiteX56" fmla="*/ 2211860 w 7994822"/>
              <a:gd name="connsiteY56" fmla="*/ 481913 h 5474043"/>
              <a:gd name="connsiteX57" fmla="*/ 2248930 w 7994822"/>
              <a:gd name="connsiteY57" fmla="*/ 457200 h 5474043"/>
              <a:gd name="connsiteX58" fmla="*/ 2310714 w 7994822"/>
              <a:gd name="connsiteY58" fmla="*/ 395416 h 5474043"/>
              <a:gd name="connsiteX59" fmla="*/ 2421925 w 7994822"/>
              <a:gd name="connsiteY59" fmla="*/ 308919 h 5474043"/>
              <a:gd name="connsiteX60" fmla="*/ 2458995 w 7994822"/>
              <a:gd name="connsiteY60" fmla="*/ 284205 h 5474043"/>
              <a:gd name="connsiteX61" fmla="*/ 2508422 w 7994822"/>
              <a:gd name="connsiteY61" fmla="*/ 247135 h 5474043"/>
              <a:gd name="connsiteX62" fmla="*/ 2545492 w 7994822"/>
              <a:gd name="connsiteY62" fmla="*/ 234778 h 5474043"/>
              <a:gd name="connsiteX63" fmla="*/ 2607276 w 7994822"/>
              <a:gd name="connsiteY63" fmla="*/ 197708 h 5474043"/>
              <a:gd name="connsiteX64" fmla="*/ 2644346 w 7994822"/>
              <a:gd name="connsiteY64" fmla="*/ 185351 h 5474043"/>
              <a:gd name="connsiteX65" fmla="*/ 2693773 w 7994822"/>
              <a:gd name="connsiteY65" fmla="*/ 160637 h 5474043"/>
              <a:gd name="connsiteX66" fmla="*/ 2903838 w 7994822"/>
              <a:gd name="connsiteY66" fmla="*/ 135924 h 5474043"/>
              <a:gd name="connsiteX67" fmla="*/ 3027406 w 7994822"/>
              <a:gd name="connsiteY67" fmla="*/ 111210 h 5474043"/>
              <a:gd name="connsiteX68" fmla="*/ 3188043 w 7994822"/>
              <a:gd name="connsiteY68" fmla="*/ 74140 h 5474043"/>
              <a:gd name="connsiteX69" fmla="*/ 3286897 w 7994822"/>
              <a:gd name="connsiteY69" fmla="*/ 61783 h 5474043"/>
              <a:gd name="connsiteX70" fmla="*/ 3459892 w 7994822"/>
              <a:gd name="connsiteY70" fmla="*/ 24713 h 5474043"/>
              <a:gd name="connsiteX71" fmla="*/ 3694670 w 7994822"/>
              <a:gd name="connsiteY71" fmla="*/ 0 h 5474043"/>
              <a:gd name="connsiteX72" fmla="*/ 4460789 w 7994822"/>
              <a:gd name="connsiteY72" fmla="*/ 24713 h 5474043"/>
              <a:gd name="connsiteX73" fmla="*/ 4534930 w 7994822"/>
              <a:gd name="connsiteY73" fmla="*/ 49427 h 5474043"/>
              <a:gd name="connsiteX74" fmla="*/ 4596714 w 7994822"/>
              <a:gd name="connsiteY74" fmla="*/ 61783 h 5474043"/>
              <a:gd name="connsiteX75" fmla="*/ 4646141 w 7994822"/>
              <a:gd name="connsiteY75" fmla="*/ 86497 h 5474043"/>
              <a:gd name="connsiteX76" fmla="*/ 5511114 w 7994822"/>
              <a:gd name="connsiteY76" fmla="*/ 148281 h 5474043"/>
              <a:gd name="connsiteX77" fmla="*/ 5708822 w 7994822"/>
              <a:gd name="connsiteY77" fmla="*/ 185351 h 5474043"/>
              <a:gd name="connsiteX78" fmla="*/ 6153665 w 7994822"/>
              <a:gd name="connsiteY78" fmla="*/ 284205 h 5474043"/>
              <a:gd name="connsiteX79" fmla="*/ 6363730 w 7994822"/>
              <a:gd name="connsiteY79" fmla="*/ 333632 h 5474043"/>
              <a:gd name="connsiteX80" fmla="*/ 6660292 w 7994822"/>
              <a:gd name="connsiteY80" fmla="*/ 345989 h 5474043"/>
              <a:gd name="connsiteX81" fmla="*/ 6722076 w 7994822"/>
              <a:gd name="connsiteY81" fmla="*/ 370702 h 5474043"/>
              <a:gd name="connsiteX82" fmla="*/ 6783860 w 7994822"/>
              <a:gd name="connsiteY82" fmla="*/ 383059 h 5474043"/>
              <a:gd name="connsiteX83" fmla="*/ 6882714 w 7994822"/>
              <a:gd name="connsiteY83" fmla="*/ 432486 h 5474043"/>
              <a:gd name="connsiteX84" fmla="*/ 6993925 w 7994822"/>
              <a:gd name="connsiteY84" fmla="*/ 481913 h 5474043"/>
              <a:gd name="connsiteX85" fmla="*/ 7030995 w 7994822"/>
              <a:gd name="connsiteY85" fmla="*/ 506627 h 5474043"/>
              <a:gd name="connsiteX86" fmla="*/ 7092779 w 7994822"/>
              <a:gd name="connsiteY86" fmla="*/ 531340 h 5474043"/>
              <a:gd name="connsiteX87" fmla="*/ 7129849 w 7994822"/>
              <a:gd name="connsiteY87" fmla="*/ 556054 h 5474043"/>
              <a:gd name="connsiteX88" fmla="*/ 7253416 w 7994822"/>
              <a:gd name="connsiteY88" fmla="*/ 617837 h 5474043"/>
              <a:gd name="connsiteX89" fmla="*/ 7290487 w 7994822"/>
              <a:gd name="connsiteY89" fmla="*/ 642551 h 5474043"/>
              <a:gd name="connsiteX90" fmla="*/ 7488195 w 7994822"/>
              <a:gd name="connsiteY90" fmla="*/ 654908 h 5474043"/>
              <a:gd name="connsiteX91" fmla="*/ 7599406 w 7994822"/>
              <a:gd name="connsiteY91" fmla="*/ 691978 h 5474043"/>
              <a:gd name="connsiteX92" fmla="*/ 7685903 w 7994822"/>
              <a:gd name="connsiteY92" fmla="*/ 729048 h 5474043"/>
              <a:gd name="connsiteX93" fmla="*/ 7772400 w 7994822"/>
              <a:gd name="connsiteY93" fmla="*/ 778475 h 5474043"/>
              <a:gd name="connsiteX94" fmla="*/ 7846541 w 7994822"/>
              <a:gd name="connsiteY94" fmla="*/ 827902 h 5474043"/>
              <a:gd name="connsiteX95" fmla="*/ 7920681 w 7994822"/>
              <a:gd name="connsiteY95" fmla="*/ 877329 h 5474043"/>
              <a:gd name="connsiteX96" fmla="*/ 7945395 w 7994822"/>
              <a:gd name="connsiteY96" fmla="*/ 914400 h 5474043"/>
              <a:gd name="connsiteX97" fmla="*/ 7982465 w 7994822"/>
              <a:gd name="connsiteY97" fmla="*/ 939113 h 5474043"/>
              <a:gd name="connsiteX98" fmla="*/ 7994822 w 7994822"/>
              <a:gd name="connsiteY98" fmla="*/ 951470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994822" h="5474043">
                <a:moveTo>
                  <a:pt x="0" y="5474043"/>
                </a:moveTo>
                <a:cubicBezTo>
                  <a:pt x="444843" y="5231027"/>
                  <a:pt x="885447" y="4980084"/>
                  <a:pt x="1334530" y="4744994"/>
                </a:cubicBezTo>
                <a:cubicBezTo>
                  <a:pt x="1540214" y="4637321"/>
                  <a:pt x="1759876" y="4557685"/>
                  <a:pt x="1964725" y="4448432"/>
                </a:cubicBezTo>
                <a:cubicBezTo>
                  <a:pt x="2054469" y="4400568"/>
                  <a:pt x="1998461" y="4425942"/>
                  <a:pt x="2075935" y="4374292"/>
                </a:cubicBezTo>
                <a:cubicBezTo>
                  <a:pt x="2095919" y="4360969"/>
                  <a:pt x="2117735" y="4350544"/>
                  <a:pt x="2137719" y="4337221"/>
                </a:cubicBezTo>
                <a:cubicBezTo>
                  <a:pt x="2154855" y="4325797"/>
                  <a:pt x="2170388" y="4312121"/>
                  <a:pt x="2187146" y="4300151"/>
                </a:cubicBezTo>
                <a:cubicBezTo>
                  <a:pt x="2313626" y="4209807"/>
                  <a:pt x="2112109" y="4359517"/>
                  <a:pt x="2273643" y="4238367"/>
                </a:cubicBezTo>
                <a:cubicBezTo>
                  <a:pt x="2286000" y="4217772"/>
                  <a:pt x="2293731" y="4193566"/>
                  <a:pt x="2310714" y="4176583"/>
                </a:cubicBezTo>
                <a:cubicBezTo>
                  <a:pt x="2319924" y="4167373"/>
                  <a:pt x="2335812" y="4169358"/>
                  <a:pt x="2347784" y="4164227"/>
                </a:cubicBezTo>
                <a:cubicBezTo>
                  <a:pt x="2364715" y="4156971"/>
                  <a:pt x="2382222" y="4150220"/>
                  <a:pt x="2397211" y="4139513"/>
                </a:cubicBezTo>
                <a:cubicBezTo>
                  <a:pt x="2411431" y="4129356"/>
                  <a:pt x="2420061" y="4112600"/>
                  <a:pt x="2434281" y="4102443"/>
                </a:cubicBezTo>
                <a:cubicBezTo>
                  <a:pt x="2461006" y="4083354"/>
                  <a:pt x="2490524" y="4075457"/>
                  <a:pt x="2520779" y="4065373"/>
                </a:cubicBezTo>
                <a:cubicBezTo>
                  <a:pt x="2533136" y="4053016"/>
                  <a:pt x="2543309" y="4037996"/>
                  <a:pt x="2557849" y="4028302"/>
                </a:cubicBezTo>
                <a:cubicBezTo>
                  <a:pt x="2568686" y="4021077"/>
                  <a:pt x="2582947" y="4021077"/>
                  <a:pt x="2594919" y="4015946"/>
                </a:cubicBezTo>
                <a:cubicBezTo>
                  <a:pt x="2611850" y="4008690"/>
                  <a:pt x="2628353" y="4000371"/>
                  <a:pt x="2644346" y="3991232"/>
                </a:cubicBezTo>
                <a:cubicBezTo>
                  <a:pt x="2657240" y="3983864"/>
                  <a:pt x="2668522" y="3973887"/>
                  <a:pt x="2681416" y="3966519"/>
                </a:cubicBezTo>
                <a:cubicBezTo>
                  <a:pt x="2697409" y="3957380"/>
                  <a:pt x="2715223" y="3951568"/>
                  <a:pt x="2730843" y="3941805"/>
                </a:cubicBezTo>
                <a:cubicBezTo>
                  <a:pt x="2748307" y="3930890"/>
                  <a:pt x="2762389" y="3914953"/>
                  <a:pt x="2780270" y="3904735"/>
                </a:cubicBezTo>
                <a:cubicBezTo>
                  <a:pt x="2791579" y="3898273"/>
                  <a:pt x="2805691" y="3898203"/>
                  <a:pt x="2817341" y="3892378"/>
                </a:cubicBezTo>
                <a:cubicBezTo>
                  <a:pt x="2910578" y="3845760"/>
                  <a:pt x="2847567" y="3869810"/>
                  <a:pt x="2916195" y="3830594"/>
                </a:cubicBezTo>
                <a:cubicBezTo>
                  <a:pt x="2932188" y="3821455"/>
                  <a:pt x="2950295" y="3816099"/>
                  <a:pt x="2965622" y="3805881"/>
                </a:cubicBezTo>
                <a:cubicBezTo>
                  <a:pt x="2990663" y="3789187"/>
                  <a:pt x="3042144" y="3746181"/>
                  <a:pt x="3064476" y="3719383"/>
                </a:cubicBezTo>
                <a:cubicBezTo>
                  <a:pt x="3115960" y="3657601"/>
                  <a:pt x="3058299" y="3702906"/>
                  <a:pt x="3126260" y="3657600"/>
                </a:cubicBezTo>
                <a:cubicBezTo>
                  <a:pt x="3134498" y="3632886"/>
                  <a:pt x="3136523" y="3605134"/>
                  <a:pt x="3150973" y="3583459"/>
                </a:cubicBezTo>
                <a:lnTo>
                  <a:pt x="3225114" y="3472248"/>
                </a:lnTo>
                <a:lnTo>
                  <a:pt x="3249827" y="3435178"/>
                </a:lnTo>
                <a:lnTo>
                  <a:pt x="3274541" y="3398108"/>
                </a:lnTo>
                <a:cubicBezTo>
                  <a:pt x="3278660" y="3381632"/>
                  <a:pt x="3282017" y="3364947"/>
                  <a:pt x="3286897" y="3348681"/>
                </a:cubicBezTo>
                <a:cubicBezTo>
                  <a:pt x="3294382" y="3323729"/>
                  <a:pt x="3305293" y="3299813"/>
                  <a:pt x="3311611" y="3274540"/>
                </a:cubicBezTo>
                <a:cubicBezTo>
                  <a:pt x="3330286" y="3199842"/>
                  <a:pt x="3318598" y="3241223"/>
                  <a:pt x="3348681" y="3150973"/>
                </a:cubicBezTo>
                <a:cubicBezTo>
                  <a:pt x="3348681" y="3150972"/>
                  <a:pt x="3373394" y="3076833"/>
                  <a:pt x="3373395" y="3076832"/>
                </a:cubicBezTo>
                <a:cubicBezTo>
                  <a:pt x="3381633" y="3064475"/>
                  <a:pt x="3391467" y="3053045"/>
                  <a:pt x="3398108" y="3039762"/>
                </a:cubicBezTo>
                <a:cubicBezTo>
                  <a:pt x="3406973" y="3022033"/>
                  <a:pt x="3418862" y="2969103"/>
                  <a:pt x="3422822" y="2953264"/>
                </a:cubicBezTo>
                <a:cubicBezTo>
                  <a:pt x="3418703" y="2940907"/>
                  <a:pt x="3413892" y="2928760"/>
                  <a:pt x="3410465" y="2916194"/>
                </a:cubicBezTo>
                <a:cubicBezTo>
                  <a:pt x="3401528" y="2883425"/>
                  <a:pt x="3385752" y="2817340"/>
                  <a:pt x="3385752" y="2817340"/>
                </a:cubicBezTo>
                <a:cubicBezTo>
                  <a:pt x="3377514" y="2714367"/>
                  <a:pt x="3375647" y="2610685"/>
                  <a:pt x="3361038" y="2508421"/>
                </a:cubicBezTo>
                <a:cubicBezTo>
                  <a:pt x="3343627" y="2386544"/>
                  <a:pt x="3334704" y="2336947"/>
                  <a:pt x="3323968" y="2224216"/>
                </a:cubicBezTo>
                <a:cubicBezTo>
                  <a:pt x="3298519" y="1957006"/>
                  <a:pt x="3327640" y="2158979"/>
                  <a:pt x="3299254" y="2026508"/>
                </a:cubicBezTo>
                <a:cubicBezTo>
                  <a:pt x="3290453" y="1985435"/>
                  <a:pt x="3274541" y="1902940"/>
                  <a:pt x="3274541" y="1902940"/>
                </a:cubicBezTo>
                <a:cubicBezTo>
                  <a:pt x="3270422" y="1804086"/>
                  <a:pt x="3280869" y="1703537"/>
                  <a:pt x="3262184" y="1606378"/>
                </a:cubicBezTo>
                <a:cubicBezTo>
                  <a:pt x="3258705" y="1588289"/>
                  <a:pt x="3228750" y="1590803"/>
                  <a:pt x="3212757" y="1581664"/>
                </a:cubicBezTo>
                <a:cubicBezTo>
                  <a:pt x="3199863" y="1574296"/>
                  <a:pt x="3187772" y="1565583"/>
                  <a:pt x="3175687" y="1556951"/>
                </a:cubicBezTo>
                <a:cubicBezTo>
                  <a:pt x="3139523" y="1531120"/>
                  <a:pt x="3089998" y="1489394"/>
                  <a:pt x="3052119" y="1470454"/>
                </a:cubicBezTo>
                <a:cubicBezTo>
                  <a:pt x="3035643" y="1462216"/>
                  <a:pt x="3019623" y="1452996"/>
                  <a:pt x="3002692" y="1445740"/>
                </a:cubicBezTo>
                <a:cubicBezTo>
                  <a:pt x="2933380" y="1416034"/>
                  <a:pt x="2998156" y="1455505"/>
                  <a:pt x="2916195" y="1408670"/>
                </a:cubicBezTo>
                <a:cubicBezTo>
                  <a:pt x="2903301" y="1401302"/>
                  <a:pt x="2892163" y="1391067"/>
                  <a:pt x="2879125" y="1383956"/>
                </a:cubicBezTo>
                <a:cubicBezTo>
                  <a:pt x="2792301" y="1336597"/>
                  <a:pt x="2806848" y="1343388"/>
                  <a:pt x="2743200" y="1322173"/>
                </a:cubicBezTo>
                <a:cubicBezTo>
                  <a:pt x="2691534" y="1287729"/>
                  <a:pt x="2668284" y="1279230"/>
                  <a:pt x="2631989" y="1235675"/>
                </a:cubicBezTo>
                <a:cubicBezTo>
                  <a:pt x="2577331" y="1170085"/>
                  <a:pt x="2644482" y="1223435"/>
                  <a:pt x="2557849" y="1149178"/>
                </a:cubicBezTo>
                <a:cubicBezTo>
                  <a:pt x="2453967" y="1060135"/>
                  <a:pt x="2601549" y="1206740"/>
                  <a:pt x="2471352" y="1087394"/>
                </a:cubicBezTo>
                <a:cubicBezTo>
                  <a:pt x="2437000" y="1055905"/>
                  <a:pt x="2405449" y="1021491"/>
                  <a:pt x="2372497" y="988540"/>
                </a:cubicBezTo>
                <a:cubicBezTo>
                  <a:pt x="2360140" y="976183"/>
                  <a:pt x="2345912" y="965450"/>
                  <a:pt x="2335427" y="951470"/>
                </a:cubicBezTo>
                <a:cubicBezTo>
                  <a:pt x="2323070" y="934994"/>
                  <a:pt x="2310327" y="918801"/>
                  <a:pt x="2298357" y="902043"/>
                </a:cubicBezTo>
                <a:cubicBezTo>
                  <a:pt x="2208013" y="775563"/>
                  <a:pt x="2357723" y="977080"/>
                  <a:pt x="2236573" y="815546"/>
                </a:cubicBezTo>
                <a:cubicBezTo>
                  <a:pt x="2197943" y="661030"/>
                  <a:pt x="2247313" y="853139"/>
                  <a:pt x="2211860" y="729048"/>
                </a:cubicBezTo>
                <a:cubicBezTo>
                  <a:pt x="2207195" y="712719"/>
                  <a:pt x="2203622" y="696097"/>
                  <a:pt x="2199503" y="679621"/>
                </a:cubicBezTo>
                <a:cubicBezTo>
                  <a:pt x="2203622" y="613718"/>
                  <a:pt x="2197536" y="546372"/>
                  <a:pt x="2211860" y="481913"/>
                </a:cubicBezTo>
                <a:cubicBezTo>
                  <a:pt x="2215082" y="467416"/>
                  <a:pt x="2238429" y="467701"/>
                  <a:pt x="2248930" y="457200"/>
                </a:cubicBezTo>
                <a:cubicBezTo>
                  <a:pt x="2364259" y="341870"/>
                  <a:pt x="2178908" y="494269"/>
                  <a:pt x="2310714" y="395416"/>
                </a:cubicBezTo>
                <a:cubicBezTo>
                  <a:pt x="2348284" y="367239"/>
                  <a:pt x="2382850" y="334970"/>
                  <a:pt x="2421925" y="308919"/>
                </a:cubicBezTo>
                <a:cubicBezTo>
                  <a:pt x="2434282" y="300681"/>
                  <a:pt x="2446910" y="292837"/>
                  <a:pt x="2458995" y="284205"/>
                </a:cubicBezTo>
                <a:cubicBezTo>
                  <a:pt x="2475753" y="272235"/>
                  <a:pt x="2490541" y="257353"/>
                  <a:pt x="2508422" y="247135"/>
                </a:cubicBezTo>
                <a:cubicBezTo>
                  <a:pt x="2519731" y="240673"/>
                  <a:pt x="2533842" y="240603"/>
                  <a:pt x="2545492" y="234778"/>
                </a:cubicBezTo>
                <a:cubicBezTo>
                  <a:pt x="2566974" y="224037"/>
                  <a:pt x="2585794" y="208449"/>
                  <a:pt x="2607276" y="197708"/>
                </a:cubicBezTo>
                <a:cubicBezTo>
                  <a:pt x="2618926" y="191883"/>
                  <a:pt x="2632374" y="190482"/>
                  <a:pt x="2644346" y="185351"/>
                </a:cubicBezTo>
                <a:cubicBezTo>
                  <a:pt x="2661277" y="178095"/>
                  <a:pt x="2676129" y="165930"/>
                  <a:pt x="2693773" y="160637"/>
                </a:cubicBezTo>
                <a:cubicBezTo>
                  <a:pt x="2736889" y="147702"/>
                  <a:pt x="2880787" y="138020"/>
                  <a:pt x="2903838" y="135924"/>
                </a:cubicBezTo>
                <a:cubicBezTo>
                  <a:pt x="2945027" y="127686"/>
                  <a:pt x="2986655" y="121398"/>
                  <a:pt x="3027406" y="111210"/>
                </a:cubicBezTo>
                <a:cubicBezTo>
                  <a:pt x="3072809" y="99859"/>
                  <a:pt x="3138604" y="81746"/>
                  <a:pt x="3188043" y="74140"/>
                </a:cubicBezTo>
                <a:cubicBezTo>
                  <a:pt x="3220865" y="69090"/>
                  <a:pt x="3254225" y="67723"/>
                  <a:pt x="3286897" y="61783"/>
                </a:cubicBezTo>
                <a:cubicBezTo>
                  <a:pt x="3344920" y="51233"/>
                  <a:pt x="3401583" y="33548"/>
                  <a:pt x="3459892" y="24713"/>
                </a:cubicBezTo>
                <a:cubicBezTo>
                  <a:pt x="3537696" y="12925"/>
                  <a:pt x="3616411" y="8238"/>
                  <a:pt x="3694670" y="0"/>
                </a:cubicBezTo>
                <a:cubicBezTo>
                  <a:pt x="3950043" y="8238"/>
                  <a:pt x="4205724" y="9709"/>
                  <a:pt x="4460789" y="24713"/>
                </a:cubicBezTo>
                <a:cubicBezTo>
                  <a:pt x="4486795" y="26243"/>
                  <a:pt x="4509797" y="42573"/>
                  <a:pt x="4534930" y="49427"/>
                </a:cubicBezTo>
                <a:cubicBezTo>
                  <a:pt x="4555192" y="54953"/>
                  <a:pt x="4576119" y="57664"/>
                  <a:pt x="4596714" y="61783"/>
                </a:cubicBezTo>
                <a:cubicBezTo>
                  <a:pt x="4613190" y="70021"/>
                  <a:pt x="4630346" y="77020"/>
                  <a:pt x="4646141" y="86497"/>
                </a:cubicBezTo>
                <a:cubicBezTo>
                  <a:pt x="4973127" y="282691"/>
                  <a:pt x="4393384" y="130816"/>
                  <a:pt x="5511114" y="148281"/>
                </a:cubicBezTo>
                <a:cubicBezTo>
                  <a:pt x="5657924" y="169253"/>
                  <a:pt x="5539556" y="150087"/>
                  <a:pt x="5708822" y="185351"/>
                </a:cubicBezTo>
                <a:cubicBezTo>
                  <a:pt x="5970930" y="239957"/>
                  <a:pt x="5847600" y="207688"/>
                  <a:pt x="6153665" y="284205"/>
                </a:cubicBezTo>
                <a:cubicBezTo>
                  <a:pt x="6249905" y="308265"/>
                  <a:pt x="6163410" y="325285"/>
                  <a:pt x="6363730" y="333632"/>
                </a:cubicBezTo>
                <a:lnTo>
                  <a:pt x="6660292" y="345989"/>
                </a:lnTo>
                <a:cubicBezTo>
                  <a:pt x="6680887" y="354227"/>
                  <a:pt x="6700830" y="364328"/>
                  <a:pt x="6722076" y="370702"/>
                </a:cubicBezTo>
                <a:cubicBezTo>
                  <a:pt x="6742193" y="376737"/>
                  <a:pt x="6764257" y="375520"/>
                  <a:pt x="6783860" y="383059"/>
                </a:cubicBezTo>
                <a:cubicBezTo>
                  <a:pt x="6818245" y="396284"/>
                  <a:pt x="6849049" y="417524"/>
                  <a:pt x="6882714" y="432486"/>
                </a:cubicBezTo>
                <a:cubicBezTo>
                  <a:pt x="6919784" y="448962"/>
                  <a:pt x="6957641" y="463771"/>
                  <a:pt x="6993925" y="481913"/>
                </a:cubicBezTo>
                <a:cubicBezTo>
                  <a:pt x="7007208" y="488555"/>
                  <a:pt x="7017712" y="499985"/>
                  <a:pt x="7030995" y="506627"/>
                </a:cubicBezTo>
                <a:cubicBezTo>
                  <a:pt x="7050834" y="516547"/>
                  <a:pt x="7072940" y="521420"/>
                  <a:pt x="7092779" y="531340"/>
                </a:cubicBezTo>
                <a:cubicBezTo>
                  <a:pt x="7106062" y="537982"/>
                  <a:pt x="7116566" y="549412"/>
                  <a:pt x="7129849" y="556054"/>
                </a:cubicBezTo>
                <a:cubicBezTo>
                  <a:pt x="7266279" y="624269"/>
                  <a:pt x="7115933" y="531910"/>
                  <a:pt x="7253416" y="617837"/>
                </a:cubicBezTo>
                <a:cubicBezTo>
                  <a:pt x="7266010" y="625708"/>
                  <a:pt x="7275817" y="640235"/>
                  <a:pt x="7290487" y="642551"/>
                </a:cubicBezTo>
                <a:cubicBezTo>
                  <a:pt x="7355710" y="652850"/>
                  <a:pt x="7422292" y="650789"/>
                  <a:pt x="7488195" y="654908"/>
                </a:cubicBezTo>
                <a:cubicBezTo>
                  <a:pt x="7571014" y="675611"/>
                  <a:pt x="7506347" y="657080"/>
                  <a:pt x="7599406" y="691978"/>
                </a:cubicBezTo>
                <a:cubicBezTo>
                  <a:pt x="7641445" y="707743"/>
                  <a:pt x="7642512" y="701929"/>
                  <a:pt x="7685903" y="729048"/>
                </a:cubicBezTo>
                <a:cubicBezTo>
                  <a:pt x="7771399" y="782483"/>
                  <a:pt x="7699570" y="754200"/>
                  <a:pt x="7772400" y="778475"/>
                </a:cubicBezTo>
                <a:cubicBezTo>
                  <a:pt x="7854669" y="860747"/>
                  <a:pt x="7766066" y="783195"/>
                  <a:pt x="7846541" y="827902"/>
                </a:cubicBezTo>
                <a:cubicBezTo>
                  <a:pt x="7872505" y="842326"/>
                  <a:pt x="7920681" y="877329"/>
                  <a:pt x="7920681" y="877329"/>
                </a:cubicBezTo>
                <a:cubicBezTo>
                  <a:pt x="7928919" y="889686"/>
                  <a:pt x="7934894" y="903899"/>
                  <a:pt x="7945395" y="914400"/>
                </a:cubicBezTo>
                <a:cubicBezTo>
                  <a:pt x="7955896" y="924901"/>
                  <a:pt x="7970584" y="930203"/>
                  <a:pt x="7982465" y="939113"/>
                </a:cubicBezTo>
                <a:cubicBezTo>
                  <a:pt x="7987125" y="942608"/>
                  <a:pt x="7990703" y="947351"/>
                  <a:pt x="7994822" y="95147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259E9-7DFB-2C4B-832C-96020FD77299}"/>
              </a:ext>
            </a:extLst>
          </p:cNvPr>
          <p:cNvSpPr txBox="1"/>
          <p:nvPr/>
        </p:nvSpPr>
        <p:spPr>
          <a:xfrm>
            <a:off x="4296008" y="173221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81CCD-19BB-934B-8E8E-4DB3FBC24CA4}"/>
              </a:ext>
            </a:extLst>
          </p:cNvPr>
          <p:cNvSpPr txBox="1"/>
          <p:nvPr/>
        </p:nvSpPr>
        <p:spPr>
          <a:xfrm>
            <a:off x="5974492" y="1078984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1A74C-3BA2-8A44-A4CC-BF2A9446D39B}"/>
              </a:ext>
            </a:extLst>
          </p:cNvPr>
          <p:cNvSpPr txBox="1"/>
          <p:nvPr/>
        </p:nvSpPr>
        <p:spPr>
          <a:xfrm>
            <a:off x="6942511" y="142891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0A7D-13FF-EC4E-AD5A-387514CCE113}"/>
              </a:ext>
            </a:extLst>
          </p:cNvPr>
          <p:cNvSpPr txBox="1"/>
          <p:nvPr/>
        </p:nvSpPr>
        <p:spPr>
          <a:xfrm>
            <a:off x="7842569" y="3166354"/>
            <a:ext cx="35834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05325-9DAD-A443-8E8A-BED46386E5DE}"/>
              </a:ext>
            </a:extLst>
          </p:cNvPr>
          <p:cNvSpPr txBox="1"/>
          <p:nvPr/>
        </p:nvSpPr>
        <p:spPr>
          <a:xfrm>
            <a:off x="9032887" y="3636979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7E116-3402-1F4A-8A06-3DA1A2B35724}"/>
              </a:ext>
            </a:extLst>
          </p:cNvPr>
          <p:cNvSpPr txBox="1"/>
          <p:nvPr/>
        </p:nvSpPr>
        <p:spPr>
          <a:xfrm>
            <a:off x="9924632" y="3838111"/>
            <a:ext cx="3583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1DC57-6A83-5344-AA50-31D1E4B699BB}"/>
              </a:ext>
            </a:extLst>
          </p:cNvPr>
          <p:cNvSpPr txBox="1"/>
          <p:nvPr/>
        </p:nvSpPr>
        <p:spPr>
          <a:xfrm>
            <a:off x="3991087" y="6045064"/>
            <a:ext cx="798558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R = </a:t>
            </a:r>
            <a:r>
              <a:rPr lang="en-US" sz="4000" dirty="0" err="1"/>
              <a:t>PassesBetweenSameBuildings</a:t>
            </a:r>
            <a:r>
              <a:rPr lang="en-US" sz="4000" dirty="0"/>
              <a:t>(</a:t>
            </a:r>
            <a:r>
              <a:rPr lang="en-US" sz="4000" dirty="0" err="1"/>
              <a:t>j,k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8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1824</Words>
  <Application>Microsoft Macintosh PowerPoint</Application>
  <PresentationFormat>Widescreen</PresentationFormat>
  <Paragraphs>556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Equivalence Relations</vt:lpstr>
      <vt:lpstr>Overview and Due</vt:lpstr>
      <vt:lpstr>Big Picture</vt:lpstr>
      <vt:lpstr>Definition</vt:lpstr>
      <vt:lpstr>Definition</vt:lpstr>
      <vt:lpstr>Definition</vt:lpstr>
      <vt:lpstr>Example from AI Robotics</vt:lpstr>
      <vt:lpstr>PowerPoint Presentation</vt:lpstr>
      <vt:lpstr>PowerPoint Presentation</vt:lpstr>
      <vt:lpstr>All paths in the same homotopy class are equivalent</vt:lpstr>
      <vt:lpstr>Finding the fastest path in the equivalence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Practice: Is R an Equivalence Relation?</vt:lpstr>
      <vt:lpstr>Practice: Is R an Equivalence Relation?</vt:lpstr>
      <vt:lpstr>Practice: Is R an Equivalence Relation?</vt:lpstr>
      <vt:lpstr>Practice: Is R an Equivalence Relation?</vt:lpstr>
      <vt:lpstr>Practice: Is R an Equivalence Relation?</vt:lpstr>
      <vt:lpstr>Equivalence Classes are Common so they have their own Notation and Terminology</vt:lpstr>
      <vt:lpstr>Terminology</vt:lpstr>
      <vt:lpstr>Equivalent elements</vt:lpstr>
      <vt:lpstr>Equivalent elements</vt:lpstr>
      <vt:lpstr>Equivalent elements</vt:lpstr>
      <vt:lpstr>PowerPoint Presentation</vt:lpstr>
      <vt:lpstr>PowerPoint Presentation</vt:lpstr>
      <vt:lpstr>Equivalence class</vt:lpstr>
      <vt:lpstr>Equivalence class</vt:lpstr>
      <vt:lpstr>Equivalence class</vt:lpstr>
      <vt:lpstr>Equivalence class</vt:lpstr>
      <vt:lpstr>PowerPoint Presentation</vt:lpstr>
      <vt:lpstr>Graph test for equivalence</vt:lpstr>
      <vt:lpstr>Representative</vt:lpstr>
      <vt:lpstr>Representative</vt:lpstr>
      <vt:lpstr>Practice: What are the Equivalence Classes?</vt:lpstr>
      <vt:lpstr>Practice: Is R an Equivalence Relation?</vt:lpstr>
      <vt:lpstr>Practice: What are the Equivalence Classes?</vt:lpstr>
      <vt:lpstr>Partition</vt:lpstr>
      <vt:lpstr>Partition</vt:lpstr>
      <vt:lpstr>Partition</vt:lpstr>
      <vt:lpstr>Partition</vt:lpstr>
      <vt:lpstr>Partition</vt:lpstr>
      <vt:lpstr>Partition</vt:lpstr>
      <vt:lpstr>A Theorem</vt:lpstr>
      <vt:lpstr>The Equivalence Classes Partition A</vt:lpstr>
      <vt:lpstr>PowerPoint Presentation</vt:lpstr>
      <vt:lpstr>The Equivalence Classes Partition A</vt:lpstr>
      <vt:lpstr>The Equivalence Classes Partition A</vt:lpstr>
      <vt:lpstr>The Equivalence Classes Partition A</vt:lpstr>
      <vt:lpstr>An Application To Testing</vt:lpstr>
      <vt:lpstr>Trigger warning – I’ll be talking about suicide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  <vt:lpstr>Equivalence Partitioning Test Case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Relations</dc:title>
  <dc:creator>Michael Goodrich</dc:creator>
  <cp:lastModifiedBy>Michael Goodrich</cp:lastModifiedBy>
  <cp:revision>104</cp:revision>
  <dcterms:created xsi:type="dcterms:W3CDTF">2020-11-05T18:43:28Z</dcterms:created>
  <dcterms:modified xsi:type="dcterms:W3CDTF">2023-11-15T21:52:35Z</dcterms:modified>
</cp:coreProperties>
</file>