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693" r:id="rId3"/>
    <p:sldId id="634" r:id="rId4"/>
    <p:sldId id="257" r:id="rId5"/>
    <p:sldId id="635" r:id="rId6"/>
    <p:sldId id="631" r:id="rId7"/>
    <p:sldId id="632" r:id="rId8"/>
    <p:sldId id="633" r:id="rId9"/>
    <p:sldId id="272" r:id="rId10"/>
    <p:sldId id="273" r:id="rId11"/>
    <p:sldId id="274" r:id="rId12"/>
    <p:sldId id="275" r:id="rId13"/>
    <p:sldId id="276" r:id="rId14"/>
    <p:sldId id="278" r:id="rId15"/>
    <p:sldId id="642" r:id="rId16"/>
    <p:sldId id="643" r:id="rId17"/>
    <p:sldId id="469" r:id="rId18"/>
    <p:sldId id="644" r:id="rId19"/>
    <p:sldId id="595" r:id="rId20"/>
    <p:sldId id="645" r:id="rId21"/>
    <p:sldId id="597" r:id="rId22"/>
    <p:sldId id="598" r:id="rId23"/>
    <p:sldId id="596" r:id="rId24"/>
    <p:sldId id="599" r:id="rId25"/>
    <p:sldId id="674" r:id="rId26"/>
    <p:sldId id="675" r:id="rId27"/>
    <p:sldId id="574" r:id="rId28"/>
    <p:sldId id="646" r:id="rId29"/>
    <p:sldId id="600" r:id="rId30"/>
    <p:sldId id="602" r:id="rId31"/>
    <p:sldId id="647" r:id="rId32"/>
    <p:sldId id="666" r:id="rId33"/>
    <p:sldId id="667" r:id="rId34"/>
    <p:sldId id="648" r:id="rId35"/>
    <p:sldId id="603" r:id="rId36"/>
    <p:sldId id="649" r:id="rId37"/>
    <p:sldId id="668" r:id="rId38"/>
    <p:sldId id="604" r:id="rId39"/>
    <p:sldId id="605" r:id="rId40"/>
    <p:sldId id="670" r:id="rId41"/>
    <p:sldId id="606" r:id="rId42"/>
    <p:sldId id="669" r:id="rId43"/>
    <p:sldId id="607" r:id="rId44"/>
    <p:sldId id="671" r:id="rId45"/>
    <p:sldId id="672" r:id="rId46"/>
    <p:sldId id="608" r:id="rId47"/>
    <p:sldId id="609" r:id="rId48"/>
    <p:sldId id="610" r:id="rId49"/>
    <p:sldId id="650" r:id="rId50"/>
    <p:sldId id="651" r:id="rId51"/>
    <p:sldId id="613" r:id="rId52"/>
    <p:sldId id="652" r:id="rId53"/>
    <p:sldId id="653" r:id="rId54"/>
    <p:sldId id="654" r:id="rId55"/>
    <p:sldId id="618" r:id="rId56"/>
    <p:sldId id="655" r:id="rId57"/>
    <p:sldId id="619" r:id="rId58"/>
    <p:sldId id="656" r:id="rId59"/>
    <p:sldId id="657" r:id="rId60"/>
    <p:sldId id="622" r:id="rId61"/>
    <p:sldId id="658" r:id="rId62"/>
    <p:sldId id="659" r:id="rId63"/>
    <p:sldId id="660" r:id="rId64"/>
    <p:sldId id="673" r:id="rId65"/>
    <p:sldId id="661" r:id="rId66"/>
    <p:sldId id="662" r:id="rId67"/>
    <p:sldId id="663" r:id="rId68"/>
    <p:sldId id="664" r:id="rId69"/>
    <p:sldId id="626" r:id="rId70"/>
    <p:sldId id="585" r:id="rId71"/>
    <p:sldId id="258" r:id="rId72"/>
    <p:sldId id="532" r:id="rId73"/>
    <p:sldId id="586" r:id="rId74"/>
    <p:sldId id="587" r:id="rId75"/>
    <p:sldId id="534" r:id="rId76"/>
    <p:sldId id="535" r:id="rId77"/>
    <p:sldId id="536" r:id="rId78"/>
    <p:sldId id="537" r:id="rId79"/>
    <p:sldId id="538" r:id="rId80"/>
    <p:sldId id="539" r:id="rId81"/>
    <p:sldId id="540" r:id="rId82"/>
    <p:sldId id="541" r:id="rId83"/>
    <p:sldId id="545" r:id="rId84"/>
    <p:sldId id="570" r:id="rId85"/>
    <p:sldId id="544" r:id="rId86"/>
    <p:sldId id="546" r:id="rId87"/>
    <p:sldId id="665" r:id="rId88"/>
    <p:sldId id="679" r:id="rId89"/>
    <p:sldId id="676" r:id="rId90"/>
    <p:sldId id="680" r:id="rId91"/>
    <p:sldId id="681" r:id="rId92"/>
    <p:sldId id="682" r:id="rId93"/>
    <p:sldId id="683" r:id="rId94"/>
    <p:sldId id="684" r:id="rId95"/>
    <p:sldId id="685" r:id="rId96"/>
    <p:sldId id="686" r:id="rId97"/>
    <p:sldId id="687" r:id="rId98"/>
    <p:sldId id="688" r:id="rId99"/>
    <p:sldId id="689" r:id="rId100"/>
    <p:sldId id="690" r:id="rId101"/>
    <p:sldId id="677" r:id="rId102"/>
    <p:sldId id="547" r:id="rId103"/>
    <p:sldId id="548" r:id="rId104"/>
    <p:sldId id="549" r:id="rId105"/>
    <p:sldId id="550" r:id="rId106"/>
    <p:sldId id="551" r:id="rId107"/>
    <p:sldId id="691" r:id="rId108"/>
    <p:sldId id="552" r:id="rId109"/>
    <p:sldId id="625" r:id="rId110"/>
    <p:sldId id="554" r:id="rId111"/>
    <p:sldId id="692" r:id="rId112"/>
    <p:sldId id="555" r:id="rId113"/>
    <p:sldId id="556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688"/>
  </p:normalViewPr>
  <p:slideViewPr>
    <p:cSldViewPr snapToGrid="0">
      <p:cViewPr varScale="1">
        <p:scale>
          <a:sx n="111" d="100"/>
          <a:sy n="111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07918-89B0-D44C-9630-B75061FA002D}" type="doc">
      <dgm:prSet loTypeId="urn:microsoft.com/office/officeart/2005/8/layout/hierarchy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70AA-E263-6144-9F93-4C62A869D267}">
      <dgm:prSet phldrT="[Text]"/>
      <dgm:spPr/>
      <dgm:t>
        <a:bodyPr/>
        <a:lstStyle/>
        <a:p>
          <a:r>
            <a:rPr lang="en-US" dirty="0"/>
            <a:t>Each non-terminal A has a method</a:t>
          </a:r>
        </a:p>
      </dgm:t>
    </dgm:pt>
    <dgm:pt modelId="{D7B7A0C9-CEBF-864D-9636-EB42A9A5D1CE}" type="parTrans" cxnId="{267DEE51-D97A-6B49-BDC7-4BD65024F15B}">
      <dgm:prSet/>
      <dgm:spPr/>
      <dgm:t>
        <a:bodyPr/>
        <a:lstStyle/>
        <a:p>
          <a:endParaRPr lang="en-US"/>
        </a:p>
      </dgm:t>
    </dgm:pt>
    <dgm:pt modelId="{64C50B51-7C09-4141-9CCE-3ED22306B1E8}" type="sibTrans" cxnId="{267DEE51-D97A-6B49-BDC7-4BD65024F15B}">
      <dgm:prSet/>
      <dgm:spPr/>
      <dgm:t>
        <a:bodyPr/>
        <a:lstStyle/>
        <a:p>
          <a:endParaRPr lang="en-US"/>
        </a:p>
      </dgm:t>
    </dgm:pt>
    <dgm:pt modelId="{213F09CA-064A-9C4A-AE81-826477A65D09}">
      <dgm:prSet phldrT="[Text]"/>
      <dgm:spPr/>
      <dgm:t>
        <a:bodyPr/>
        <a:lstStyle/>
        <a:p>
          <a:r>
            <a:rPr lang="en-US" dirty="0"/>
            <a:t>N -&gt; 0 | 1 | 2 | 3</a:t>
          </a:r>
        </a:p>
      </dgm:t>
    </dgm:pt>
    <dgm:pt modelId="{EE2BBCBC-D126-F04B-B5D1-A7334A87A2B1}" type="parTrans" cxnId="{989619FB-9751-F840-9412-6CDB2248C3B7}">
      <dgm:prSet/>
      <dgm:spPr/>
      <dgm:t>
        <a:bodyPr/>
        <a:lstStyle/>
        <a:p>
          <a:endParaRPr lang="en-US"/>
        </a:p>
      </dgm:t>
    </dgm:pt>
    <dgm:pt modelId="{DDBB4455-6434-F844-919A-988926651695}" type="sibTrans" cxnId="{989619FB-9751-F840-9412-6CDB2248C3B7}">
      <dgm:prSet/>
      <dgm:spPr/>
      <dgm:t>
        <a:bodyPr/>
        <a:lstStyle/>
        <a:p>
          <a:endParaRPr lang="en-US"/>
        </a:p>
      </dgm:t>
    </dgm:pt>
    <dgm:pt modelId="{5F25EFE3-C750-A743-A23A-47AAD2870B02}">
      <dgm:prSet phldrT="[Text]"/>
      <dgm:spPr/>
      <dgm:t>
        <a:bodyPr/>
        <a:lstStyle/>
        <a:p>
          <a:r>
            <a:rPr lang="en-US" dirty="0"/>
            <a:t>Match(currentInput,’0’)</a:t>
          </a:r>
        </a:p>
      </dgm:t>
    </dgm:pt>
    <dgm:pt modelId="{C74734FE-43FB-1C41-A38D-D2139987F9C4}" type="parTrans" cxnId="{3601B038-0049-0E4D-8E61-EFE7C1E6690F}">
      <dgm:prSet/>
      <dgm:spPr/>
      <dgm:t>
        <a:bodyPr/>
        <a:lstStyle/>
        <a:p>
          <a:endParaRPr lang="en-US"/>
        </a:p>
      </dgm:t>
    </dgm:pt>
    <dgm:pt modelId="{0407126F-E7FE-9F48-ADE4-E6D2D26B14BB}" type="sibTrans" cxnId="{3601B038-0049-0E4D-8E61-EFE7C1E6690F}">
      <dgm:prSet/>
      <dgm:spPr/>
      <dgm:t>
        <a:bodyPr/>
        <a:lstStyle/>
        <a:p>
          <a:endParaRPr lang="en-US"/>
        </a:p>
      </dgm:t>
    </dgm:pt>
    <dgm:pt modelId="{E0884206-4C44-0145-B3B6-2B3F48DE9376}">
      <dgm:prSet phldrT="[Text]"/>
      <dgm:spPr/>
      <dgm:t>
        <a:bodyPr/>
        <a:lstStyle/>
        <a:p>
          <a:r>
            <a:rPr lang="en-US" dirty="0"/>
            <a:t>if </a:t>
          </a:r>
          <a:r>
            <a:rPr lang="en-US" dirty="0" err="1"/>
            <a:t>currentInput</a:t>
          </a:r>
          <a:r>
            <a:rPr lang="en-US" dirty="0"/>
            <a:t> in FIRST(OEE)            then O(</a:t>
          </a:r>
          <a:r>
            <a:rPr lang="en-US" dirty="0" err="1"/>
            <a:t>currentInput</a:t>
          </a:r>
          <a:r>
            <a:rPr lang="en-US" dirty="0"/>
            <a:t>)</a:t>
          </a:r>
        </a:p>
      </dgm:t>
    </dgm:pt>
    <dgm:pt modelId="{0D134761-29AA-0C4C-8F9C-9B7CA916143E}" type="parTrans" cxnId="{FC16997C-E37B-1645-B6AC-DE803ADA1F0C}">
      <dgm:prSet/>
      <dgm:spPr/>
      <dgm:t>
        <a:bodyPr/>
        <a:lstStyle/>
        <a:p>
          <a:endParaRPr lang="en-US"/>
        </a:p>
      </dgm:t>
    </dgm:pt>
    <dgm:pt modelId="{B721F9E5-FDEB-B744-B9AF-E191BFE1B904}" type="sibTrans" cxnId="{FC16997C-E37B-1645-B6AC-DE803ADA1F0C}">
      <dgm:prSet/>
      <dgm:spPr/>
      <dgm:t>
        <a:bodyPr/>
        <a:lstStyle/>
        <a:p>
          <a:endParaRPr lang="en-US"/>
        </a:p>
      </dgm:t>
    </dgm:pt>
    <dgm:pt modelId="{ADE12E87-9DBE-B843-B06A-91AD270C1E56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4F11B3E7-7D67-D34A-8A8C-945A2007E35F}" type="parTrans" cxnId="{08A8AD07-A2AE-B34C-A7BE-2494DD5674E1}">
      <dgm:prSet/>
      <dgm:spPr/>
      <dgm:t>
        <a:bodyPr/>
        <a:lstStyle/>
        <a:p>
          <a:endParaRPr lang="en-US"/>
        </a:p>
      </dgm:t>
    </dgm:pt>
    <dgm:pt modelId="{A5A52A1F-EC04-C44B-B3AD-399EF1C8CA91}" type="sibTrans" cxnId="{08A8AD07-A2AE-B34C-A7BE-2494DD5674E1}">
      <dgm:prSet/>
      <dgm:spPr/>
      <dgm:t>
        <a:bodyPr/>
        <a:lstStyle/>
        <a:p>
          <a:endParaRPr lang="en-US"/>
        </a:p>
      </dgm:t>
    </dgm:pt>
    <dgm:pt modelId="{1584B462-3F0B-6E4B-9023-7819CCEE76CE}">
      <dgm:prSet phldrT="[Text]"/>
      <dgm:spPr/>
      <dgm:t>
        <a:bodyPr/>
        <a:lstStyle/>
        <a:p>
          <a:r>
            <a:rPr lang="en-US" dirty="0" err="1"/>
            <a:t>currentInput</a:t>
          </a:r>
          <a:r>
            <a:rPr lang="en-US" dirty="0"/>
            <a:t> == ‘0'               return true</a:t>
          </a:r>
        </a:p>
      </dgm:t>
    </dgm:pt>
    <dgm:pt modelId="{B63CE0AF-22E1-AB44-88F4-3BEDA7FE346E}" type="parTrans" cxnId="{1DC9946C-1DF4-E949-B792-5D32C86EF263}">
      <dgm:prSet/>
      <dgm:spPr/>
      <dgm:t>
        <a:bodyPr/>
        <a:lstStyle/>
        <a:p>
          <a:endParaRPr lang="en-US"/>
        </a:p>
      </dgm:t>
    </dgm:pt>
    <dgm:pt modelId="{2DD500C2-D70A-4340-BD8D-04C2384D7473}" type="sibTrans" cxnId="{1DC9946C-1DF4-E949-B792-5D32C86EF263}">
      <dgm:prSet/>
      <dgm:spPr/>
      <dgm:t>
        <a:bodyPr/>
        <a:lstStyle/>
        <a:p>
          <a:endParaRPr lang="en-US"/>
        </a:p>
      </dgm:t>
    </dgm:pt>
    <dgm:pt modelId="{55B3977B-5ED7-C04A-A340-C56230548BB8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84F0A433-7793-D24D-ABD6-B6E858E09980}" type="parTrans" cxnId="{2F43E6E9-A9BE-3543-B2A2-0316DE4B48B8}">
      <dgm:prSet/>
      <dgm:spPr/>
      <dgm:t>
        <a:bodyPr/>
        <a:lstStyle/>
        <a:p>
          <a:endParaRPr lang="en-US"/>
        </a:p>
      </dgm:t>
    </dgm:pt>
    <dgm:pt modelId="{A205CE38-F20B-454F-9BD2-62801342B84D}" type="sibTrans" cxnId="{2F43E6E9-A9BE-3543-B2A2-0316DE4B48B8}">
      <dgm:prSet/>
      <dgm:spPr/>
      <dgm:t>
        <a:bodyPr/>
        <a:lstStyle/>
        <a:p>
          <a:endParaRPr lang="en-US"/>
        </a:p>
      </dgm:t>
    </dgm:pt>
    <dgm:pt modelId="{FEB8D8F7-F7D8-EB41-BDAB-AB169B41412B}">
      <dgm:prSet phldrT="[Text]"/>
      <dgm:spPr/>
      <dgm:t>
        <a:bodyPr/>
        <a:lstStyle/>
        <a:p>
          <a:r>
            <a:rPr lang="en-US" dirty="0"/>
            <a:t>E -&gt; OEE | N</a:t>
          </a:r>
        </a:p>
      </dgm:t>
    </dgm:pt>
    <dgm:pt modelId="{D60D5D2F-96B6-7D4F-BBB9-92B3AB9146F7}" type="sibTrans" cxnId="{42D1FA2F-A769-114E-9EA9-3480F2F95832}">
      <dgm:prSet/>
      <dgm:spPr/>
      <dgm:t>
        <a:bodyPr/>
        <a:lstStyle/>
        <a:p>
          <a:endParaRPr lang="en-US"/>
        </a:p>
      </dgm:t>
    </dgm:pt>
    <dgm:pt modelId="{C7E692AC-6F98-264A-92DB-82ACE6C53140}" type="parTrans" cxnId="{42D1FA2F-A769-114E-9EA9-3480F2F95832}">
      <dgm:prSet/>
      <dgm:spPr/>
      <dgm:t>
        <a:bodyPr/>
        <a:lstStyle/>
        <a:p>
          <a:endParaRPr lang="en-US"/>
        </a:p>
      </dgm:t>
    </dgm:pt>
    <dgm:pt modelId="{0705AB57-B85D-E44C-A495-30FC78290F4F}" type="pres">
      <dgm:prSet presAssocID="{8D707918-89B0-D44C-9630-B75061FA002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19C6AD-5F77-B745-816E-47A99F422901}" type="pres">
      <dgm:prSet presAssocID="{801470AA-E263-6144-9F93-4C62A869D267}" presName="vertOne" presStyleCnt="0"/>
      <dgm:spPr/>
    </dgm:pt>
    <dgm:pt modelId="{DAD89C01-90DC-0D4E-9EE3-CF5B6647EF8A}" type="pres">
      <dgm:prSet presAssocID="{801470AA-E263-6144-9F93-4C62A869D267}" presName="txOne" presStyleLbl="node0" presStyleIdx="0" presStyleCnt="1" custLinFactNeighborY="47396">
        <dgm:presLayoutVars>
          <dgm:chPref val="3"/>
        </dgm:presLayoutVars>
      </dgm:prSet>
      <dgm:spPr/>
    </dgm:pt>
    <dgm:pt modelId="{244FCD57-D829-5D48-93D5-6C8BCE1DFB56}" type="pres">
      <dgm:prSet presAssocID="{801470AA-E263-6144-9F93-4C62A869D267}" presName="parTransOne" presStyleCnt="0"/>
      <dgm:spPr/>
    </dgm:pt>
    <dgm:pt modelId="{10B80701-FA15-A547-8E92-11B9F46BC3C7}" type="pres">
      <dgm:prSet presAssocID="{801470AA-E263-6144-9F93-4C62A869D267}" presName="horzOne" presStyleCnt="0"/>
      <dgm:spPr/>
    </dgm:pt>
    <dgm:pt modelId="{9010B846-9A1F-DA47-AB36-41456062CA43}" type="pres">
      <dgm:prSet presAssocID="{213F09CA-064A-9C4A-AE81-826477A65D09}" presName="vertTwo" presStyleCnt="0"/>
      <dgm:spPr/>
    </dgm:pt>
    <dgm:pt modelId="{B0CCD5EF-9A11-F74C-A8B1-CAA743E29ADC}" type="pres">
      <dgm:prSet presAssocID="{213F09CA-064A-9C4A-AE81-826477A65D09}" presName="txTwo" presStyleLbl="node2" presStyleIdx="0" presStyleCnt="2">
        <dgm:presLayoutVars>
          <dgm:chPref val="3"/>
        </dgm:presLayoutVars>
      </dgm:prSet>
      <dgm:spPr/>
    </dgm:pt>
    <dgm:pt modelId="{CC2A9135-0CF5-424F-9D21-A51F5D973181}" type="pres">
      <dgm:prSet presAssocID="{213F09CA-064A-9C4A-AE81-826477A65D09}" presName="parTransTwo" presStyleCnt="0"/>
      <dgm:spPr/>
    </dgm:pt>
    <dgm:pt modelId="{573C5B80-A9A0-9E47-9B2A-9995234437C9}" type="pres">
      <dgm:prSet presAssocID="{213F09CA-064A-9C4A-AE81-826477A65D09}" presName="horzTwo" presStyleCnt="0"/>
      <dgm:spPr/>
    </dgm:pt>
    <dgm:pt modelId="{5C037A27-E44F-C548-B22D-10E150147413}" type="pres">
      <dgm:prSet presAssocID="{5F25EFE3-C750-A743-A23A-47AAD2870B02}" presName="vertThree" presStyleCnt="0"/>
      <dgm:spPr/>
    </dgm:pt>
    <dgm:pt modelId="{515D1FEB-D374-E340-88E0-6C1E9F94A4A6}" type="pres">
      <dgm:prSet presAssocID="{5F25EFE3-C750-A743-A23A-47AAD2870B02}" presName="txThree" presStyleLbl="node3" presStyleIdx="0" presStyleCnt="3">
        <dgm:presLayoutVars>
          <dgm:chPref val="3"/>
        </dgm:presLayoutVars>
      </dgm:prSet>
      <dgm:spPr/>
    </dgm:pt>
    <dgm:pt modelId="{79035F68-1E42-F94D-80EB-D122089632B9}" type="pres">
      <dgm:prSet presAssocID="{5F25EFE3-C750-A743-A23A-47AAD2870B02}" presName="parTransThree" presStyleCnt="0"/>
      <dgm:spPr/>
    </dgm:pt>
    <dgm:pt modelId="{4C71599E-2A6F-004A-A90C-43AC6196F958}" type="pres">
      <dgm:prSet presAssocID="{5F25EFE3-C750-A743-A23A-47AAD2870B02}" presName="horzThree" presStyleCnt="0"/>
      <dgm:spPr/>
    </dgm:pt>
    <dgm:pt modelId="{15736AC1-40E7-7243-BF26-2F554F10CE2B}" type="pres">
      <dgm:prSet presAssocID="{1584B462-3F0B-6E4B-9023-7819CCEE76CE}" presName="vertFour" presStyleCnt="0">
        <dgm:presLayoutVars>
          <dgm:chPref val="3"/>
        </dgm:presLayoutVars>
      </dgm:prSet>
      <dgm:spPr/>
    </dgm:pt>
    <dgm:pt modelId="{2B18E350-B129-D546-BA9D-83483D8CE422}" type="pres">
      <dgm:prSet presAssocID="{1584B462-3F0B-6E4B-9023-7819CCEE76CE}" presName="txFour" presStyleLbl="node4" presStyleIdx="0" presStyleCnt="2">
        <dgm:presLayoutVars>
          <dgm:chPref val="3"/>
        </dgm:presLayoutVars>
      </dgm:prSet>
      <dgm:spPr/>
    </dgm:pt>
    <dgm:pt modelId="{D0924157-22EC-2348-9323-DE12F2FD54AC}" type="pres">
      <dgm:prSet presAssocID="{1584B462-3F0B-6E4B-9023-7819CCEE76CE}" presName="horzFour" presStyleCnt="0"/>
      <dgm:spPr/>
    </dgm:pt>
    <dgm:pt modelId="{F5F3A453-18C2-174C-942C-CFE92BDB7846}" type="pres">
      <dgm:prSet presAssocID="{2DD500C2-D70A-4340-BD8D-04C2384D7473}" presName="sibSpaceFour" presStyleCnt="0"/>
      <dgm:spPr/>
    </dgm:pt>
    <dgm:pt modelId="{3FCD6B7F-2549-284F-8145-52DBFE97ACE6}" type="pres">
      <dgm:prSet presAssocID="{55B3977B-5ED7-C04A-A340-C56230548BB8}" presName="vertFour" presStyleCnt="0">
        <dgm:presLayoutVars>
          <dgm:chPref val="3"/>
        </dgm:presLayoutVars>
      </dgm:prSet>
      <dgm:spPr/>
    </dgm:pt>
    <dgm:pt modelId="{43DA9F5C-F039-EC42-A442-35325F9A9A73}" type="pres">
      <dgm:prSet presAssocID="{55B3977B-5ED7-C04A-A340-C56230548BB8}" presName="txFour" presStyleLbl="node4" presStyleIdx="1" presStyleCnt="2">
        <dgm:presLayoutVars>
          <dgm:chPref val="3"/>
        </dgm:presLayoutVars>
      </dgm:prSet>
      <dgm:spPr/>
    </dgm:pt>
    <dgm:pt modelId="{5FF5E946-2BC9-3745-AC5D-AA3B93C6782A}" type="pres">
      <dgm:prSet presAssocID="{55B3977B-5ED7-C04A-A340-C56230548BB8}" presName="horzFour" presStyleCnt="0"/>
      <dgm:spPr/>
    </dgm:pt>
    <dgm:pt modelId="{EDFAC98F-F2B0-2F41-A04B-2D29164F52B7}" type="pres">
      <dgm:prSet presAssocID="{DDBB4455-6434-F844-919A-988926651695}" presName="sibSpaceTwo" presStyleCnt="0"/>
      <dgm:spPr/>
    </dgm:pt>
    <dgm:pt modelId="{1D73384B-67A6-BF4E-8F03-356226BEB976}" type="pres">
      <dgm:prSet presAssocID="{FEB8D8F7-F7D8-EB41-BDAB-AB169B41412B}" presName="vertTwo" presStyleCnt="0"/>
      <dgm:spPr/>
    </dgm:pt>
    <dgm:pt modelId="{3E97E3E1-6E80-8E49-829B-9CF30FB9EB69}" type="pres">
      <dgm:prSet presAssocID="{FEB8D8F7-F7D8-EB41-BDAB-AB169B41412B}" presName="txTwo" presStyleLbl="node2" presStyleIdx="1" presStyleCnt="2">
        <dgm:presLayoutVars>
          <dgm:chPref val="3"/>
        </dgm:presLayoutVars>
      </dgm:prSet>
      <dgm:spPr/>
    </dgm:pt>
    <dgm:pt modelId="{D10A4288-4B87-7548-8A69-D4AEF7FA6FB2}" type="pres">
      <dgm:prSet presAssocID="{FEB8D8F7-F7D8-EB41-BDAB-AB169B41412B}" presName="parTransTwo" presStyleCnt="0"/>
      <dgm:spPr/>
    </dgm:pt>
    <dgm:pt modelId="{38F9AD05-BDDE-2945-B742-F71DEFBFCB68}" type="pres">
      <dgm:prSet presAssocID="{FEB8D8F7-F7D8-EB41-BDAB-AB169B41412B}" presName="horzTwo" presStyleCnt="0"/>
      <dgm:spPr/>
    </dgm:pt>
    <dgm:pt modelId="{FCA2F9A7-5E5E-F444-8DB7-E4DA0AF0DBC1}" type="pres">
      <dgm:prSet presAssocID="{E0884206-4C44-0145-B3B6-2B3F48DE9376}" presName="vertThree" presStyleCnt="0"/>
      <dgm:spPr/>
    </dgm:pt>
    <dgm:pt modelId="{515F045B-7268-EB48-B3F8-213E4918E399}" type="pres">
      <dgm:prSet presAssocID="{E0884206-4C44-0145-B3B6-2B3F48DE9376}" presName="txThree" presStyleLbl="node3" presStyleIdx="1" presStyleCnt="3">
        <dgm:presLayoutVars>
          <dgm:chPref val="3"/>
        </dgm:presLayoutVars>
      </dgm:prSet>
      <dgm:spPr/>
    </dgm:pt>
    <dgm:pt modelId="{028CAA17-EB26-B94B-9DEC-984797381C60}" type="pres">
      <dgm:prSet presAssocID="{E0884206-4C44-0145-B3B6-2B3F48DE9376}" presName="horzThree" presStyleCnt="0"/>
      <dgm:spPr/>
    </dgm:pt>
    <dgm:pt modelId="{0F2BA15C-ADD7-604C-8FB7-0206133874A5}" type="pres">
      <dgm:prSet presAssocID="{B721F9E5-FDEB-B744-B9AF-E191BFE1B904}" presName="sibSpaceThree" presStyleCnt="0"/>
      <dgm:spPr/>
    </dgm:pt>
    <dgm:pt modelId="{9C709475-FA76-8346-ACF1-45934412D02A}" type="pres">
      <dgm:prSet presAssocID="{ADE12E87-9DBE-B843-B06A-91AD270C1E56}" presName="vertThree" presStyleCnt="0"/>
      <dgm:spPr/>
    </dgm:pt>
    <dgm:pt modelId="{C33A0B5D-BF8E-B746-BCA8-5B49EA51EC13}" type="pres">
      <dgm:prSet presAssocID="{ADE12E87-9DBE-B843-B06A-91AD270C1E56}" presName="txThree" presStyleLbl="node3" presStyleIdx="2" presStyleCnt="3">
        <dgm:presLayoutVars>
          <dgm:chPref val="3"/>
        </dgm:presLayoutVars>
      </dgm:prSet>
      <dgm:spPr/>
    </dgm:pt>
    <dgm:pt modelId="{491E0A7A-C40A-384A-ABDB-482C649CF886}" type="pres">
      <dgm:prSet presAssocID="{ADE12E87-9DBE-B843-B06A-91AD270C1E56}" presName="horzThree" presStyleCnt="0"/>
      <dgm:spPr/>
    </dgm:pt>
  </dgm:ptLst>
  <dgm:cxnLst>
    <dgm:cxn modelId="{5BAC2105-B241-5140-A1AE-070F4B16F41E}" type="presOf" srcId="{1584B462-3F0B-6E4B-9023-7819CCEE76CE}" destId="{2B18E350-B129-D546-BA9D-83483D8CE422}" srcOrd="0" destOrd="0" presId="urn:microsoft.com/office/officeart/2005/8/layout/hierarchy4"/>
    <dgm:cxn modelId="{08A8AD07-A2AE-B34C-A7BE-2494DD5674E1}" srcId="{FEB8D8F7-F7D8-EB41-BDAB-AB169B41412B}" destId="{ADE12E87-9DBE-B843-B06A-91AD270C1E56}" srcOrd="1" destOrd="0" parTransId="{4F11B3E7-7D67-D34A-8A8C-945A2007E35F}" sibTransId="{A5A52A1F-EC04-C44B-B3AD-399EF1C8CA91}"/>
    <dgm:cxn modelId="{42D1FA2F-A769-114E-9EA9-3480F2F95832}" srcId="{801470AA-E263-6144-9F93-4C62A869D267}" destId="{FEB8D8F7-F7D8-EB41-BDAB-AB169B41412B}" srcOrd="1" destOrd="0" parTransId="{C7E692AC-6F98-264A-92DB-82ACE6C53140}" sibTransId="{D60D5D2F-96B6-7D4F-BBB9-92B3AB9146F7}"/>
    <dgm:cxn modelId="{3601B038-0049-0E4D-8E61-EFE7C1E6690F}" srcId="{213F09CA-064A-9C4A-AE81-826477A65D09}" destId="{5F25EFE3-C750-A743-A23A-47AAD2870B02}" srcOrd="0" destOrd="0" parTransId="{C74734FE-43FB-1C41-A38D-D2139987F9C4}" sibTransId="{0407126F-E7FE-9F48-ADE4-E6D2D26B14BB}"/>
    <dgm:cxn modelId="{43597B41-F250-2444-9E3E-4EE87579AB9B}" type="presOf" srcId="{213F09CA-064A-9C4A-AE81-826477A65D09}" destId="{B0CCD5EF-9A11-F74C-A8B1-CAA743E29ADC}" srcOrd="0" destOrd="0" presId="urn:microsoft.com/office/officeart/2005/8/layout/hierarchy4"/>
    <dgm:cxn modelId="{EB7FCA42-3450-7B41-A88F-6FD12CEB81D2}" type="presOf" srcId="{55B3977B-5ED7-C04A-A340-C56230548BB8}" destId="{43DA9F5C-F039-EC42-A442-35325F9A9A73}" srcOrd="0" destOrd="0" presId="urn:microsoft.com/office/officeart/2005/8/layout/hierarchy4"/>
    <dgm:cxn modelId="{267DEE51-D97A-6B49-BDC7-4BD65024F15B}" srcId="{8D707918-89B0-D44C-9630-B75061FA002D}" destId="{801470AA-E263-6144-9F93-4C62A869D267}" srcOrd="0" destOrd="0" parTransId="{D7B7A0C9-CEBF-864D-9636-EB42A9A5D1CE}" sibTransId="{64C50B51-7C09-4141-9CCE-3ED22306B1E8}"/>
    <dgm:cxn modelId="{1DC9946C-1DF4-E949-B792-5D32C86EF263}" srcId="{5F25EFE3-C750-A743-A23A-47AAD2870B02}" destId="{1584B462-3F0B-6E4B-9023-7819CCEE76CE}" srcOrd="0" destOrd="0" parTransId="{B63CE0AF-22E1-AB44-88F4-3BEDA7FE346E}" sibTransId="{2DD500C2-D70A-4340-BD8D-04C2384D7473}"/>
    <dgm:cxn modelId="{FD4C126D-7D1B-B747-8C49-3EB1FCDE22F4}" type="presOf" srcId="{5F25EFE3-C750-A743-A23A-47AAD2870B02}" destId="{515D1FEB-D374-E340-88E0-6C1E9F94A4A6}" srcOrd="0" destOrd="0" presId="urn:microsoft.com/office/officeart/2005/8/layout/hierarchy4"/>
    <dgm:cxn modelId="{8AE3BF6D-A276-1E47-9AEF-776E29A2FD9B}" type="presOf" srcId="{ADE12E87-9DBE-B843-B06A-91AD270C1E56}" destId="{C33A0B5D-BF8E-B746-BCA8-5B49EA51EC13}" srcOrd="0" destOrd="0" presId="urn:microsoft.com/office/officeart/2005/8/layout/hierarchy4"/>
    <dgm:cxn modelId="{FC16997C-E37B-1645-B6AC-DE803ADA1F0C}" srcId="{FEB8D8F7-F7D8-EB41-BDAB-AB169B41412B}" destId="{E0884206-4C44-0145-B3B6-2B3F48DE9376}" srcOrd="0" destOrd="0" parTransId="{0D134761-29AA-0C4C-8F9C-9B7CA916143E}" sibTransId="{B721F9E5-FDEB-B744-B9AF-E191BFE1B904}"/>
    <dgm:cxn modelId="{1F4910A3-0418-5F40-85BB-0CA43EC4D004}" type="presOf" srcId="{FEB8D8F7-F7D8-EB41-BDAB-AB169B41412B}" destId="{3E97E3E1-6E80-8E49-829B-9CF30FB9EB69}" srcOrd="0" destOrd="0" presId="urn:microsoft.com/office/officeart/2005/8/layout/hierarchy4"/>
    <dgm:cxn modelId="{D7FC18AE-734D-164E-8437-036C132713AC}" type="presOf" srcId="{8D707918-89B0-D44C-9630-B75061FA002D}" destId="{0705AB57-B85D-E44C-A495-30FC78290F4F}" srcOrd="0" destOrd="0" presId="urn:microsoft.com/office/officeart/2005/8/layout/hierarchy4"/>
    <dgm:cxn modelId="{A0B040BC-5FE0-7F47-B282-7CCB4B55B06D}" type="presOf" srcId="{E0884206-4C44-0145-B3B6-2B3F48DE9376}" destId="{515F045B-7268-EB48-B3F8-213E4918E399}" srcOrd="0" destOrd="0" presId="urn:microsoft.com/office/officeart/2005/8/layout/hierarchy4"/>
    <dgm:cxn modelId="{B3AC6DE0-7725-494E-871E-3A9E69133634}" type="presOf" srcId="{801470AA-E263-6144-9F93-4C62A869D267}" destId="{DAD89C01-90DC-0D4E-9EE3-CF5B6647EF8A}" srcOrd="0" destOrd="0" presId="urn:microsoft.com/office/officeart/2005/8/layout/hierarchy4"/>
    <dgm:cxn modelId="{2F43E6E9-A9BE-3543-B2A2-0316DE4B48B8}" srcId="{5F25EFE3-C750-A743-A23A-47AAD2870B02}" destId="{55B3977B-5ED7-C04A-A340-C56230548BB8}" srcOrd="1" destOrd="0" parTransId="{84F0A433-7793-D24D-ABD6-B6E858E09980}" sibTransId="{A205CE38-F20B-454F-9BD2-62801342B84D}"/>
    <dgm:cxn modelId="{989619FB-9751-F840-9412-6CDB2248C3B7}" srcId="{801470AA-E263-6144-9F93-4C62A869D267}" destId="{213F09CA-064A-9C4A-AE81-826477A65D09}" srcOrd="0" destOrd="0" parTransId="{EE2BBCBC-D126-F04B-B5D1-A7334A87A2B1}" sibTransId="{DDBB4455-6434-F844-919A-988926651695}"/>
    <dgm:cxn modelId="{B59A2B20-D7A6-334E-9701-05DB7ABB5BA4}" type="presParOf" srcId="{0705AB57-B85D-E44C-A495-30FC78290F4F}" destId="{CE19C6AD-5F77-B745-816E-47A99F422901}" srcOrd="0" destOrd="0" presId="urn:microsoft.com/office/officeart/2005/8/layout/hierarchy4"/>
    <dgm:cxn modelId="{620D7D25-23D3-4248-9B40-C77694535729}" type="presParOf" srcId="{CE19C6AD-5F77-B745-816E-47A99F422901}" destId="{DAD89C01-90DC-0D4E-9EE3-CF5B6647EF8A}" srcOrd="0" destOrd="0" presId="urn:microsoft.com/office/officeart/2005/8/layout/hierarchy4"/>
    <dgm:cxn modelId="{E75FF6B6-0FBA-C14C-84E5-B4960FA36065}" type="presParOf" srcId="{CE19C6AD-5F77-B745-816E-47A99F422901}" destId="{244FCD57-D829-5D48-93D5-6C8BCE1DFB56}" srcOrd="1" destOrd="0" presId="urn:microsoft.com/office/officeart/2005/8/layout/hierarchy4"/>
    <dgm:cxn modelId="{CE378FFA-230B-0C46-B85D-171E84BA1AB8}" type="presParOf" srcId="{CE19C6AD-5F77-B745-816E-47A99F422901}" destId="{10B80701-FA15-A547-8E92-11B9F46BC3C7}" srcOrd="2" destOrd="0" presId="urn:microsoft.com/office/officeart/2005/8/layout/hierarchy4"/>
    <dgm:cxn modelId="{F874D61B-83A6-3B49-8139-E9C18A938AAD}" type="presParOf" srcId="{10B80701-FA15-A547-8E92-11B9F46BC3C7}" destId="{9010B846-9A1F-DA47-AB36-41456062CA43}" srcOrd="0" destOrd="0" presId="urn:microsoft.com/office/officeart/2005/8/layout/hierarchy4"/>
    <dgm:cxn modelId="{85E1985A-8898-6342-A24E-DC2F4D945C43}" type="presParOf" srcId="{9010B846-9A1F-DA47-AB36-41456062CA43}" destId="{B0CCD5EF-9A11-F74C-A8B1-CAA743E29ADC}" srcOrd="0" destOrd="0" presId="urn:microsoft.com/office/officeart/2005/8/layout/hierarchy4"/>
    <dgm:cxn modelId="{5EDAAB46-41C1-E24E-9B1E-DC189D84E446}" type="presParOf" srcId="{9010B846-9A1F-DA47-AB36-41456062CA43}" destId="{CC2A9135-0CF5-424F-9D21-A51F5D973181}" srcOrd="1" destOrd="0" presId="urn:microsoft.com/office/officeart/2005/8/layout/hierarchy4"/>
    <dgm:cxn modelId="{880FF9A2-CD73-0A45-91FE-F1FF83814A2F}" type="presParOf" srcId="{9010B846-9A1F-DA47-AB36-41456062CA43}" destId="{573C5B80-A9A0-9E47-9B2A-9995234437C9}" srcOrd="2" destOrd="0" presId="urn:microsoft.com/office/officeart/2005/8/layout/hierarchy4"/>
    <dgm:cxn modelId="{C2709230-E5B2-F64F-AE32-DE64F2DBB5FF}" type="presParOf" srcId="{573C5B80-A9A0-9E47-9B2A-9995234437C9}" destId="{5C037A27-E44F-C548-B22D-10E150147413}" srcOrd="0" destOrd="0" presId="urn:microsoft.com/office/officeart/2005/8/layout/hierarchy4"/>
    <dgm:cxn modelId="{6E59D361-1A6C-2D46-BD3A-D8F795647951}" type="presParOf" srcId="{5C037A27-E44F-C548-B22D-10E150147413}" destId="{515D1FEB-D374-E340-88E0-6C1E9F94A4A6}" srcOrd="0" destOrd="0" presId="urn:microsoft.com/office/officeart/2005/8/layout/hierarchy4"/>
    <dgm:cxn modelId="{856178AD-9C4D-7B44-B1FF-C86995D22102}" type="presParOf" srcId="{5C037A27-E44F-C548-B22D-10E150147413}" destId="{79035F68-1E42-F94D-80EB-D122089632B9}" srcOrd="1" destOrd="0" presId="urn:microsoft.com/office/officeart/2005/8/layout/hierarchy4"/>
    <dgm:cxn modelId="{AE4FD525-06F6-6B42-8A2D-892F56B732FF}" type="presParOf" srcId="{5C037A27-E44F-C548-B22D-10E150147413}" destId="{4C71599E-2A6F-004A-A90C-43AC6196F958}" srcOrd="2" destOrd="0" presId="urn:microsoft.com/office/officeart/2005/8/layout/hierarchy4"/>
    <dgm:cxn modelId="{733661E5-239D-364B-9282-75EB395F7FC4}" type="presParOf" srcId="{4C71599E-2A6F-004A-A90C-43AC6196F958}" destId="{15736AC1-40E7-7243-BF26-2F554F10CE2B}" srcOrd="0" destOrd="0" presId="urn:microsoft.com/office/officeart/2005/8/layout/hierarchy4"/>
    <dgm:cxn modelId="{1887ABB6-A0EE-7048-B3CD-F7EAC173EFF4}" type="presParOf" srcId="{15736AC1-40E7-7243-BF26-2F554F10CE2B}" destId="{2B18E350-B129-D546-BA9D-83483D8CE422}" srcOrd="0" destOrd="0" presId="urn:microsoft.com/office/officeart/2005/8/layout/hierarchy4"/>
    <dgm:cxn modelId="{5880E643-9398-2E4E-B35A-EE709E483DB3}" type="presParOf" srcId="{15736AC1-40E7-7243-BF26-2F554F10CE2B}" destId="{D0924157-22EC-2348-9323-DE12F2FD54AC}" srcOrd="1" destOrd="0" presId="urn:microsoft.com/office/officeart/2005/8/layout/hierarchy4"/>
    <dgm:cxn modelId="{6CF4B79D-6CF9-5E45-9D37-8EF3C2CD2773}" type="presParOf" srcId="{4C71599E-2A6F-004A-A90C-43AC6196F958}" destId="{F5F3A453-18C2-174C-942C-CFE92BDB7846}" srcOrd="1" destOrd="0" presId="urn:microsoft.com/office/officeart/2005/8/layout/hierarchy4"/>
    <dgm:cxn modelId="{A1A25463-8D91-224D-98D6-A29F9291397E}" type="presParOf" srcId="{4C71599E-2A6F-004A-A90C-43AC6196F958}" destId="{3FCD6B7F-2549-284F-8145-52DBFE97ACE6}" srcOrd="2" destOrd="0" presId="urn:microsoft.com/office/officeart/2005/8/layout/hierarchy4"/>
    <dgm:cxn modelId="{81E7279A-975B-264E-BB5B-C68DB192A0BB}" type="presParOf" srcId="{3FCD6B7F-2549-284F-8145-52DBFE97ACE6}" destId="{43DA9F5C-F039-EC42-A442-35325F9A9A73}" srcOrd="0" destOrd="0" presId="urn:microsoft.com/office/officeart/2005/8/layout/hierarchy4"/>
    <dgm:cxn modelId="{07B3530B-B7E4-624B-88EA-A8CC7E37B280}" type="presParOf" srcId="{3FCD6B7F-2549-284F-8145-52DBFE97ACE6}" destId="{5FF5E946-2BC9-3745-AC5D-AA3B93C6782A}" srcOrd="1" destOrd="0" presId="urn:microsoft.com/office/officeart/2005/8/layout/hierarchy4"/>
    <dgm:cxn modelId="{5FA8BE3E-5FEF-694D-8634-E69F3C4A8B6D}" type="presParOf" srcId="{10B80701-FA15-A547-8E92-11B9F46BC3C7}" destId="{EDFAC98F-F2B0-2F41-A04B-2D29164F52B7}" srcOrd="1" destOrd="0" presId="urn:microsoft.com/office/officeart/2005/8/layout/hierarchy4"/>
    <dgm:cxn modelId="{8DC6EAAA-D56D-5643-8188-9A21DDB677D2}" type="presParOf" srcId="{10B80701-FA15-A547-8E92-11B9F46BC3C7}" destId="{1D73384B-67A6-BF4E-8F03-356226BEB976}" srcOrd="2" destOrd="0" presId="urn:microsoft.com/office/officeart/2005/8/layout/hierarchy4"/>
    <dgm:cxn modelId="{DF8A1AAC-9DB4-6C4F-B267-EC10C089ED0B}" type="presParOf" srcId="{1D73384B-67A6-BF4E-8F03-356226BEB976}" destId="{3E97E3E1-6E80-8E49-829B-9CF30FB9EB69}" srcOrd="0" destOrd="0" presId="urn:microsoft.com/office/officeart/2005/8/layout/hierarchy4"/>
    <dgm:cxn modelId="{BE407FA3-D711-3745-9AC4-30C699749954}" type="presParOf" srcId="{1D73384B-67A6-BF4E-8F03-356226BEB976}" destId="{D10A4288-4B87-7548-8A69-D4AEF7FA6FB2}" srcOrd="1" destOrd="0" presId="urn:microsoft.com/office/officeart/2005/8/layout/hierarchy4"/>
    <dgm:cxn modelId="{18EA52E5-CB7B-FD46-B0A2-8AA6A473D399}" type="presParOf" srcId="{1D73384B-67A6-BF4E-8F03-356226BEB976}" destId="{38F9AD05-BDDE-2945-B742-F71DEFBFCB68}" srcOrd="2" destOrd="0" presId="urn:microsoft.com/office/officeart/2005/8/layout/hierarchy4"/>
    <dgm:cxn modelId="{B3FE9F1D-4894-7044-B2B9-97D7769F324C}" type="presParOf" srcId="{38F9AD05-BDDE-2945-B742-F71DEFBFCB68}" destId="{FCA2F9A7-5E5E-F444-8DB7-E4DA0AF0DBC1}" srcOrd="0" destOrd="0" presId="urn:microsoft.com/office/officeart/2005/8/layout/hierarchy4"/>
    <dgm:cxn modelId="{C8FF7EAC-9326-2C45-8C52-382B23A2841D}" type="presParOf" srcId="{FCA2F9A7-5E5E-F444-8DB7-E4DA0AF0DBC1}" destId="{515F045B-7268-EB48-B3F8-213E4918E399}" srcOrd="0" destOrd="0" presId="urn:microsoft.com/office/officeart/2005/8/layout/hierarchy4"/>
    <dgm:cxn modelId="{5D3907DB-643A-2B45-B897-47904F770BBE}" type="presParOf" srcId="{FCA2F9A7-5E5E-F444-8DB7-E4DA0AF0DBC1}" destId="{028CAA17-EB26-B94B-9DEC-984797381C60}" srcOrd="1" destOrd="0" presId="urn:microsoft.com/office/officeart/2005/8/layout/hierarchy4"/>
    <dgm:cxn modelId="{DEA8F4C0-3F40-9743-AB47-6BCC51105A7D}" type="presParOf" srcId="{38F9AD05-BDDE-2945-B742-F71DEFBFCB68}" destId="{0F2BA15C-ADD7-604C-8FB7-0206133874A5}" srcOrd="1" destOrd="0" presId="urn:microsoft.com/office/officeart/2005/8/layout/hierarchy4"/>
    <dgm:cxn modelId="{D2CAB1CC-2C2C-0A4F-B249-337AE331DFAC}" type="presParOf" srcId="{38F9AD05-BDDE-2945-B742-F71DEFBFCB68}" destId="{9C709475-FA76-8346-ACF1-45934412D02A}" srcOrd="2" destOrd="0" presId="urn:microsoft.com/office/officeart/2005/8/layout/hierarchy4"/>
    <dgm:cxn modelId="{B5EE5493-F0C9-C64C-8FCC-7599E439CDED}" type="presParOf" srcId="{9C709475-FA76-8346-ACF1-45934412D02A}" destId="{C33A0B5D-BF8E-B746-BCA8-5B49EA51EC13}" srcOrd="0" destOrd="0" presId="urn:microsoft.com/office/officeart/2005/8/layout/hierarchy4"/>
    <dgm:cxn modelId="{A4E0667D-BDE1-5346-9519-9DEDD42D8665}" type="presParOf" srcId="{9C709475-FA76-8346-ACF1-45934412D02A}" destId="{491E0A7A-C40A-384A-ABDB-482C649CF88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07918-89B0-D44C-9630-B75061FA002D}" type="doc">
      <dgm:prSet loTypeId="urn:microsoft.com/office/officeart/2005/8/layout/hierarchy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70AA-E263-6144-9F93-4C62A869D267}">
      <dgm:prSet phldrT="[Text]"/>
      <dgm:spPr/>
      <dgm:t>
        <a:bodyPr/>
        <a:lstStyle/>
        <a:p>
          <a:r>
            <a:rPr lang="en-US" dirty="0"/>
            <a:t>Each non-terminal A has a method</a:t>
          </a:r>
        </a:p>
      </dgm:t>
    </dgm:pt>
    <dgm:pt modelId="{D7B7A0C9-CEBF-864D-9636-EB42A9A5D1CE}" type="parTrans" cxnId="{267DEE51-D97A-6B49-BDC7-4BD65024F15B}">
      <dgm:prSet/>
      <dgm:spPr/>
      <dgm:t>
        <a:bodyPr/>
        <a:lstStyle/>
        <a:p>
          <a:endParaRPr lang="en-US"/>
        </a:p>
      </dgm:t>
    </dgm:pt>
    <dgm:pt modelId="{64C50B51-7C09-4141-9CCE-3ED22306B1E8}" type="sibTrans" cxnId="{267DEE51-D97A-6B49-BDC7-4BD65024F15B}">
      <dgm:prSet/>
      <dgm:spPr/>
      <dgm:t>
        <a:bodyPr/>
        <a:lstStyle/>
        <a:p>
          <a:endParaRPr lang="en-US"/>
        </a:p>
      </dgm:t>
    </dgm:pt>
    <dgm:pt modelId="{213F09CA-064A-9C4A-AE81-826477A65D09}">
      <dgm:prSet phldrT="[Text]"/>
      <dgm:spPr/>
      <dgm:t>
        <a:bodyPr/>
        <a:lstStyle/>
        <a:p>
          <a:r>
            <a:rPr lang="en-US" dirty="0"/>
            <a:t>N -&gt; 0 | 1 | 2 | 3</a:t>
          </a:r>
        </a:p>
      </dgm:t>
    </dgm:pt>
    <dgm:pt modelId="{EE2BBCBC-D126-F04B-B5D1-A7334A87A2B1}" type="parTrans" cxnId="{989619FB-9751-F840-9412-6CDB2248C3B7}">
      <dgm:prSet/>
      <dgm:spPr/>
      <dgm:t>
        <a:bodyPr/>
        <a:lstStyle/>
        <a:p>
          <a:endParaRPr lang="en-US"/>
        </a:p>
      </dgm:t>
    </dgm:pt>
    <dgm:pt modelId="{DDBB4455-6434-F844-919A-988926651695}" type="sibTrans" cxnId="{989619FB-9751-F840-9412-6CDB2248C3B7}">
      <dgm:prSet/>
      <dgm:spPr/>
      <dgm:t>
        <a:bodyPr/>
        <a:lstStyle/>
        <a:p>
          <a:endParaRPr lang="en-US"/>
        </a:p>
      </dgm:t>
    </dgm:pt>
    <dgm:pt modelId="{5F25EFE3-C750-A743-A23A-47AAD2870B02}">
      <dgm:prSet phldrT="[Text]"/>
      <dgm:spPr/>
      <dgm:t>
        <a:bodyPr/>
        <a:lstStyle/>
        <a:p>
          <a:r>
            <a:rPr lang="en-US" dirty="0"/>
            <a:t>Match(currentInput,’0’)</a:t>
          </a:r>
        </a:p>
      </dgm:t>
    </dgm:pt>
    <dgm:pt modelId="{C74734FE-43FB-1C41-A38D-D2139987F9C4}" type="parTrans" cxnId="{3601B038-0049-0E4D-8E61-EFE7C1E6690F}">
      <dgm:prSet/>
      <dgm:spPr/>
      <dgm:t>
        <a:bodyPr/>
        <a:lstStyle/>
        <a:p>
          <a:endParaRPr lang="en-US"/>
        </a:p>
      </dgm:t>
    </dgm:pt>
    <dgm:pt modelId="{0407126F-E7FE-9F48-ADE4-E6D2D26B14BB}" type="sibTrans" cxnId="{3601B038-0049-0E4D-8E61-EFE7C1E6690F}">
      <dgm:prSet/>
      <dgm:spPr/>
      <dgm:t>
        <a:bodyPr/>
        <a:lstStyle/>
        <a:p>
          <a:endParaRPr lang="en-US"/>
        </a:p>
      </dgm:t>
    </dgm:pt>
    <dgm:pt modelId="{FEB8D8F7-F7D8-EB41-BDAB-AB169B41412B}">
      <dgm:prSet phldrT="[Text]"/>
      <dgm:spPr/>
      <dgm:t>
        <a:bodyPr/>
        <a:lstStyle/>
        <a:p>
          <a:r>
            <a:rPr lang="en-US" dirty="0"/>
            <a:t>E -&gt; OEE | N</a:t>
          </a:r>
        </a:p>
      </dgm:t>
    </dgm:pt>
    <dgm:pt modelId="{C7E692AC-6F98-264A-92DB-82ACE6C53140}" type="parTrans" cxnId="{42D1FA2F-A769-114E-9EA9-3480F2F95832}">
      <dgm:prSet/>
      <dgm:spPr/>
      <dgm:t>
        <a:bodyPr/>
        <a:lstStyle/>
        <a:p>
          <a:endParaRPr lang="en-US"/>
        </a:p>
      </dgm:t>
    </dgm:pt>
    <dgm:pt modelId="{D60D5D2F-96B6-7D4F-BBB9-92B3AB9146F7}" type="sibTrans" cxnId="{42D1FA2F-A769-114E-9EA9-3480F2F95832}">
      <dgm:prSet/>
      <dgm:spPr/>
      <dgm:t>
        <a:bodyPr/>
        <a:lstStyle/>
        <a:p>
          <a:endParaRPr lang="en-US"/>
        </a:p>
      </dgm:t>
    </dgm:pt>
    <dgm:pt modelId="{E0884206-4C44-0145-B3B6-2B3F48DE9376}">
      <dgm:prSet phldrT="[Text]"/>
      <dgm:spPr/>
      <dgm:t>
        <a:bodyPr/>
        <a:lstStyle/>
        <a:p>
          <a:r>
            <a:rPr lang="en-US" dirty="0"/>
            <a:t>if </a:t>
          </a:r>
          <a:r>
            <a:rPr lang="en-US" dirty="0" err="1"/>
            <a:t>currentInput</a:t>
          </a:r>
          <a:r>
            <a:rPr lang="en-US" dirty="0"/>
            <a:t> in FIRST(OEE)            then O(</a:t>
          </a:r>
          <a:r>
            <a:rPr lang="en-US" dirty="0" err="1"/>
            <a:t>currentInput</a:t>
          </a:r>
          <a:r>
            <a:rPr lang="en-US" dirty="0"/>
            <a:t>)</a:t>
          </a:r>
        </a:p>
      </dgm:t>
    </dgm:pt>
    <dgm:pt modelId="{0D134761-29AA-0C4C-8F9C-9B7CA916143E}" type="parTrans" cxnId="{FC16997C-E37B-1645-B6AC-DE803ADA1F0C}">
      <dgm:prSet/>
      <dgm:spPr/>
      <dgm:t>
        <a:bodyPr/>
        <a:lstStyle/>
        <a:p>
          <a:endParaRPr lang="en-US"/>
        </a:p>
      </dgm:t>
    </dgm:pt>
    <dgm:pt modelId="{B721F9E5-FDEB-B744-B9AF-E191BFE1B904}" type="sibTrans" cxnId="{FC16997C-E37B-1645-B6AC-DE803ADA1F0C}">
      <dgm:prSet/>
      <dgm:spPr/>
      <dgm:t>
        <a:bodyPr/>
        <a:lstStyle/>
        <a:p>
          <a:endParaRPr lang="en-US"/>
        </a:p>
      </dgm:t>
    </dgm:pt>
    <dgm:pt modelId="{ADE12E87-9DBE-B843-B06A-91AD270C1E56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4F11B3E7-7D67-D34A-8A8C-945A2007E35F}" type="parTrans" cxnId="{08A8AD07-A2AE-B34C-A7BE-2494DD5674E1}">
      <dgm:prSet/>
      <dgm:spPr/>
      <dgm:t>
        <a:bodyPr/>
        <a:lstStyle/>
        <a:p>
          <a:endParaRPr lang="en-US"/>
        </a:p>
      </dgm:t>
    </dgm:pt>
    <dgm:pt modelId="{A5A52A1F-EC04-C44B-B3AD-399EF1C8CA91}" type="sibTrans" cxnId="{08A8AD07-A2AE-B34C-A7BE-2494DD5674E1}">
      <dgm:prSet/>
      <dgm:spPr/>
      <dgm:t>
        <a:bodyPr/>
        <a:lstStyle/>
        <a:p>
          <a:endParaRPr lang="en-US"/>
        </a:p>
      </dgm:t>
    </dgm:pt>
    <dgm:pt modelId="{1584B462-3F0B-6E4B-9023-7819CCEE76CE}">
      <dgm:prSet phldrT="[Text]"/>
      <dgm:spPr/>
      <dgm:t>
        <a:bodyPr/>
        <a:lstStyle/>
        <a:p>
          <a:r>
            <a:rPr lang="en-US" dirty="0" err="1"/>
            <a:t>currentInput</a:t>
          </a:r>
          <a:r>
            <a:rPr lang="en-US" dirty="0"/>
            <a:t> == ‘0'               return true</a:t>
          </a:r>
        </a:p>
      </dgm:t>
    </dgm:pt>
    <dgm:pt modelId="{B63CE0AF-22E1-AB44-88F4-3BEDA7FE346E}" type="parTrans" cxnId="{1DC9946C-1DF4-E949-B792-5D32C86EF263}">
      <dgm:prSet/>
      <dgm:spPr/>
      <dgm:t>
        <a:bodyPr/>
        <a:lstStyle/>
        <a:p>
          <a:endParaRPr lang="en-US"/>
        </a:p>
      </dgm:t>
    </dgm:pt>
    <dgm:pt modelId="{2DD500C2-D70A-4340-BD8D-04C2384D7473}" type="sibTrans" cxnId="{1DC9946C-1DF4-E949-B792-5D32C86EF263}">
      <dgm:prSet/>
      <dgm:spPr/>
      <dgm:t>
        <a:bodyPr/>
        <a:lstStyle/>
        <a:p>
          <a:endParaRPr lang="en-US"/>
        </a:p>
      </dgm:t>
    </dgm:pt>
    <dgm:pt modelId="{55B3977B-5ED7-C04A-A340-C56230548BB8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84F0A433-7793-D24D-ABD6-B6E858E09980}" type="parTrans" cxnId="{2F43E6E9-A9BE-3543-B2A2-0316DE4B48B8}">
      <dgm:prSet/>
      <dgm:spPr/>
      <dgm:t>
        <a:bodyPr/>
        <a:lstStyle/>
        <a:p>
          <a:endParaRPr lang="en-US"/>
        </a:p>
      </dgm:t>
    </dgm:pt>
    <dgm:pt modelId="{A205CE38-F20B-454F-9BD2-62801342B84D}" type="sibTrans" cxnId="{2F43E6E9-A9BE-3543-B2A2-0316DE4B48B8}">
      <dgm:prSet/>
      <dgm:spPr/>
      <dgm:t>
        <a:bodyPr/>
        <a:lstStyle/>
        <a:p>
          <a:endParaRPr lang="en-US"/>
        </a:p>
      </dgm:t>
    </dgm:pt>
    <dgm:pt modelId="{0705AB57-B85D-E44C-A495-30FC78290F4F}" type="pres">
      <dgm:prSet presAssocID="{8D707918-89B0-D44C-9630-B75061FA002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19C6AD-5F77-B745-816E-47A99F422901}" type="pres">
      <dgm:prSet presAssocID="{801470AA-E263-6144-9F93-4C62A869D267}" presName="vertOne" presStyleCnt="0"/>
      <dgm:spPr/>
    </dgm:pt>
    <dgm:pt modelId="{DAD89C01-90DC-0D4E-9EE3-CF5B6647EF8A}" type="pres">
      <dgm:prSet presAssocID="{801470AA-E263-6144-9F93-4C62A869D267}" presName="txOne" presStyleLbl="node0" presStyleIdx="0" presStyleCnt="1" custLinFactNeighborY="47396">
        <dgm:presLayoutVars>
          <dgm:chPref val="3"/>
        </dgm:presLayoutVars>
      </dgm:prSet>
      <dgm:spPr/>
    </dgm:pt>
    <dgm:pt modelId="{244FCD57-D829-5D48-93D5-6C8BCE1DFB56}" type="pres">
      <dgm:prSet presAssocID="{801470AA-E263-6144-9F93-4C62A869D267}" presName="parTransOne" presStyleCnt="0"/>
      <dgm:spPr/>
    </dgm:pt>
    <dgm:pt modelId="{10B80701-FA15-A547-8E92-11B9F46BC3C7}" type="pres">
      <dgm:prSet presAssocID="{801470AA-E263-6144-9F93-4C62A869D267}" presName="horzOne" presStyleCnt="0"/>
      <dgm:spPr/>
    </dgm:pt>
    <dgm:pt modelId="{9010B846-9A1F-DA47-AB36-41456062CA43}" type="pres">
      <dgm:prSet presAssocID="{213F09CA-064A-9C4A-AE81-826477A65D09}" presName="vertTwo" presStyleCnt="0"/>
      <dgm:spPr/>
    </dgm:pt>
    <dgm:pt modelId="{B0CCD5EF-9A11-F74C-A8B1-CAA743E29ADC}" type="pres">
      <dgm:prSet presAssocID="{213F09CA-064A-9C4A-AE81-826477A65D09}" presName="txTwo" presStyleLbl="node2" presStyleIdx="0" presStyleCnt="2">
        <dgm:presLayoutVars>
          <dgm:chPref val="3"/>
        </dgm:presLayoutVars>
      </dgm:prSet>
      <dgm:spPr/>
    </dgm:pt>
    <dgm:pt modelId="{CC2A9135-0CF5-424F-9D21-A51F5D973181}" type="pres">
      <dgm:prSet presAssocID="{213F09CA-064A-9C4A-AE81-826477A65D09}" presName="parTransTwo" presStyleCnt="0"/>
      <dgm:spPr/>
    </dgm:pt>
    <dgm:pt modelId="{573C5B80-A9A0-9E47-9B2A-9995234437C9}" type="pres">
      <dgm:prSet presAssocID="{213F09CA-064A-9C4A-AE81-826477A65D09}" presName="horzTwo" presStyleCnt="0"/>
      <dgm:spPr/>
    </dgm:pt>
    <dgm:pt modelId="{5C037A27-E44F-C548-B22D-10E150147413}" type="pres">
      <dgm:prSet presAssocID="{5F25EFE3-C750-A743-A23A-47AAD2870B02}" presName="vertThree" presStyleCnt="0"/>
      <dgm:spPr/>
    </dgm:pt>
    <dgm:pt modelId="{515D1FEB-D374-E340-88E0-6C1E9F94A4A6}" type="pres">
      <dgm:prSet presAssocID="{5F25EFE3-C750-A743-A23A-47AAD2870B02}" presName="txThree" presStyleLbl="node3" presStyleIdx="0" presStyleCnt="3">
        <dgm:presLayoutVars>
          <dgm:chPref val="3"/>
        </dgm:presLayoutVars>
      </dgm:prSet>
      <dgm:spPr/>
    </dgm:pt>
    <dgm:pt modelId="{79035F68-1E42-F94D-80EB-D122089632B9}" type="pres">
      <dgm:prSet presAssocID="{5F25EFE3-C750-A743-A23A-47AAD2870B02}" presName="parTransThree" presStyleCnt="0"/>
      <dgm:spPr/>
    </dgm:pt>
    <dgm:pt modelId="{4C71599E-2A6F-004A-A90C-43AC6196F958}" type="pres">
      <dgm:prSet presAssocID="{5F25EFE3-C750-A743-A23A-47AAD2870B02}" presName="horzThree" presStyleCnt="0"/>
      <dgm:spPr/>
    </dgm:pt>
    <dgm:pt modelId="{15736AC1-40E7-7243-BF26-2F554F10CE2B}" type="pres">
      <dgm:prSet presAssocID="{1584B462-3F0B-6E4B-9023-7819CCEE76CE}" presName="vertFour" presStyleCnt="0">
        <dgm:presLayoutVars>
          <dgm:chPref val="3"/>
        </dgm:presLayoutVars>
      </dgm:prSet>
      <dgm:spPr/>
    </dgm:pt>
    <dgm:pt modelId="{2B18E350-B129-D546-BA9D-83483D8CE422}" type="pres">
      <dgm:prSet presAssocID="{1584B462-3F0B-6E4B-9023-7819CCEE76CE}" presName="txFour" presStyleLbl="node4" presStyleIdx="0" presStyleCnt="2">
        <dgm:presLayoutVars>
          <dgm:chPref val="3"/>
        </dgm:presLayoutVars>
      </dgm:prSet>
      <dgm:spPr/>
    </dgm:pt>
    <dgm:pt modelId="{D0924157-22EC-2348-9323-DE12F2FD54AC}" type="pres">
      <dgm:prSet presAssocID="{1584B462-3F0B-6E4B-9023-7819CCEE76CE}" presName="horzFour" presStyleCnt="0"/>
      <dgm:spPr/>
    </dgm:pt>
    <dgm:pt modelId="{F5F3A453-18C2-174C-942C-CFE92BDB7846}" type="pres">
      <dgm:prSet presAssocID="{2DD500C2-D70A-4340-BD8D-04C2384D7473}" presName="sibSpaceFour" presStyleCnt="0"/>
      <dgm:spPr/>
    </dgm:pt>
    <dgm:pt modelId="{3FCD6B7F-2549-284F-8145-52DBFE97ACE6}" type="pres">
      <dgm:prSet presAssocID="{55B3977B-5ED7-C04A-A340-C56230548BB8}" presName="vertFour" presStyleCnt="0">
        <dgm:presLayoutVars>
          <dgm:chPref val="3"/>
        </dgm:presLayoutVars>
      </dgm:prSet>
      <dgm:spPr/>
    </dgm:pt>
    <dgm:pt modelId="{43DA9F5C-F039-EC42-A442-35325F9A9A73}" type="pres">
      <dgm:prSet presAssocID="{55B3977B-5ED7-C04A-A340-C56230548BB8}" presName="txFour" presStyleLbl="node4" presStyleIdx="1" presStyleCnt="2">
        <dgm:presLayoutVars>
          <dgm:chPref val="3"/>
        </dgm:presLayoutVars>
      </dgm:prSet>
      <dgm:spPr/>
    </dgm:pt>
    <dgm:pt modelId="{5FF5E946-2BC9-3745-AC5D-AA3B93C6782A}" type="pres">
      <dgm:prSet presAssocID="{55B3977B-5ED7-C04A-A340-C56230548BB8}" presName="horzFour" presStyleCnt="0"/>
      <dgm:spPr/>
    </dgm:pt>
    <dgm:pt modelId="{EDFAC98F-F2B0-2F41-A04B-2D29164F52B7}" type="pres">
      <dgm:prSet presAssocID="{DDBB4455-6434-F844-919A-988926651695}" presName="sibSpaceTwo" presStyleCnt="0"/>
      <dgm:spPr/>
    </dgm:pt>
    <dgm:pt modelId="{1D73384B-67A6-BF4E-8F03-356226BEB976}" type="pres">
      <dgm:prSet presAssocID="{FEB8D8F7-F7D8-EB41-BDAB-AB169B41412B}" presName="vertTwo" presStyleCnt="0"/>
      <dgm:spPr/>
    </dgm:pt>
    <dgm:pt modelId="{3E97E3E1-6E80-8E49-829B-9CF30FB9EB69}" type="pres">
      <dgm:prSet presAssocID="{FEB8D8F7-F7D8-EB41-BDAB-AB169B41412B}" presName="txTwo" presStyleLbl="node2" presStyleIdx="1" presStyleCnt="2">
        <dgm:presLayoutVars>
          <dgm:chPref val="3"/>
        </dgm:presLayoutVars>
      </dgm:prSet>
      <dgm:spPr/>
    </dgm:pt>
    <dgm:pt modelId="{D10A4288-4B87-7548-8A69-D4AEF7FA6FB2}" type="pres">
      <dgm:prSet presAssocID="{FEB8D8F7-F7D8-EB41-BDAB-AB169B41412B}" presName="parTransTwo" presStyleCnt="0"/>
      <dgm:spPr/>
    </dgm:pt>
    <dgm:pt modelId="{38F9AD05-BDDE-2945-B742-F71DEFBFCB68}" type="pres">
      <dgm:prSet presAssocID="{FEB8D8F7-F7D8-EB41-BDAB-AB169B41412B}" presName="horzTwo" presStyleCnt="0"/>
      <dgm:spPr/>
    </dgm:pt>
    <dgm:pt modelId="{FCA2F9A7-5E5E-F444-8DB7-E4DA0AF0DBC1}" type="pres">
      <dgm:prSet presAssocID="{E0884206-4C44-0145-B3B6-2B3F48DE9376}" presName="vertThree" presStyleCnt="0"/>
      <dgm:spPr/>
    </dgm:pt>
    <dgm:pt modelId="{515F045B-7268-EB48-B3F8-213E4918E399}" type="pres">
      <dgm:prSet presAssocID="{E0884206-4C44-0145-B3B6-2B3F48DE9376}" presName="txThree" presStyleLbl="node3" presStyleIdx="1" presStyleCnt="3">
        <dgm:presLayoutVars>
          <dgm:chPref val="3"/>
        </dgm:presLayoutVars>
      </dgm:prSet>
      <dgm:spPr/>
    </dgm:pt>
    <dgm:pt modelId="{028CAA17-EB26-B94B-9DEC-984797381C60}" type="pres">
      <dgm:prSet presAssocID="{E0884206-4C44-0145-B3B6-2B3F48DE9376}" presName="horzThree" presStyleCnt="0"/>
      <dgm:spPr/>
    </dgm:pt>
    <dgm:pt modelId="{0F2BA15C-ADD7-604C-8FB7-0206133874A5}" type="pres">
      <dgm:prSet presAssocID="{B721F9E5-FDEB-B744-B9AF-E191BFE1B904}" presName="sibSpaceThree" presStyleCnt="0"/>
      <dgm:spPr/>
    </dgm:pt>
    <dgm:pt modelId="{9C709475-FA76-8346-ACF1-45934412D02A}" type="pres">
      <dgm:prSet presAssocID="{ADE12E87-9DBE-B843-B06A-91AD270C1E56}" presName="vertThree" presStyleCnt="0"/>
      <dgm:spPr/>
    </dgm:pt>
    <dgm:pt modelId="{C33A0B5D-BF8E-B746-BCA8-5B49EA51EC13}" type="pres">
      <dgm:prSet presAssocID="{ADE12E87-9DBE-B843-B06A-91AD270C1E56}" presName="txThree" presStyleLbl="node3" presStyleIdx="2" presStyleCnt="3">
        <dgm:presLayoutVars>
          <dgm:chPref val="3"/>
        </dgm:presLayoutVars>
      </dgm:prSet>
      <dgm:spPr/>
    </dgm:pt>
    <dgm:pt modelId="{491E0A7A-C40A-384A-ABDB-482C649CF886}" type="pres">
      <dgm:prSet presAssocID="{ADE12E87-9DBE-B843-B06A-91AD270C1E56}" presName="horzThree" presStyleCnt="0"/>
      <dgm:spPr/>
    </dgm:pt>
  </dgm:ptLst>
  <dgm:cxnLst>
    <dgm:cxn modelId="{5BAC2105-B241-5140-A1AE-070F4B16F41E}" type="presOf" srcId="{1584B462-3F0B-6E4B-9023-7819CCEE76CE}" destId="{2B18E350-B129-D546-BA9D-83483D8CE422}" srcOrd="0" destOrd="0" presId="urn:microsoft.com/office/officeart/2005/8/layout/hierarchy4"/>
    <dgm:cxn modelId="{08A8AD07-A2AE-B34C-A7BE-2494DD5674E1}" srcId="{FEB8D8F7-F7D8-EB41-BDAB-AB169B41412B}" destId="{ADE12E87-9DBE-B843-B06A-91AD270C1E56}" srcOrd="1" destOrd="0" parTransId="{4F11B3E7-7D67-D34A-8A8C-945A2007E35F}" sibTransId="{A5A52A1F-EC04-C44B-B3AD-399EF1C8CA91}"/>
    <dgm:cxn modelId="{42D1FA2F-A769-114E-9EA9-3480F2F95832}" srcId="{801470AA-E263-6144-9F93-4C62A869D267}" destId="{FEB8D8F7-F7D8-EB41-BDAB-AB169B41412B}" srcOrd="1" destOrd="0" parTransId="{C7E692AC-6F98-264A-92DB-82ACE6C53140}" sibTransId="{D60D5D2F-96B6-7D4F-BBB9-92B3AB9146F7}"/>
    <dgm:cxn modelId="{3601B038-0049-0E4D-8E61-EFE7C1E6690F}" srcId="{213F09CA-064A-9C4A-AE81-826477A65D09}" destId="{5F25EFE3-C750-A743-A23A-47AAD2870B02}" srcOrd="0" destOrd="0" parTransId="{C74734FE-43FB-1C41-A38D-D2139987F9C4}" sibTransId="{0407126F-E7FE-9F48-ADE4-E6D2D26B14BB}"/>
    <dgm:cxn modelId="{43597B41-F250-2444-9E3E-4EE87579AB9B}" type="presOf" srcId="{213F09CA-064A-9C4A-AE81-826477A65D09}" destId="{B0CCD5EF-9A11-F74C-A8B1-CAA743E29ADC}" srcOrd="0" destOrd="0" presId="urn:microsoft.com/office/officeart/2005/8/layout/hierarchy4"/>
    <dgm:cxn modelId="{EB7FCA42-3450-7B41-A88F-6FD12CEB81D2}" type="presOf" srcId="{55B3977B-5ED7-C04A-A340-C56230548BB8}" destId="{43DA9F5C-F039-EC42-A442-35325F9A9A73}" srcOrd="0" destOrd="0" presId="urn:microsoft.com/office/officeart/2005/8/layout/hierarchy4"/>
    <dgm:cxn modelId="{267DEE51-D97A-6B49-BDC7-4BD65024F15B}" srcId="{8D707918-89B0-D44C-9630-B75061FA002D}" destId="{801470AA-E263-6144-9F93-4C62A869D267}" srcOrd="0" destOrd="0" parTransId="{D7B7A0C9-CEBF-864D-9636-EB42A9A5D1CE}" sibTransId="{64C50B51-7C09-4141-9CCE-3ED22306B1E8}"/>
    <dgm:cxn modelId="{1DC9946C-1DF4-E949-B792-5D32C86EF263}" srcId="{5F25EFE3-C750-A743-A23A-47AAD2870B02}" destId="{1584B462-3F0B-6E4B-9023-7819CCEE76CE}" srcOrd="0" destOrd="0" parTransId="{B63CE0AF-22E1-AB44-88F4-3BEDA7FE346E}" sibTransId="{2DD500C2-D70A-4340-BD8D-04C2384D7473}"/>
    <dgm:cxn modelId="{FD4C126D-7D1B-B747-8C49-3EB1FCDE22F4}" type="presOf" srcId="{5F25EFE3-C750-A743-A23A-47AAD2870B02}" destId="{515D1FEB-D374-E340-88E0-6C1E9F94A4A6}" srcOrd="0" destOrd="0" presId="urn:microsoft.com/office/officeart/2005/8/layout/hierarchy4"/>
    <dgm:cxn modelId="{8AE3BF6D-A276-1E47-9AEF-776E29A2FD9B}" type="presOf" srcId="{ADE12E87-9DBE-B843-B06A-91AD270C1E56}" destId="{C33A0B5D-BF8E-B746-BCA8-5B49EA51EC13}" srcOrd="0" destOrd="0" presId="urn:microsoft.com/office/officeart/2005/8/layout/hierarchy4"/>
    <dgm:cxn modelId="{FC16997C-E37B-1645-B6AC-DE803ADA1F0C}" srcId="{FEB8D8F7-F7D8-EB41-BDAB-AB169B41412B}" destId="{E0884206-4C44-0145-B3B6-2B3F48DE9376}" srcOrd="0" destOrd="0" parTransId="{0D134761-29AA-0C4C-8F9C-9B7CA916143E}" sibTransId="{B721F9E5-FDEB-B744-B9AF-E191BFE1B904}"/>
    <dgm:cxn modelId="{1F4910A3-0418-5F40-85BB-0CA43EC4D004}" type="presOf" srcId="{FEB8D8F7-F7D8-EB41-BDAB-AB169B41412B}" destId="{3E97E3E1-6E80-8E49-829B-9CF30FB9EB69}" srcOrd="0" destOrd="0" presId="urn:microsoft.com/office/officeart/2005/8/layout/hierarchy4"/>
    <dgm:cxn modelId="{D7FC18AE-734D-164E-8437-036C132713AC}" type="presOf" srcId="{8D707918-89B0-D44C-9630-B75061FA002D}" destId="{0705AB57-B85D-E44C-A495-30FC78290F4F}" srcOrd="0" destOrd="0" presId="urn:microsoft.com/office/officeart/2005/8/layout/hierarchy4"/>
    <dgm:cxn modelId="{A0B040BC-5FE0-7F47-B282-7CCB4B55B06D}" type="presOf" srcId="{E0884206-4C44-0145-B3B6-2B3F48DE9376}" destId="{515F045B-7268-EB48-B3F8-213E4918E399}" srcOrd="0" destOrd="0" presId="urn:microsoft.com/office/officeart/2005/8/layout/hierarchy4"/>
    <dgm:cxn modelId="{B3AC6DE0-7725-494E-871E-3A9E69133634}" type="presOf" srcId="{801470AA-E263-6144-9F93-4C62A869D267}" destId="{DAD89C01-90DC-0D4E-9EE3-CF5B6647EF8A}" srcOrd="0" destOrd="0" presId="urn:microsoft.com/office/officeart/2005/8/layout/hierarchy4"/>
    <dgm:cxn modelId="{2F43E6E9-A9BE-3543-B2A2-0316DE4B48B8}" srcId="{5F25EFE3-C750-A743-A23A-47AAD2870B02}" destId="{55B3977B-5ED7-C04A-A340-C56230548BB8}" srcOrd="1" destOrd="0" parTransId="{84F0A433-7793-D24D-ABD6-B6E858E09980}" sibTransId="{A205CE38-F20B-454F-9BD2-62801342B84D}"/>
    <dgm:cxn modelId="{989619FB-9751-F840-9412-6CDB2248C3B7}" srcId="{801470AA-E263-6144-9F93-4C62A869D267}" destId="{213F09CA-064A-9C4A-AE81-826477A65D09}" srcOrd="0" destOrd="0" parTransId="{EE2BBCBC-D126-F04B-B5D1-A7334A87A2B1}" sibTransId="{DDBB4455-6434-F844-919A-988926651695}"/>
    <dgm:cxn modelId="{B59A2B20-D7A6-334E-9701-05DB7ABB5BA4}" type="presParOf" srcId="{0705AB57-B85D-E44C-A495-30FC78290F4F}" destId="{CE19C6AD-5F77-B745-816E-47A99F422901}" srcOrd="0" destOrd="0" presId="urn:microsoft.com/office/officeart/2005/8/layout/hierarchy4"/>
    <dgm:cxn modelId="{620D7D25-23D3-4248-9B40-C77694535729}" type="presParOf" srcId="{CE19C6AD-5F77-B745-816E-47A99F422901}" destId="{DAD89C01-90DC-0D4E-9EE3-CF5B6647EF8A}" srcOrd="0" destOrd="0" presId="urn:microsoft.com/office/officeart/2005/8/layout/hierarchy4"/>
    <dgm:cxn modelId="{E75FF6B6-0FBA-C14C-84E5-B4960FA36065}" type="presParOf" srcId="{CE19C6AD-5F77-B745-816E-47A99F422901}" destId="{244FCD57-D829-5D48-93D5-6C8BCE1DFB56}" srcOrd="1" destOrd="0" presId="urn:microsoft.com/office/officeart/2005/8/layout/hierarchy4"/>
    <dgm:cxn modelId="{CE378FFA-230B-0C46-B85D-171E84BA1AB8}" type="presParOf" srcId="{CE19C6AD-5F77-B745-816E-47A99F422901}" destId="{10B80701-FA15-A547-8E92-11B9F46BC3C7}" srcOrd="2" destOrd="0" presId="urn:microsoft.com/office/officeart/2005/8/layout/hierarchy4"/>
    <dgm:cxn modelId="{F874D61B-83A6-3B49-8139-E9C18A938AAD}" type="presParOf" srcId="{10B80701-FA15-A547-8E92-11B9F46BC3C7}" destId="{9010B846-9A1F-DA47-AB36-41456062CA43}" srcOrd="0" destOrd="0" presId="urn:microsoft.com/office/officeart/2005/8/layout/hierarchy4"/>
    <dgm:cxn modelId="{85E1985A-8898-6342-A24E-DC2F4D945C43}" type="presParOf" srcId="{9010B846-9A1F-DA47-AB36-41456062CA43}" destId="{B0CCD5EF-9A11-F74C-A8B1-CAA743E29ADC}" srcOrd="0" destOrd="0" presId="urn:microsoft.com/office/officeart/2005/8/layout/hierarchy4"/>
    <dgm:cxn modelId="{5EDAAB46-41C1-E24E-9B1E-DC189D84E446}" type="presParOf" srcId="{9010B846-9A1F-DA47-AB36-41456062CA43}" destId="{CC2A9135-0CF5-424F-9D21-A51F5D973181}" srcOrd="1" destOrd="0" presId="urn:microsoft.com/office/officeart/2005/8/layout/hierarchy4"/>
    <dgm:cxn modelId="{880FF9A2-CD73-0A45-91FE-F1FF83814A2F}" type="presParOf" srcId="{9010B846-9A1F-DA47-AB36-41456062CA43}" destId="{573C5B80-A9A0-9E47-9B2A-9995234437C9}" srcOrd="2" destOrd="0" presId="urn:microsoft.com/office/officeart/2005/8/layout/hierarchy4"/>
    <dgm:cxn modelId="{C2709230-E5B2-F64F-AE32-DE64F2DBB5FF}" type="presParOf" srcId="{573C5B80-A9A0-9E47-9B2A-9995234437C9}" destId="{5C037A27-E44F-C548-B22D-10E150147413}" srcOrd="0" destOrd="0" presId="urn:microsoft.com/office/officeart/2005/8/layout/hierarchy4"/>
    <dgm:cxn modelId="{6E59D361-1A6C-2D46-BD3A-D8F795647951}" type="presParOf" srcId="{5C037A27-E44F-C548-B22D-10E150147413}" destId="{515D1FEB-D374-E340-88E0-6C1E9F94A4A6}" srcOrd="0" destOrd="0" presId="urn:microsoft.com/office/officeart/2005/8/layout/hierarchy4"/>
    <dgm:cxn modelId="{856178AD-9C4D-7B44-B1FF-C86995D22102}" type="presParOf" srcId="{5C037A27-E44F-C548-B22D-10E150147413}" destId="{79035F68-1E42-F94D-80EB-D122089632B9}" srcOrd="1" destOrd="0" presId="urn:microsoft.com/office/officeart/2005/8/layout/hierarchy4"/>
    <dgm:cxn modelId="{AE4FD525-06F6-6B42-8A2D-892F56B732FF}" type="presParOf" srcId="{5C037A27-E44F-C548-B22D-10E150147413}" destId="{4C71599E-2A6F-004A-A90C-43AC6196F958}" srcOrd="2" destOrd="0" presId="urn:microsoft.com/office/officeart/2005/8/layout/hierarchy4"/>
    <dgm:cxn modelId="{733661E5-239D-364B-9282-75EB395F7FC4}" type="presParOf" srcId="{4C71599E-2A6F-004A-A90C-43AC6196F958}" destId="{15736AC1-40E7-7243-BF26-2F554F10CE2B}" srcOrd="0" destOrd="0" presId="urn:microsoft.com/office/officeart/2005/8/layout/hierarchy4"/>
    <dgm:cxn modelId="{1887ABB6-A0EE-7048-B3CD-F7EAC173EFF4}" type="presParOf" srcId="{15736AC1-40E7-7243-BF26-2F554F10CE2B}" destId="{2B18E350-B129-D546-BA9D-83483D8CE422}" srcOrd="0" destOrd="0" presId="urn:microsoft.com/office/officeart/2005/8/layout/hierarchy4"/>
    <dgm:cxn modelId="{5880E643-9398-2E4E-B35A-EE709E483DB3}" type="presParOf" srcId="{15736AC1-40E7-7243-BF26-2F554F10CE2B}" destId="{D0924157-22EC-2348-9323-DE12F2FD54AC}" srcOrd="1" destOrd="0" presId="urn:microsoft.com/office/officeart/2005/8/layout/hierarchy4"/>
    <dgm:cxn modelId="{6CF4B79D-6CF9-5E45-9D37-8EF3C2CD2773}" type="presParOf" srcId="{4C71599E-2A6F-004A-A90C-43AC6196F958}" destId="{F5F3A453-18C2-174C-942C-CFE92BDB7846}" srcOrd="1" destOrd="0" presId="urn:microsoft.com/office/officeart/2005/8/layout/hierarchy4"/>
    <dgm:cxn modelId="{A1A25463-8D91-224D-98D6-A29F9291397E}" type="presParOf" srcId="{4C71599E-2A6F-004A-A90C-43AC6196F958}" destId="{3FCD6B7F-2549-284F-8145-52DBFE97ACE6}" srcOrd="2" destOrd="0" presId="urn:microsoft.com/office/officeart/2005/8/layout/hierarchy4"/>
    <dgm:cxn modelId="{81E7279A-975B-264E-BB5B-C68DB192A0BB}" type="presParOf" srcId="{3FCD6B7F-2549-284F-8145-52DBFE97ACE6}" destId="{43DA9F5C-F039-EC42-A442-35325F9A9A73}" srcOrd="0" destOrd="0" presId="urn:microsoft.com/office/officeart/2005/8/layout/hierarchy4"/>
    <dgm:cxn modelId="{07B3530B-B7E4-624B-88EA-A8CC7E37B280}" type="presParOf" srcId="{3FCD6B7F-2549-284F-8145-52DBFE97ACE6}" destId="{5FF5E946-2BC9-3745-AC5D-AA3B93C6782A}" srcOrd="1" destOrd="0" presId="urn:microsoft.com/office/officeart/2005/8/layout/hierarchy4"/>
    <dgm:cxn modelId="{5FA8BE3E-5FEF-694D-8634-E69F3C4A8B6D}" type="presParOf" srcId="{10B80701-FA15-A547-8E92-11B9F46BC3C7}" destId="{EDFAC98F-F2B0-2F41-A04B-2D29164F52B7}" srcOrd="1" destOrd="0" presId="urn:microsoft.com/office/officeart/2005/8/layout/hierarchy4"/>
    <dgm:cxn modelId="{8DC6EAAA-D56D-5643-8188-9A21DDB677D2}" type="presParOf" srcId="{10B80701-FA15-A547-8E92-11B9F46BC3C7}" destId="{1D73384B-67A6-BF4E-8F03-356226BEB976}" srcOrd="2" destOrd="0" presId="urn:microsoft.com/office/officeart/2005/8/layout/hierarchy4"/>
    <dgm:cxn modelId="{DF8A1AAC-9DB4-6C4F-B267-EC10C089ED0B}" type="presParOf" srcId="{1D73384B-67A6-BF4E-8F03-356226BEB976}" destId="{3E97E3E1-6E80-8E49-829B-9CF30FB9EB69}" srcOrd="0" destOrd="0" presId="urn:microsoft.com/office/officeart/2005/8/layout/hierarchy4"/>
    <dgm:cxn modelId="{BE407FA3-D711-3745-9AC4-30C699749954}" type="presParOf" srcId="{1D73384B-67A6-BF4E-8F03-356226BEB976}" destId="{D10A4288-4B87-7548-8A69-D4AEF7FA6FB2}" srcOrd="1" destOrd="0" presId="urn:microsoft.com/office/officeart/2005/8/layout/hierarchy4"/>
    <dgm:cxn modelId="{18EA52E5-CB7B-FD46-B0A2-8AA6A473D399}" type="presParOf" srcId="{1D73384B-67A6-BF4E-8F03-356226BEB976}" destId="{38F9AD05-BDDE-2945-B742-F71DEFBFCB68}" srcOrd="2" destOrd="0" presId="urn:microsoft.com/office/officeart/2005/8/layout/hierarchy4"/>
    <dgm:cxn modelId="{B3FE9F1D-4894-7044-B2B9-97D7769F324C}" type="presParOf" srcId="{38F9AD05-BDDE-2945-B742-F71DEFBFCB68}" destId="{FCA2F9A7-5E5E-F444-8DB7-E4DA0AF0DBC1}" srcOrd="0" destOrd="0" presId="urn:microsoft.com/office/officeart/2005/8/layout/hierarchy4"/>
    <dgm:cxn modelId="{C8FF7EAC-9326-2C45-8C52-382B23A2841D}" type="presParOf" srcId="{FCA2F9A7-5E5E-F444-8DB7-E4DA0AF0DBC1}" destId="{515F045B-7268-EB48-B3F8-213E4918E399}" srcOrd="0" destOrd="0" presId="urn:microsoft.com/office/officeart/2005/8/layout/hierarchy4"/>
    <dgm:cxn modelId="{5D3907DB-643A-2B45-B897-47904F770BBE}" type="presParOf" srcId="{FCA2F9A7-5E5E-F444-8DB7-E4DA0AF0DBC1}" destId="{028CAA17-EB26-B94B-9DEC-984797381C60}" srcOrd="1" destOrd="0" presId="urn:microsoft.com/office/officeart/2005/8/layout/hierarchy4"/>
    <dgm:cxn modelId="{DEA8F4C0-3F40-9743-AB47-6BCC51105A7D}" type="presParOf" srcId="{38F9AD05-BDDE-2945-B742-F71DEFBFCB68}" destId="{0F2BA15C-ADD7-604C-8FB7-0206133874A5}" srcOrd="1" destOrd="0" presId="urn:microsoft.com/office/officeart/2005/8/layout/hierarchy4"/>
    <dgm:cxn modelId="{D2CAB1CC-2C2C-0A4F-B249-337AE331DFAC}" type="presParOf" srcId="{38F9AD05-BDDE-2945-B742-F71DEFBFCB68}" destId="{9C709475-FA76-8346-ACF1-45934412D02A}" srcOrd="2" destOrd="0" presId="urn:microsoft.com/office/officeart/2005/8/layout/hierarchy4"/>
    <dgm:cxn modelId="{B5EE5493-F0C9-C64C-8FCC-7599E439CDED}" type="presParOf" srcId="{9C709475-FA76-8346-ACF1-45934412D02A}" destId="{C33A0B5D-BF8E-B746-BCA8-5B49EA51EC13}" srcOrd="0" destOrd="0" presId="urn:microsoft.com/office/officeart/2005/8/layout/hierarchy4"/>
    <dgm:cxn modelId="{A4E0667D-BDE1-5346-9519-9DEDD42D8665}" type="presParOf" srcId="{9C709475-FA76-8346-ACF1-45934412D02A}" destId="{491E0A7A-C40A-384A-ABDB-482C649CF88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07918-89B0-D44C-9630-B75061FA002D}" type="doc">
      <dgm:prSet loTypeId="urn:microsoft.com/office/officeart/2005/8/layout/hierarchy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70AA-E263-6144-9F93-4C62A869D267}">
      <dgm:prSet phldrT="[Text]"/>
      <dgm:spPr/>
      <dgm:t>
        <a:bodyPr/>
        <a:lstStyle/>
        <a:p>
          <a:r>
            <a:rPr lang="en-US" dirty="0"/>
            <a:t>Each non-terminal A has a method</a:t>
          </a:r>
        </a:p>
      </dgm:t>
    </dgm:pt>
    <dgm:pt modelId="{D7B7A0C9-CEBF-864D-9636-EB42A9A5D1CE}" type="parTrans" cxnId="{267DEE51-D97A-6B49-BDC7-4BD65024F15B}">
      <dgm:prSet/>
      <dgm:spPr/>
      <dgm:t>
        <a:bodyPr/>
        <a:lstStyle/>
        <a:p>
          <a:endParaRPr lang="en-US"/>
        </a:p>
      </dgm:t>
    </dgm:pt>
    <dgm:pt modelId="{64C50B51-7C09-4141-9CCE-3ED22306B1E8}" type="sibTrans" cxnId="{267DEE51-D97A-6B49-BDC7-4BD65024F15B}">
      <dgm:prSet/>
      <dgm:spPr/>
      <dgm:t>
        <a:bodyPr/>
        <a:lstStyle/>
        <a:p>
          <a:endParaRPr lang="en-US"/>
        </a:p>
      </dgm:t>
    </dgm:pt>
    <dgm:pt modelId="{213F09CA-064A-9C4A-AE81-826477A65D09}">
      <dgm:prSet phldrT="[Text]"/>
      <dgm:spPr/>
      <dgm:t>
        <a:bodyPr/>
        <a:lstStyle/>
        <a:p>
          <a:r>
            <a:rPr lang="en-US" dirty="0"/>
            <a:t>N -&gt; 0 | 1 | 2 | 3</a:t>
          </a:r>
        </a:p>
      </dgm:t>
    </dgm:pt>
    <dgm:pt modelId="{EE2BBCBC-D126-F04B-B5D1-A7334A87A2B1}" type="parTrans" cxnId="{989619FB-9751-F840-9412-6CDB2248C3B7}">
      <dgm:prSet/>
      <dgm:spPr/>
      <dgm:t>
        <a:bodyPr/>
        <a:lstStyle/>
        <a:p>
          <a:endParaRPr lang="en-US"/>
        </a:p>
      </dgm:t>
    </dgm:pt>
    <dgm:pt modelId="{DDBB4455-6434-F844-919A-988926651695}" type="sibTrans" cxnId="{989619FB-9751-F840-9412-6CDB2248C3B7}">
      <dgm:prSet/>
      <dgm:spPr/>
      <dgm:t>
        <a:bodyPr/>
        <a:lstStyle/>
        <a:p>
          <a:endParaRPr lang="en-US"/>
        </a:p>
      </dgm:t>
    </dgm:pt>
    <dgm:pt modelId="{5F25EFE3-C750-A743-A23A-47AAD2870B02}">
      <dgm:prSet phldrT="[Text]"/>
      <dgm:spPr/>
      <dgm:t>
        <a:bodyPr/>
        <a:lstStyle/>
        <a:p>
          <a:r>
            <a:rPr lang="en-US" dirty="0"/>
            <a:t>Match(currentInput,’0’)</a:t>
          </a:r>
        </a:p>
      </dgm:t>
    </dgm:pt>
    <dgm:pt modelId="{C74734FE-43FB-1C41-A38D-D2139987F9C4}" type="parTrans" cxnId="{3601B038-0049-0E4D-8E61-EFE7C1E6690F}">
      <dgm:prSet/>
      <dgm:spPr/>
      <dgm:t>
        <a:bodyPr/>
        <a:lstStyle/>
        <a:p>
          <a:endParaRPr lang="en-US"/>
        </a:p>
      </dgm:t>
    </dgm:pt>
    <dgm:pt modelId="{0407126F-E7FE-9F48-ADE4-E6D2D26B14BB}" type="sibTrans" cxnId="{3601B038-0049-0E4D-8E61-EFE7C1E6690F}">
      <dgm:prSet/>
      <dgm:spPr/>
      <dgm:t>
        <a:bodyPr/>
        <a:lstStyle/>
        <a:p>
          <a:endParaRPr lang="en-US"/>
        </a:p>
      </dgm:t>
    </dgm:pt>
    <dgm:pt modelId="{FEB8D8F7-F7D8-EB41-BDAB-AB169B41412B}">
      <dgm:prSet phldrT="[Text]"/>
      <dgm:spPr/>
      <dgm:t>
        <a:bodyPr/>
        <a:lstStyle/>
        <a:p>
          <a:r>
            <a:rPr lang="en-US" dirty="0"/>
            <a:t>E -&gt; OEE | N</a:t>
          </a:r>
        </a:p>
      </dgm:t>
    </dgm:pt>
    <dgm:pt modelId="{C7E692AC-6F98-264A-92DB-82ACE6C53140}" type="parTrans" cxnId="{42D1FA2F-A769-114E-9EA9-3480F2F95832}">
      <dgm:prSet/>
      <dgm:spPr/>
      <dgm:t>
        <a:bodyPr/>
        <a:lstStyle/>
        <a:p>
          <a:endParaRPr lang="en-US"/>
        </a:p>
      </dgm:t>
    </dgm:pt>
    <dgm:pt modelId="{D60D5D2F-96B6-7D4F-BBB9-92B3AB9146F7}" type="sibTrans" cxnId="{42D1FA2F-A769-114E-9EA9-3480F2F95832}">
      <dgm:prSet/>
      <dgm:spPr/>
      <dgm:t>
        <a:bodyPr/>
        <a:lstStyle/>
        <a:p>
          <a:endParaRPr lang="en-US"/>
        </a:p>
      </dgm:t>
    </dgm:pt>
    <dgm:pt modelId="{E0884206-4C44-0145-B3B6-2B3F48DE9376}">
      <dgm:prSet phldrT="[Text]"/>
      <dgm:spPr/>
      <dgm:t>
        <a:bodyPr/>
        <a:lstStyle/>
        <a:p>
          <a:r>
            <a:rPr lang="en-US" dirty="0"/>
            <a:t>if </a:t>
          </a:r>
          <a:r>
            <a:rPr lang="en-US" dirty="0" err="1"/>
            <a:t>currentInput</a:t>
          </a:r>
          <a:r>
            <a:rPr lang="en-US" dirty="0"/>
            <a:t> in FIRST(OEE)            then O(</a:t>
          </a:r>
          <a:r>
            <a:rPr lang="en-US" dirty="0" err="1"/>
            <a:t>currentInput</a:t>
          </a:r>
          <a:r>
            <a:rPr lang="en-US" dirty="0"/>
            <a:t>)</a:t>
          </a:r>
        </a:p>
      </dgm:t>
    </dgm:pt>
    <dgm:pt modelId="{0D134761-29AA-0C4C-8F9C-9B7CA916143E}" type="parTrans" cxnId="{FC16997C-E37B-1645-B6AC-DE803ADA1F0C}">
      <dgm:prSet/>
      <dgm:spPr/>
      <dgm:t>
        <a:bodyPr/>
        <a:lstStyle/>
        <a:p>
          <a:endParaRPr lang="en-US"/>
        </a:p>
      </dgm:t>
    </dgm:pt>
    <dgm:pt modelId="{B721F9E5-FDEB-B744-B9AF-E191BFE1B904}" type="sibTrans" cxnId="{FC16997C-E37B-1645-B6AC-DE803ADA1F0C}">
      <dgm:prSet/>
      <dgm:spPr/>
      <dgm:t>
        <a:bodyPr/>
        <a:lstStyle/>
        <a:p>
          <a:endParaRPr lang="en-US"/>
        </a:p>
      </dgm:t>
    </dgm:pt>
    <dgm:pt modelId="{ADE12E87-9DBE-B843-B06A-91AD270C1E56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4F11B3E7-7D67-D34A-8A8C-945A2007E35F}" type="parTrans" cxnId="{08A8AD07-A2AE-B34C-A7BE-2494DD5674E1}">
      <dgm:prSet/>
      <dgm:spPr/>
      <dgm:t>
        <a:bodyPr/>
        <a:lstStyle/>
        <a:p>
          <a:endParaRPr lang="en-US"/>
        </a:p>
      </dgm:t>
    </dgm:pt>
    <dgm:pt modelId="{A5A52A1F-EC04-C44B-B3AD-399EF1C8CA91}" type="sibTrans" cxnId="{08A8AD07-A2AE-B34C-A7BE-2494DD5674E1}">
      <dgm:prSet/>
      <dgm:spPr/>
      <dgm:t>
        <a:bodyPr/>
        <a:lstStyle/>
        <a:p>
          <a:endParaRPr lang="en-US"/>
        </a:p>
      </dgm:t>
    </dgm:pt>
    <dgm:pt modelId="{1584B462-3F0B-6E4B-9023-7819CCEE76CE}">
      <dgm:prSet phldrT="[Text]"/>
      <dgm:spPr/>
      <dgm:t>
        <a:bodyPr/>
        <a:lstStyle/>
        <a:p>
          <a:r>
            <a:rPr lang="en-US" dirty="0" err="1"/>
            <a:t>currentInput</a:t>
          </a:r>
          <a:r>
            <a:rPr lang="en-US" dirty="0"/>
            <a:t> == ‘0'               return true</a:t>
          </a:r>
        </a:p>
      </dgm:t>
    </dgm:pt>
    <dgm:pt modelId="{B63CE0AF-22E1-AB44-88F4-3BEDA7FE346E}" type="parTrans" cxnId="{1DC9946C-1DF4-E949-B792-5D32C86EF263}">
      <dgm:prSet/>
      <dgm:spPr/>
      <dgm:t>
        <a:bodyPr/>
        <a:lstStyle/>
        <a:p>
          <a:endParaRPr lang="en-US"/>
        </a:p>
      </dgm:t>
    </dgm:pt>
    <dgm:pt modelId="{2DD500C2-D70A-4340-BD8D-04C2384D7473}" type="sibTrans" cxnId="{1DC9946C-1DF4-E949-B792-5D32C86EF263}">
      <dgm:prSet/>
      <dgm:spPr/>
      <dgm:t>
        <a:bodyPr/>
        <a:lstStyle/>
        <a:p>
          <a:endParaRPr lang="en-US"/>
        </a:p>
      </dgm:t>
    </dgm:pt>
    <dgm:pt modelId="{55B3977B-5ED7-C04A-A340-C56230548BB8}">
      <dgm:prSet phldrT="[Text]"/>
      <dgm:spPr/>
      <dgm:t>
        <a:bodyPr/>
        <a:lstStyle/>
        <a:p>
          <a:r>
            <a:rPr lang="en-US" dirty="0"/>
            <a:t>else error</a:t>
          </a:r>
        </a:p>
      </dgm:t>
    </dgm:pt>
    <dgm:pt modelId="{84F0A433-7793-D24D-ABD6-B6E858E09980}" type="parTrans" cxnId="{2F43E6E9-A9BE-3543-B2A2-0316DE4B48B8}">
      <dgm:prSet/>
      <dgm:spPr/>
      <dgm:t>
        <a:bodyPr/>
        <a:lstStyle/>
        <a:p>
          <a:endParaRPr lang="en-US"/>
        </a:p>
      </dgm:t>
    </dgm:pt>
    <dgm:pt modelId="{A205CE38-F20B-454F-9BD2-62801342B84D}" type="sibTrans" cxnId="{2F43E6E9-A9BE-3543-B2A2-0316DE4B48B8}">
      <dgm:prSet/>
      <dgm:spPr/>
      <dgm:t>
        <a:bodyPr/>
        <a:lstStyle/>
        <a:p>
          <a:endParaRPr lang="en-US"/>
        </a:p>
      </dgm:t>
    </dgm:pt>
    <dgm:pt modelId="{0705AB57-B85D-E44C-A495-30FC78290F4F}" type="pres">
      <dgm:prSet presAssocID="{8D707918-89B0-D44C-9630-B75061FA002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19C6AD-5F77-B745-816E-47A99F422901}" type="pres">
      <dgm:prSet presAssocID="{801470AA-E263-6144-9F93-4C62A869D267}" presName="vertOne" presStyleCnt="0"/>
      <dgm:spPr/>
    </dgm:pt>
    <dgm:pt modelId="{DAD89C01-90DC-0D4E-9EE3-CF5B6647EF8A}" type="pres">
      <dgm:prSet presAssocID="{801470AA-E263-6144-9F93-4C62A869D267}" presName="txOne" presStyleLbl="node0" presStyleIdx="0" presStyleCnt="1" custLinFactNeighborY="47396">
        <dgm:presLayoutVars>
          <dgm:chPref val="3"/>
        </dgm:presLayoutVars>
      </dgm:prSet>
      <dgm:spPr/>
    </dgm:pt>
    <dgm:pt modelId="{244FCD57-D829-5D48-93D5-6C8BCE1DFB56}" type="pres">
      <dgm:prSet presAssocID="{801470AA-E263-6144-9F93-4C62A869D267}" presName="parTransOne" presStyleCnt="0"/>
      <dgm:spPr/>
    </dgm:pt>
    <dgm:pt modelId="{10B80701-FA15-A547-8E92-11B9F46BC3C7}" type="pres">
      <dgm:prSet presAssocID="{801470AA-E263-6144-9F93-4C62A869D267}" presName="horzOne" presStyleCnt="0"/>
      <dgm:spPr/>
    </dgm:pt>
    <dgm:pt modelId="{9010B846-9A1F-DA47-AB36-41456062CA43}" type="pres">
      <dgm:prSet presAssocID="{213F09CA-064A-9C4A-AE81-826477A65D09}" presName="vertTwo" presStyleCnt="0"/>
      <dgm:spPr/>
    </dgm:pt>
    <dgm:pt modelId="{B0CCD5EF-9A11-F74C-A8B1-CAA743E29ADC}" type="pres">
      <dgm:prSet presAssocID="{213F09CA-064A-9C4A-AE81-826477A65D09}" presName="txTwo" presStyleLbl="node2" presStyleIdx="0" presStyleCnt="2">
        <dgm:presLayoutVars>
          <dgm:chPref val="3"/>
        </dgm:presLayoutVars>
      </dgm:prSet>
      <dgm:spPr/>
    </dgm:pt>
    <dgm:pt modelId="{CC2A9135-0CF5-424F-9D21-A51F5D973181}" type="pres">
      <dgm:prSet presAssocID="{213F09CA-064A-9C4A-AE81-826477A65D09}" presName="parTransTwo" presStyleCnt="0"/>
      <dgm:spPr/>
    </dgm:pt>
    <dgm:pt modelId="{573C5B80-A9A0-9E47-9B2A-9995234437C9}" type="pres">
      <dgm:prSet presAssocID="{213F09CA-064A-9C4A-AE81-826477A65D09}" presName="horzTwo" presStyleCnt="0"/>
      <dgm:spPr/>
    </dgm:pt>
    <dgm:pt modelId="{5C037A27-E44F-C548-B22D-10E150147413}" type="pres">
      <dgm:prSet presAssocID="{5F25EFE3-C750-A743-A23A-47AAD2870B02}" presName="vertThree" presStyleCnt="0"/>
      <dgm:spPr/>
    </dgm:pt>
    <dgm:pt modelId="{515D1FEB-D374-E340-88E0-6C1E9F94A4A6}" type="pres">
      <dgm:prSet presAssocID="{5F25EFE3-C750-A743-A23A-47AAD2870B02}" presName="txThree" presStyleLbl="node3" presStyleIdx="0" presStyleCnt="3">
        <dgm:presLayoutVars>
          <dgm:chPref val="3"/>
        </dgm:presLayoutVars>
      </dgm:prSet>
      <dgm:spPr/>
    </dgm:pt>
    <dgm:pt modelId="{79035F68-1E42-F94D-80EB-D122089632B9}" type="pres">
      <dgm:prSet presAssocID="{5F25EFE3-C750-A743-A23A-47AAD2870B02}" presName="parTransThree" presStyleCnt="0"/>
      <dgm:spPr/>
    </dgm:pt>
    <dgm:pt modelId="{4C71599E-2A6F-004A-A90C-43AC6196F958}" type="pres">
      <dgm:prSet presAssocID="{5F25EFE3-C750-A743-A23A-47AAD2870B02}" presName="horzThree" presStyleCnt="0"/>
      <dgm:spPr/>
    </dgm:pt>
    <dgm:pt modelId="{15736AC1-40E7-7243-BF26-2F554F10CE2B}" type="pres">
      <dgm:prSet presAssocID="{1584B462-3F0B-6E4B-9023-7819CCEE76CE}" presName="vertFour" presStyleCnt="0">
        <dgm:presLayoutVars>
          <dgm:chPref val="3"/>
        </dgm:presLayoutVars>
      </dgm:prSet>
      <dgm:spPr/>
    </dgm:pt>
    <dgm:pt modelId="{2B18E350-B129-D546-BA9D-83483D8CE422}" type="pres">
      <dgm:prSet presAssocID="{1584B462-3F0B-6E4B-9023-7819CCEE76CE}" presName="txFour" presStyleLbl="node4" presStyleIdx="0" presStyleCnt="2">
        <dgm:presLayoutVars>
          <dgm:chPref val="3"/>
        </dgm:presLayoutVars>
      </dgm:prSet>
      <dgm:spPr/>
    </dgm:pt>
    <dgm:pt modelId="{D0924157-22EC-2348-9323-DE12F2FD54AC}" type="pres">
      <dgm:prSet presAssocID="{1584B462-3F0B-6E4B-9023-7819CCEE76CE}" presName="horzFour" presStyleCnt="0"/>
      <dgm:spPr/>
    </dgm:pt>
    <dgm:pt modelId="{F5F3A453-18C2-174C-942C-CFE92BDB7846}" type="pres">
      <dgm:prSet presAssocID="{2DD500C2-D70A-4340-BD8D-04C2384D7473}" presName="sibSpaceFour" presStyleCnt="0"/>
      <dgm:spPr/>
    </dgm:pt>
    <dgm:pt modelId="{3FCD6B7F-2549-284F-8145-52DBFE97ACE6}" type="pres">
      <dgm:prSet presAssocID="{55B3977B-5ED7-C04A-A340-C56230548BB8}" presName="vertFour" presStyleCnt="0">
        <dgm:presLayoutVars>
          <dgm:chPref val="3"/>
        </dgm:presLayoutVars>
      </dgm:prSet>
      <dgm:spPr/>
    </dgm:pt>
    <dgm:pt modelId="{43DA9F5C-F039-EC42-A442-35325F9A9A73}" type="pres">
      <dgm:prSet presAssocID="{55B3977B-5ED7-C04A-A340-C56230548BB8}" presName="txFour" presStyleLbl="node4" presStyleIdx="1" presStyleCnt="2">
        <dgm:presLayoutVars>
          <dgm:chPref val="3"/>
        </dgm:presLayoutVars>
      </dgm:prSet>
      <dgm:spPr/>
    </dgm:pt>
    <dgm:pt modelId="{5FF5E946-2BC9-3745-AC5D-AA3B93C6782A}" type="pres">
      <dgm:prSet presAssocID="{55B3977B-5ED7-C04A-A340-C56230548BB8}" presName="horzFour" presStyleCnt="0"/>
      <dgm:spPr/>
    </dgm:pt>
    <dgm:pt modelId="{EDFAC98F-F2B0-2F41-A04B-2D29164F52B7}" type="pres">
      <dgm:prSet presAssocID="{DDBB4455-6434-F844-919A-988926651695}" presName="sibSpaceTwo" presStyleCnt="0"/>
      <dgm:spPr/>
    </dgm:pt>
    <dgm:pt modelId="{1D73384B-67A6-BF4E-8F03-356226BEB976}" type="pres">
      <dgm:prSet presAssocID="{FEB8D8F7-F7D8-EB41-BDAB-AB169B41412B}" presName="vertTwo" presStyleCnt="0"/>
      <dgm:spPr/>
    </dgm:pt>
    <dgm:pt modelId="{3E97E3E1-6E80-8E49-829B-9CF30FB9EB69}" type="pres">
      <dgm:prSet presAssocID="{FEB8D8F7-F7D8-EB41-BDAB-AB169B41412B}" presName="txTwo" presStyleLbl="node2" presStyleIdx="1" presStyleCnt="2">
        <dgm:presLayoutVars>
          <dgm:chPref val="3"/>
        </dgm:presLayoutVars>
      </dgm:prSet>
      <dgm:spPr/>
    </dgm:pt>
    <dgm:pt modelId="{D10A4288-4B87-7548-8A69-D4AEF7FA6FB2}" type="pres">
      <dgm:prSet presAssocID="{FEB8D8F7-F7D8-EB41-BDAB-AB169B41412B}" presName="parTransTwo" presStyleCnt="0"/>
      <dgm:spPr/>
    </dgm:pt>
    <dgm:pt modelId="{38F9AD05-BDDE-2945-B742-F71DEFBFCB68}" type="pres">
      <dgm:prSet presAssocID="{FEB8D8F7-F7D8-EB41-BDAB-AB169B41412B}" presName="horzTwo" presStyleCnt="0"/>
      <dgm:spPr/>
    </dgm:pt>
    <dgm:pt modelId="{FCA2F9A7-5E5E-F444-8DB7-E4DA0AF0DBC1}" type="pres">
      <dgm:prSet presAssocID="{E0884206-4C44-0145-B3B6-2B3F48DE9376}" presName="vertThree" presStyleCnt="0"/>
      <dgm:spPr/>
    </dgm:pt>
    <dgm:pt modelId="{515F045B-7268-EB48-B3F8-213E4918E399}" type="pres">
      <dgm:prSet presAssocID="{E0884206-4C44-0145-B3B6-2B3F48DE9376}" presName="txThree" presStyleLbl="node3" presStyleIdx="1" presStyleCnt="3">
        <dgm:presLayoutVars>
          <dgm:chPref val="3"/>
        </dgm:presLayoutVars>
      </dgm:prSet>
      <dgm:spPr/>
    </dgm:pt>
    <dgm:pt modelId="{028CAA17-EB26-B94B-9DEC-984797381C60}" type="pres">
      <dgm:prSet presAssocID="{E0884206-4C44-0145-B3B6-2B3F48DE9376}" presName="horzThree" presStyleCnt="0"/>
      <dgm:spPr/>
    </dgm:pt>
    <dgm:pt modelId="{0F2BA15C-ADD7-604C-8FB7-0206133874A5}" type="pres">
      <dgm:prSet presAssocID="{B721F9E5-FDEB-B744-B9AF-E191BFE1B904}" presName="sibSpaceThree" presStyleCnt="0"/>
      <dgm:spPr/>
    </dgm:pt>
    <dgm:pt modelId="{9C709475-FA76-8346-ACF1-45934412D02A}" type="pres">
      <dgm:prSet presAssocID="{ADE12E87-9DBE-B843-B06A-91AD270C1E56}" presName="vertThree" presStyleCnt="0"/>
      <dgm:spPr/>
    </dgm:pt>
    <dgm:pt modelId="{C33A0B5D-BF8E-B746-BCA8-5B49EA51EC13}" type="pres">
      <dgm:prSet presAssocID="{ADE12E87-9DBE-B843-B06A-91AD270C1E56}" presName="txThree" presStyleLbl="node3" presStyleIdx="2" presStyleCnt="3">
        <dgm:presLayoutVars>
          <dgm:chPref val="3"/>
        </dgm:presLayoutVars>
      </dgm:prSet>
      <dgm:spPr/>
    </dgm:pt>
    <dgm:pt modelId="{491E0A7A-C40A-384A-ABDB-482C649CF886}" type="pres">
      <dgm:prSet presAssocID="{ADE12E87-9DBE-B843-B06A-91AD270C1E56}" presName="horzThree" presStyleCnt="0"/>
      <dgm:spPr/>
    </dgm:pt>
  </dgm:ptLst>
  <dgm:cxnLst>
    <dgm:cxn modelId="{5BAC2105-B241-5140-A1AE-070F4B16F41E}" type="presOf" srcId="{1584B462-3F0B-6E4B-9023-7819CCEE76CE}" destId="{2B18E350-B129-D546-BA9D-83483D8CE422}" srcOrd="0" destOrd="0" presId="urn:microsoft.com/office/officeart/2005/8/layout/hierarchy4"/>
    <dgm:cxn modelId="{08A8AD07-A2AE-B34C-A7BE-2494DD5674E1}" srcId="{FEB8D8F7-F7D8-EB41-BDAB-AB169B41412B}" destId="{ADE12E87-9DBE-B843-B06A-91AD270C1E56}" srcOrd="1" destOrd="0" parTransId="{4F11B3E7-7D67-D34A-8A8C-945A2007E35F}" sibTransId="{A5A52A1F-EC04-C44B-B3AD-399EF1C8CA91}"/>
    <dgm:cxn modelId="{42D1FA2F-A769-114E-9EA9-3480F2F95832}" srcId="{801470AA-E263-6144-9F93-4C62A869D267}" destId="{FEB8D8F7-F7D8-EB41-BDAB-AB169B41412B}" srcOrd="1" destOrd="0" parTransId="{C7E692AC-6F98-264A-92DB-82ACE6C53140}" sibTransId="{D60D5D2F-96B6-7D4F-BBB9-92B3AB9146F7}"/>
    <dgm:cxn modelId="{3601B038-0049-0E4D-8E61-EFE7C1E6690F}" srcId="{213F09CA-064A-9C4A-AE81-826477A65D09}" destId="{5F25EFE3-C750-A743-A23A-47AAD2870B02}" srcOrd="0" destOrd="0" parTransId="{C74734FE-43FB-1C41-A38D-D2139987F9C4}" sibTransId="{0407126F-E7FE-9F48-ADE4-E6D2D26B14BB}"/>
    <dgm:cxn modelId="{43597B41-F250-2444-9E3E-4EE87579AB9B}" type="presOf" srcId="{213F09CA-064A-9C4A-AE81-826477A65D09}" destId="{B0CCD5EF-9A11-F74C-A8B1-CAA743E29ADC}" srcOrd="0" destOrd="0" presId="urn:microsoft.com/office/officeart/2005/8/layout/hierarchy4"/>
    <dgm:cxn modelId="{EB7FCA42-3450-7B41-A88F-6FD12CEB81D2}" type="presOf" srcId="{55B3977B-5ED7-C04A-A340-C56230548BB8}" destId="{43DA9F5C-F039-EC42-A442-35325F9A9A73}" srcOrd="0" destOrd="0" presId="urn:microsoft.com/office/officeart/2005/8/layout/hierarchy4"/>
    <dgm:cxn modelId="{267DEE51-D97A-6B49-BDC7-4BD65024F15B}" srcId="{8D707918-89B0-D44C-9630-B75061FA002D}" destId="{801470AA-E263-6144-9F93-4C62A869D267}" srcOrd="0" destOrd="0" parTransId="{D7B7A0C9-CEBF-864D-9636-EB42A9A5D1CE}" sibTransId="{64C50B51-7C09-4141-9CCE-3ED22306B1E8}"/>
    <dgm:cxn modelId="{1DC9946C-1DF4-E949-B792-5D32C86EF263}" srcId="{5F25EFE3-C750-A743-A23A-47AAD2870B02}" destId="{1584B462-3F0B-6E4B-9023-7819CCEE76CE}" srcOrd="0" destOrd="0" parTransId="{B63CE0AF-22E1-AB44-88F4-3BEDA7FE346E}" sibTransId="{2DD500C2-D70A-4340-BD8D-04C2384D7473}"/>
    <dgm:cxn modelId="{FD4C126D-7D1B-B747-8C49-3EB1FCDE22F4}" type="presOf" srcId="{5F25EFE3-C750-A743-A23A-47AAD2870B02}" destId="{515D1FEB-D374-E340-88E0-6C1E9F94A4A6}" srcOrd="0" destOrd="0" presId="urn:microsoft.com/office/officeart/2005/8/layout/hierarchy4"/>
    <dgm:cxn modelId="{8AE3BF6D-A276-1E47-9AEF-776E29A2FD9B}" type="presOf" srcId="{ADE12E87-9DBE-B843-B06A-91AD270C1E56}" destId="{C33A0B5D-BF8E-B746-BCA8-5B49EA51EC13}" srcOrd="0" destOrd="0" presId="urn:microsoft.com/office/officeart/2005/8/layout/hierarchy4"/>
    <dgm:cxn modelId="{FC16997C-E37B-1645-B6AC-DE803ADA1F0C}" srcId="{FEB8D8F7-F7D8-EB41-BDAB-AB169B41412B}" destId="{E0884206-4C44-0145-B3B6-2B3F48DE9376}" srcOrd="0" destOrd="0" parTransId="{0D134761-29AA-0C4C-8F9C-9B7CA916143E}" sibTransId="{B721F9E5-FDEB-B744-B9AF-E191BFE1B904}"/>
    <dgm:cxn modelId="{1F4910A3-0418-5F40-85BB-0CA43EC4D004}" type="presOf" srcId="{FEB8D8F7-F7D8-EB41-BDAB-AB169B41412B}" destId="{3E97E3E1-6E80-8E49-829B-9CF30FB9EB69}" srcOrd="0" destOrd="0" presId="urn:microsoft.com/office/officeart/2005/8/layout/hierarchy4"/>
    <dgm:cxn modelId="{D7FC18AE-734D-164E-8437-036C132713AC}" type="presOf" srcId="{8D707918-89B0-D44C-9630-B75061FA002D}" destId="{0705AB57-B85D-E44C-A495-30FC78290F4F}" srcOrd="0" destOrd="0" presId="urn:microsoft.com/office/officeart/2005/8/layout/hierarchy4"/>
    <dgm:cxn modelId="{A0B040BC-5FE0-7F47-B282-7CCB4B55B06D}" type="presOf" srcId="{E0884206-4C44-0145-B3B6-2B3F48DE9376}" destId="{515F045B-7268-EB48-B3F8-213E4918E399}" srcOrd="0" destOrd="0" presId="urn:microsoft.com/office/officeart/2005/8/layout/hierarchy4"/>
    <dgm:cxn modelId="{B3AC6DE0-7725-494E-871E-3A9E69133634}" type="presOf" srcId="{801470AA-E263-6144-9F93-4C62A869D267}" destId="{DAD89C01-90DC-0D4E-9EE3-CF5B6647EF8A}" srcOrd="0" destOrd="0" presId="urn:microsoft.com/office/officeart/2005/8/layout/hierarchy4"/>
    <dgm:cxn modelId="{2F43E6E9-A9BE-3543-B2A2-0316DE4B48B8}" srcId="{5F25EFE3-C750-A743-A23A-47AAD2870B02}" destId="{55B3977B-5ED7-C04A-A340-C56230548BB8}" srcOrd="1" destOrd="0" parTransId="{84F0A433-7793-D24D-ABD6-B6E858E09980}" sibTransId="{A205CE38-F20B-454F-9BD2-62801342B84D}"/>
    <dgm:cxn modelId="{989619FB-9751-F840-9412-6CDB2248C3B7}" srcId="{801470AA-E263-6144-9F93-4C62A869D267}" destId="{213F09CA-064A-9C4A-AE81-826477A65D09}" srcOrd="0" destOrd="0" parTransId="{EE2BBCBC-D126-F04B-B5D1-A7334A87A2B1}" sibTransId="{DDBB4455-6434-F844-919A-988926651695}"/>
    <dgm:cxn modelId="{B59A2B20-D7A6-334E-9701-05DB7ABB5BA4}" type="presParOf" srcId="{0705AB57-B85D-E44C-A495-30FC78290F4F}" destId="{CE19C6AD-5F77-B745-816E-47A99F422901}" srcOrd="0" destOrd="0" presId="urn:microsoft.com/office/officeart/2005/8/layout/hierarchy4"/>
    <dgm:cxn modelId="{620D7D25-23D3-4248-9B40-C77694535729}" type="presParOf" srcId="{CE19C6AD-5F77-B745-816E-47A99F422901}" destId="{DAD89C01-90DC-0D4E-9EE3-CF5B6647EF8A}" srcOrd="0" destOrd="0" presId="urn:microsoft.com/office/officeart/2005/8/layout/hierarchy4"/>
    <dgm:cxn modelId="{E75FF6B6-0FBA-C14C-84E5-B4960FA36065}" type="presParOf" srcId="{CE19C6AD-5F77-B745-816E-47A99F422901}" destId="{244FCD57-D829-5D48-93D5-6C8BCE1DFB56}" srcOrd="1" destOrd="0" presId="urn:microsoft.com/office/officeart/2005/8/layout/hierarchy4"/>
    <dgm:cxn modelId="{CE378FFA-230B-0C46-B85D-171E84BA1AB8}" type="presParOf" srcId="{CE19C6AD-5F77-B745-816E-47A99F422901}" destId="{10B80701-FA15-A547-8E92-11B9F46BC3C7}" srcOrd="2" destOrd="0" presId="urn:microsoft.com/office/officeart/2005/8/layout/hierarchy4"/>
    <dgm:cxn modelId="{F874D61B-83A6-3B49-8139-E9C18A938AAD}" type="presParOf" srcId="{10B80701-FA15-A547-8E92-11B9F46BC3C7}" destId="{9010B846-9A1F-DA47-AB36-41456062CA43}" srcOrd="0" destOrd="0" presId="urn:microsoft.com/office/officeart/2005/8/layout/hierarchy4"/>
    <dgm:cxn modelId="{85E1985A-8898-6342-A24E-DC2F4D945C43}" type="presParOf" srcId="{9010B846-9A1F-DA47-AB36-41456062CA43}" destId="{B0CCD5EF-9A11-F74C-A8B1-CAA743E29ADC}" srcOrd="0" destOrd="0" presId="urn:microsoft.com/office/officeart/2005/8/layout/hierarchy4"/>
    <dgm:cxn modelId="{5EDAAB46-41C1-E24E-9B1E-DC189D84E446}" type="presParOf" srcId="{9010B846-9A1F-DA47-AB36-41456062CA43}" destId="{CC2A9135-0CF5-424F-9D21-A51F5D973181}" srcOrd="1" destOrd="0" presId="urn:microsoft.com/office/officeart/2005/8/layout/hierarchy4"/>
    <dgm:cxn modelId="{880FF9A2-CD73-0A45-91FE-F1FF83814A2F}" type="presParOf" srcId="{9010B846-9A1F-DA47-AB36-41456062CA43}" destId="{573C5B80-A9A0-9E47-9B2A-9995234437C9}" srcOrd="2" destOrd="0" presId="urn:microsoft.com/office/officeart/2005/8/layout/hierarchy4"/>
    <dgm:cxn modelId="{C2709230-E5B2-F64F-AE32-DE64F2DBB5FF}" type="presParOf" srcId="{573C5B80-A9A0-9E47-9B2A-9995234437C9}" destId="{5C037A27-E44F-C548-B22D-10E150147413}" srcOrd="0" destOrd="0" presId="urn:microsoft.com/office/officeart/2005/8/layout/hierarchy4"/>
    <dgm:cxn modelId="{6E59D361-1A6C-2D46-BD3A-D8F795647951}" type="presParOf" srcId="{5C037A27-E44F-C548-B22D-10E150147413}" destId="{515D1FEB-D374-E340-88E0-6C1E9F94A4A6}" srcOrd="0" destOrd="0" presId="urn:microsoft.com/office/officeart/2005/8/layout/hierarchy4"/>
    <dgm:cxn modelId="{856178AD-9C4D-7B44-B1FF-C86995D22102}" type="presParOf" srcId="{5C037A27-E44F-C548-B22D-10E150147413}" destId="{79035F68-1E42-F94D-80EB-D122089632B9}" srcOrd="1" destOrd="0" presId="urn:microsoft.com/office/officeart/2005/8/layout/hierarchy4"/>
    <dgm:cxn modelId="{AE4FD525-06F6-6B42-8A2D-892F56B732FF}" type="presParOf" srcId="{5C037A27-E44F-C548-B22D-10E150147413}" destId="{4C71599E-2A6F-004A-A90C-43AC6196F958}" srcOrd="2" destOrd="0" presId="urn:microsoft.com/office/officeart/2005/8/layout/hierarchy4"/>
    <dgm:cxn modelId="{733661E5-239D-364B-9282-75EB395F7FC4}" type="presParOf" srcId="{4C71599E-2A6F-004A-A90C-43AC6196F958}" destId="{15736AC1-40E7-7243-BF26-2F554F10CE2B}" srcOrd="0" destOrd="0" presId="urn:microsoft.com/office/officeart/2005/8/layout/hierarchy4"/>
    <dgm:cxn modelId="{1887ABB6-A0EE-7048-B3CD-F7EAC173EFF4}" type="presParOf" srcId="{15736AC1-40E7-7243-BF26-2F554F10CE2B}" destId="{2B18E350-B129-D546-BA9D-83483D8CE422}" srcOrd="0" destOrd="0" presId="urn:microsoft.com/office/officeart/2005/8/layout/hierarchy4"/>
    <dgm:cxn modelId="{5880E643-9398-2E4E-B35A-EE709E483DB3}" type="presParOf" srcId="{15736AC1-40E7-7243-BF26-2F554F10CE2B}" destId="{D0924157-22EC-2348-9323-DE12F2FD54AC}" srcOrd="1" destOrd="0" presId="urn:microsoft.com/office/officeart/2005/8/layout/hierarchy4"/>
    <dgm:cxn modelId="{6CF4B79D-6CF9-5E45-9D37-8EF3C2CD2773}" type="presParOf" srcId="{4C71599E-2A6F-004A-A90C-43AC6196F958}" destId="{F5F3A453-18C2-174C-942C-CFE92BDB7846}" srcOrd="1" destOrd="0" presId="urn:microsoft.com/office/officeart/2005/8/layout/hierarchy4"/>
    <dgm:cxn modelId="{A1A25463-8D91-224D-98D6-A29F9291397E}" type="presParOf" srcId="{4C71599E-2A6F-004A-A90C-43AC6196F958}" destId="{3FCD6B7F-2549-284F-8145-52DBFE97ACE6}" srcOrd="2" destOrd="0" presId="urn:microsoft.com/office/officeart/2005/8/layout/hierarchy4"/>
    <dgm:cxn modelId="{81E7279A-975B-264E-BB5B-C68DB192A0BB}" type="presParOf" srcId="{3FCD6B7F-2549-284F-8145-52DBFE97ACE6}" destId="{43DA9F5C-F039-EC42-A442-35325F9A9A73}" srcOrd="0" destOrd="0" presId="urn:microsoft.com/office/officeart/2005/8/layout/hierarchy4"/>
    <dgm:cxn modelId="{07B3530B-B7E4-624B-88EA-A8CC7E37B280}" type="presParOf" srcId="{3FCD6B7F-2549-284F-8145-52DBFE97ACE6}" destId="{5FF5E946-2BC9-3745-AC5D-AA3B93C6782A}" srcOrd="1" destOrd="0" presId="urn:microsoft.com/office/officeart/2005/8/layout/hierarchy4"/>
    <dgm:cxn modelId="{5FA8BE3E-5FEF-694D-8634-E69F3C4A8B6D}" type="presParOf" srcId="{10B80701-FA15-A547-8E92-11B9F46BC3C7}" destId="{EDFAC98F-F2B0-2F41-A04B-2D29164F52B7}" srcOrd="1" destOrd="0" presId="urn:microsoft.com/office/officeart/2005/8/layout/hierarchy4"/>
    <dgm:cxn modelId="{8DC6EAAA-D56D-5643-8188-9A21DDB677D2}" type="presParOf" srcId="{10B80701-FA15-A547-8E92-11B9F46BC3C7}" destId="{1D73384B-67A6-BF4E-8F03-356226BEB976}" srcOrd="2" destOrd="0" presId="urn:microsoft.com/office/officeart/2005/8/layout/hierarchy4"/>
    <dgm:cxn modelId="{DF8A1AAC-9DB4-6C4F-B267-EC10C089ED0B}" type="presParOf" srcId="{1D73384B-67A6-BF4E-8F03-356226BEB976}" destId="{3E97E3E1-6E80-8E49-829B-9CF30FB9EB69}" srcOrd="0" destOrd="0" presId="urn:microsoft.com/office/officeart/2005/8/layout/hierarchy4"/>
    <dgm:cxn modelId="{BE407FA3-D711-3745-9AC4-30C699749954}" type="presParOf" srcId="{1D73384B-67A6-BF4E-8F03-356226BEB976}" destId="{D10A4288-4B87-7548-8A69-D4AEF7FA6FB2}" srcOrd="1" destOrd="0" presId="urn:microsoft.com/office/officeart/2005/8/layout/hierarchy4"/>
    <dgm:cxn modelId="{18EA52E5-CB7B-FD46-B0A2-8AA6A473D399}" type="presParOf" srcId="{1D73384B-67A6-BF4E-8F03-356226BEB976}" destId="{38F9AD05-BDDE-2945-B742-F71DEFBFCB68}" srcOrd="2" destOrd="0" presId="urn:microsoft.com/office/officeart/2005/8/layout/hierarchy4"/>
    <dgm:cxn modelId="{B3FE9F1D-4894-7044-B2B9-97D7769F324C}" type="presParOf" srcId="{38F9AD05-BDDE-2945-B742-F71DEFBFCB68}" destId="{FCA2F9A7-5E5E-F444-8DB7-E4DA0AF0DBC1}" srcOrd="0" destOrd="0" presId="urn:microsoft.com/office/officeart/2005/8/layout/hierarchy4"/>
    <dgm:cxn modelId="{C8FF7EAC-9326-2C45-8C52-382B23A2841D}" type="presParOf" srcId="{FCA2F9A7-5E5E-F444-8DB7-E4DA0AF0DBC1}" destId="{515F045B-7268-EB48-B3F8-213E4918E399}" srcOrd="0" destOrd="0" presId="urn:microsoft.com/office/officeart/2005/8/layout/hierarchy4"/>
    <dgm:cxn modelId="{5D3907DB-643A-2B45-B897-47904F770BBE}" type="presParOf" srcId="{FCA2F9A7-5E5E-F444-8DB7-E4DA0AF0DBC1}" destId="{028CAA17-EB26-B94B-9DEC-984797381C60}" srcOrd="1" destOrd="0" presId="urn:microsoft.com/office/officeart/2005/8/layout/hierarchy4"/>
    <dgm:cxn modelId="{DEA8F4C0-3F40-9743-AB47-6BCC51105A7D}" type="presParOf" srcId="{38F9AD05-BDDE-2945-B742-F71DEFBFCB68}" destId="{0F2BA15C-ADD7-604C-8FB7-0206133874A5}" srcOrd="1" destOrd="0" presId="urn:microsoft.com/office/officeart/2005/8/layout/hierarchy4"/>
    <dgm:cxn modelId="{D2CAB1CC-2C2C-0A4F-B249-337AE331DFAC}" type="presParOf" srcId="{38F9AD05-BDDE-2945-B742-F71DEFBFCB68}" destId="{9C709475-FA76-8346-ACF1-45934412D02A}" srcOrd="2" destOrd="0" presId="urn:microsoft.com/office/officeart/2005/8/layout/hierarchy4"/>
    <dgm:cxn modelId="{B5EE5493-F0C9-C64C-8FCC-7599E439CDED}" type="presParOf" srcId="{9C709475-FA76-8346-ACF1-45934412D02A}" destId="{C33A0B5D-BF8E-B746-BCA8-5B49EA51EC13}" srcOrd="0" destOrd="0" presId="urn:microsoft.com/office/officeart/2005/8/layout/hierarchy4"/>
    <dgm:cxn modelId="{A4E0667D-BDE1-5346-9519-9DEDD42D8665}" type="presParOf" srcId="{9C709475-FA76-8346-ACF1-45934412D02A}" destId="{491E0A7A-C40A-384A-ABDB-482C649CF88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89C01-90DC-0D4E-9EE3-CF5B6647EF8A}">
      <dsp:nvSpPr>
        <dsp:cNvPr id="0" name=""/>
        <dsp:cNvSpPr/>
      </dsp:nvSpPr>
      <dsp:spPr>
        <a:xfrm>
          <a:off x="2888" y="51595"/>
          <a:ext cx="8122223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Each non-terminal A has a method</a:t>
          </a:r>
        </a:p>
      </dsp:txBody>
      <dsp:txXfrm>
        <a:off x="40201" y="88908"/>
        <a:ext cx="8047597" cy="1199342"/>
      </dsp:txXfrm>
    </dsp:sp>
    <dsp:sp modelId="{B0CCD5EF-9A11-F74C-A8B1-CAA743E29ADC}">
      <dsp:nvSpPr>
        <dsp:cNvPr id="0" name=""/>
        <dsp:cNvSpPr/>
      </dsp:nvSpPr>
      <dsp:spPr>
        <a:xfrm>
          <a:off x="2888" y="1381857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 -&gt; 0 | 1 | 2 | 3</a:t>
          </a:r>
        </a:p>
      </dsp:txBody>
      <dsp:txXfrm>
        <a:off x="40201" y="1419170"/>
        <a:ext cx="3883660" cy="1199342"/>
      </dsp:txXfrm>
    </dsp:sp>
    <dsp:sp modelId="{515D1FEB-D374-E340-88E0-6C1E9F94A4A6}">
      <dsp:nvSpPr>
        <dsp:cNvPr id="0" name=""/>
        <dsp:cNvSpPr/>
      </dsp:nvSpPr>
      <dsp:spPr>
        <a:xfrm>
          <a:off x="2888" y="2762840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Match(currentInput,’0’)</a:t>
          </a:r>
        </a:p>
      </dsp:txBody>
      <dsp:txXfrm>
        <a:off x="40201" y="2800153"/>
        <a:ext cx="3883660" cy="1199342"/>
      </dsp:txXfrm>
    </dsp:sp>
    <dsp:sp modelId="{2B18E350-B129-D546-BA9D-83483D8CE422}">
      <dsp:nvSpPr>
        <dsp:cNvPr id="0" name=""/>
        <dsp:cNvSpPr/>
      </dsp:nvSpPr>
      <dsp:spPr>
        <a:xfrm>
          <a:off x="2888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currentInput</a:t>
          </a:r>
          <a:r>
            <a:rPr lang="en-US" sz="1800" kern="1200" dirty="0"/>
            <a:t> == ‘0'               return true</a:t>
          </a:r>
        </a:p>
      </dsp:txBody>
      <dsp:txXfrm>
        <a:off x="40201" y="4181135"/>
        <a:ext cx="1883952" cy="1199342"/>
      </dsp:txXfrm>
    </dsp:sp>
    <dsp:sp modelId="{43DA9F5C-F039-EC42-A442-35325F9A9A73}">
      <dsp:nvSpPr>
        <dsp:cNvPr id="0" name=""/>
        <dsp:cNvSpPr/>
      </dsp:nvSpPr>
      <dsp:spPr>
        <a:xfrm>
          <a:off x="2002596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2039909" y="4181135"/>
        <a:ext cx="1883952" cy="1199342"/>
      </dsp:txXfrm>
    </dsp:sp>
    <dsp:sp modelId="{3E97E3E1-6E80-8E49-829B-9CF30FB9EB69}">
      <dsp:nvSpPr>
        <dsp:cNvPr id="0" name=""/>
        <dsp:cNvSpPr/>
      </dsp:nvSpPr>
      <dsp:spPr>
        <a:xfrm>
          <a:off x="4125695" y="1381857"/>
          <a:ext cx="399941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 -&gt; OEE | N</a:t>
          </a:r>
        </a:p>
      </dsp:txBody>
      <dsp:txXfrm>
        <a:off x="4163008" y="1419170"/>
        <a:ext cx="3924790" cy="1199342"/>
      </dsp:txXfrm>
    </dsp:sp>
    <dsp:sp modelId="{515F045B-7268-EB48-B3F8-213E4918E399}">
      <dsp:nvSpPr>
        <dsp:cNvPr id="0" name=""/>
        <dsp:cNvSpPr/>
      </dsp:nvSpPr>
      <dsp:spPr>
        <a:xfrm>
          <a:off x="4125695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</a:t>
          </a:r>
          <a:r>
            <a:rPr lang="en-US" sz="1800" kern="1200" dirty="0" err="1"/>
            <a:t>currentInput</a:t>
          </a:r>
          <a:r>
            <a:rPr lang="en-US" sz="1800" kern="1200" dirty="0"/>
            <a:t> in FIRST(OEE)            then O(</a:t>
          </a:r>
          <a:r>
            <a:rPr lang="en-US" sz="1800" kern="1200" dirty="0" err="1"/>
            <a:t>currentInput</a:t>
          </a:r>
          <a:r>
            <a:rPr lang="en-US" sz="1800" kern="1200" dirty="0"/>
            <a:t>)</a:t>
          </a:r>
        </a:p>
      </dsp:txBody>
      <dsp:txXfrm>
        <a:off x="4163008" y="2800153"/>
        <a:ext cx="1883952" cy="1199342"/>
      </dsp:txXfrm>
    </dsp:sp>
    <dsp:sp modelId="{C33A0B5D-BF8E-B746-BCA8-5B49EA51EC13}">
      <dsp:nvSpPr>
        <dsp:cNvPr id="0" name=""/>
        <dsp:cNvSpPr/>
      </dsp:nvSpPr>
      <dsp:spPr>
        <a:xfrm>
          <a:off x="6166533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6203846" y="2800153"/>
        <a:ext cx="1883952" cy="1199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89C01-90DC-0D4E-9EE3-CF5B6647EF8A}">
      <dsp:nvSpPr>
        <dsp:cNvPr id="0" name=""/>
        <dsp:cNvSpPr/>
      </dsp:nvSpPr>
      <dsp:spPr>
        <a:xfrm>
          <a:off x="2888" y="51595"/>
          <a:ext cx="8122223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Each non-terminal A has a method</a:t>
          </a:r>
        </a:p>
      </dsp:txBody>
      <dsp:txXfrm>
        <a:off x="40201" y="88908"/>
        <a:ext cx="8047597" cy="1199342"/>
      </dsp:txXfrm>
    </dsp:sp>
    <dsp:sp modelId="{B0CCD5EF-9A11-F74C-A8B1-CAA743E29ADC}">
      <dsp:nvSpPr>
        <dsp:cNvPr id="0" name=""/>
        <dsp:cNvSpPr/>
      </dsp:nvSpPr>
      <dsp:spPr>
        <a:xfrm>
          <a:off x="2888" y="1381857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 -&gt; 0 | 1 | 2 | 3</a:t>
          </a:r>
        </a:p>
      </dsp:txBody>
      <dsp:txXfrm>
        <a:off x="40201" y="1419170"/>
        <a:ext cx="3883660" cy="1199342"/>
      </dsp:txXfrm>
    </dsp:sp>
    <dsp:sp modelId="{515D1FEB-D374-E340-88E0-6C1E9F94A4A6}">
      <dsp:nvSpPr>
        <dsp:cNvPr id="0" name=""/>
        <dsp:cNvSpPr/>
      </dsp:nvSpPr>
      <dsp:spPr>
        <a:xfrm>
          <a:off x="2888" y="2762840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Match(currentInput,’0’)</a:t>
          </a:r>
        </a:p>
      </dsp:txBody>
      <dsp:txXfrm>
        <a:off x="40201" y="2800153"/>
        <a:ext cx="3883660" cy="1199342"/>
      </dsp:txXfrm>
    </dsp:sp>
    <dsp:sp modelId="{2B18E350-B129-D546-BA9D-83483D8CE422}">
      <dsp:nvSpPr>
        <dsp:cNvPr id="0" name=""/>
        <dsp:cNvSpPr/>
      </dsp:nvSpPr>
      <dsp:spPr>
        <a:xfrm>
          <a:off x="2888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currentInput</a:t>
          </a:r>
          <a:r>
            <a:rPr lang="en-US" sz="1800" kern="1200" dirty="0"/>
            <a:t> == ‘0'               return true</a:t>
          </a:r>
        </a:p>
      </dsp:txBody>
      <dsp:txXfrm>
        <a:off x="40201" y="4181135"/>
        <a:ext cx="1883952" cy="1199342"/>
      </dsp:txXfrm>
    </dsp:sp>
    <dsp:sp modelId="{43DA9F5C-F039-EC42-A442-35325F9A9A73}">
      <dsp:nvSpPr>
        <dsp:cNvPr id="0" name=""/>
        <dsp:cNvSpPr/>
      </dsp:nvSpPr>
      <dsp:spPr>
        <a:xfrm>
          <a:off x="2002596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2039909" y="4181135"/>
        <a:ext cx="1883952" cy="1199342"/>
      </dsp:txXfrm>
    </dsp:sp>
    <dsp:sp modelId="{3E97E3E1-6E80-8E49-829B-9CF30FB9EB69}">
      <dsp:nvSpPr>
        <dsp:cNvPr id="0" name=""/>
        <dsp:cNvSpPr/>
      </dsp:nvSpPr>
      <dsp:spPr>
        <a:xfrm>
          <a:off x="4125695" y="1381857"/>
          <a:ext cx="399941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 -&gt; OEE | N</a:t>
          </a:r>
        </a:p>
      </dsp:txBody>
      <dsp:txXfrm>
        <a:off x="4163008" y="1419170"/>
        <a:ext cx="3924790" cy="1199342"/>
      </dsp:txXfrm>
    </dsp:sp>
    <dsp:sp modelId="{515F045B-7268-EB48-B3F8-213E4918E399}">
      <dsp:nvSpPr>
        <dsp:cNvPr id="0" name=""/>
        <dsp:cNvSpPr/>
      </dsp:nvSpPr>
      <dsp:spPr>
        <a:xfrm>
          <a:off x="4125695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</a:t>
          </a:r>
          <a:r>
            <a:rPr lang="en-US" sz="1800" kern="1200" dirty="0" err="1"/>
            <a:t>currentInput</a:t>
          </a:r>
          <a:r>
            <a:rPr lang="en-US" sz="1800" kern="1200" dirty="0"/>
            <a:t> in FIRST(OEE)            then O(</a:t>
          </a:r>
          <a:r>
            <a:rPr lang="en-US" sz="1800" kern="1200" dirty="0" err="1"/>
            <a:t>currentInput</a:t>
          </a:r>
          <a:r>
            <a:rPr lang="en-US" sz="1800" kern="1200" dirty="0"/>
            <a:t>)</a:t>
          </a:r>
        </a:p>
      </dsp:txBody>
      <dsp:txXfrm>
        <a:off x="4163008" y="2800153"/>
        <a:ext cx="1883952" cy="1199342"/>
      </dsp:txXfrm>
    </dsp:sp>
    <dsp:sp modelId="{C33A0B5D-BF8E-B746-BCA8-5B49EA51EC13}">
      <dsp:nvSpPr>
        <dsp:cNvPr id="0" name=""/>
        <dsp:cNvSpPr/>
      </dsp:nvSpPr>
      <dsp:spPr>
        <a:xfrm>
          <a:off x="6166533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6203846" y="2800153"/>
        <a:ext cx="1883952" cy="1199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89C01-90DC-0D4E-9EE3-CF5B6647EF8A}">
      <dsp:nvSpPr>
        <dsp:cNvPr id="0" name=""/>
        <dsp:cNvSpPr/>
      </dsp:nvSpPr>
      <dsp:spPr>
        <a:xfrm>
          <a:off x="2888" y="51595"/>
          <a:ext cx="8122223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Each non-terminal A has a method</a:t>
          </a:r>
        </a:p>
      </dsp:txBody>
      <dsp:txXfrm>
        <a:off x="40201" y="88908"/>
        <a:ext cx="8047597" cy="1199342"/>
      </dsp:txXfrm>
    </dsp:sp>
    <dsp:sp modelId="{B0CCD5EF-9A11-F74C-A8B1-CAA743E29ADC}">
      <dsp:nvSpPr>
        <dsp:cNvPr id="0" name=""/>
        <dsp:cNvSpPr/>
      </dsp:nvSpPr>
      <dsp:spPr>
        <a:xfrm>
          <a:off x="2888" y="1381857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 -&gt; 0 | 1 | 2 | 3</a:t>
          </a:r>
        </a:p>
      </dsp:txBody>
      <dsp:txXfrm>
        <a:off x="40201" y="1419170"/>
        <a:ext cx="3883660" cy="1199342"/>
      </dsp:txXfrm>
    </dsp:sp>
    <dsp:sp modelId="{515D1FEB-D374-E340-88E0-6C1E9F94A4A6}">
      <dsp:nvSpPr>
        <dsp:cNvPr id="0" name=""/>
        <dsp:cNvSpPr/>
      </dsp:nvSpPr>
      <dsp:spPr>
        <a:xfrm>
          <a:off x="2888" y="2762840"/>
          <a:ext cx="395828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Match(currentInput,’0’)</a:t>
          </a:r>
        </a:p>
      </dsp:txBody>
      <dsp:txXfrm>
        <a:off x="40201" y="2800153"/>
        <a:ext cx="3883660" cy="1199342"/>
      </dsp:txXfrm>
    </dsp:sp>
    <dsp:sp modelId="{2B18E350-B129-D546-BA9D-83483D8CE422}">
      <dsp:nvSpPr>
        <dsp:cNvPr id="0" name=""/>
        <dsp:cNvSpPr/>
      </dsp:nvSpPr>
      <dsp:spPr>
        <a:xfrm>
          <a:off x="2888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currentInput</a:t>
          </a:r>
          <a:r>
            <a:rPr lang="en-US" sz="1800" kern="1200" dirty="0"/>
            <a:t> == ‘0'               return true</a:t>
          </a:r>
        </a:p>
      </dsp:txBody>
      <dsp:txXfrm>
        <a:off x="40201" y="4181135"/>
        <a:ext cx="1883952" cy="1199342"/>
      </dsp:txXfrm>
    </dsp:sp>
    <dsp:sp modelId="{43DA9F5C-F039-EC42-A442-35325F9A9A73}">
      <dsp:nvSpPr>
        <dsp:cNvPr id="0" name=""/>
        <dsp:cNvSpPr/>
      </dsp:nvSpPr>
      <dsp:spPr>
        <a:xfrm>
          <a:off x="2002596" y="4143822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2039909" y="4181135"/>
        <a:ext cx="1883952" cy="1199342"/>
      </dsp:txXfrm>
    </dsp:sp>
    <dsp:sp modelId="{3E97E3E1-6E80-8E49-829B-9CF30FB9EB69}">
      <dsp:nvSpPr>
        <dsp:cNvPr id="0" name=""/>
        <dsp:cNvSpPr/>
      </dsp:nvSpPr>
      <dsp:spPr>
        <a:xfrm>
          <a:off x="4125695" y="1381857"/>
          <a:ext cx="399941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 -&gt; OEE | N</a:t>
          </a:r>
        </a:p>
      </dsp:txBody>
      <dsp:txXfrm>
        <a:off x="4163008" y="1419170"/>
        <a:ext cx="3924790" cy="1199342"/>
      </dsp:txXfrm>
    </dsp:sp>
    <dsp:sp modelId="{515F045B-7268-EB48-B3F8-213E4918E399}">
      <dsp:nvSpPr>
        <dsp:cNvPr id="0" name=""/>
        <dsp:cNvSpPr/>
      </dsp:nvSpPr>
      <dsp:spPr>
        <a:xfrm>
          <a:off x="4125695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</a:t>
          </a:r>
          <a:r>
            <a:rPr lang="en-US" sz="1800" kern="1200" dirty="0" err="1"/>
            <a:t>currentInput</a:t>
          </a:r>
          <a:r>
            <a:rPr lang="en-US" sz="1800" kern="1200" dirty="0"/>
            <a:t> in FIRST(OEE)            then O(</a:t>
          </a:r>
          <a:r>
            <a:rPr lang="en-US" sz="1800" kern="1200" dirty="0" err="1"/>
            <a:t>currentInput</a:t>
          </a:r>
          <a:r>
            <a:rPr lang="en-US" sz="1800" kern="1200" dirty="0"/>
            <a:t>)</a:t>
          </a:r>
        </a:p>
      </dsp:txBody>
      <dsp:txXfrm>
        <a:off x="4163008" y="2800153"/>
        <a:ext cx="1883952" cy="1199342"/>
      </dsp:txXfrm>
    </dsp:sp>
    <dsp:sp modelId="{C33A0B5D-BF8E-B746-BCA8-5B49EA51EC13}">
      <dsp:nvSpPr>
        <dsp:cNvPr id="0" name=""/>
        <dsp:cNvSpPr/>
      </dsp:nvSpPr>
      <dsp:spPr>
        <a:xfrm>
          <a:off x="6166533" y="2762840"/>
          <a:ext cx="1958578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error</a:t>
          </a:r>
        </a:p>
      </dsp:txBody>
      <dsp:txXfrm>
        <a:off x="6203846" y="2800153"/>
        <a:ext cx="1883952" cy="11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2CE4-7E19-4AF4-870A-2334F20841B3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93E0-53C4-48F2-B85A-166D3D1C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failed check</a:t>
            </a:r>
            <a:r>
              <a:rPr lang="en-US" baseline="0" dirty="0"/>
              <a:t> should throw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is a simplified version of what is in the </a:t>
            </a:r>
            <a:r>
              <a:rPr lang="en-US" dirty="0" err="1"/>
              <a:t>Jupyter</a:t>
            </a:r>
            <a:r>
              <a:rPr lang="en-US" dirty="0"/>
              <a:t> notebook. Simplified to emphasize key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428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uite.byu.edu/.Z3FE/cid-I4ezssz0M_oT/pages/id-ssbw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Recursive-Descent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CS 236</a:t>
            </a:r>
          </a:p>
          <a:p>
            <a:r>
              <a:rPr lang="en-US" sz="2200" dirty="0">
                <a:solidFill>
                  <a:srgbClr val="000000"/>
                </a:solidFill>
              </a:rPr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46D13-49E4-9447-A7CA-7D79B1AC17B0}"/>
              </a:ext>
            </a:extLst>
          </p:cNvPr>
          <p:cNvSpPr txBox="1"/>
          <p:nvPr/>
        </p:nvSpPr>
        <p:spPr>
          <a:xfrm>
            <a:off x="7399273" y="234644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Factorial(1)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2100649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21184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2A7E7-1561-8542-8E00-F19A16325A7C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E89F-11A6-24B4-0FC6-858BB252C946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6733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H="1">
            <a:off x="6096000" y="773723"/>
            <a:ext cx="4677508" cy="4419600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38514468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5C5F0-EBF3-13B7-C0F8-35B790D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Project 2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2A49F-AA39-AFE3-2AFF-66D1C72E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593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335A-6B8C-879B-B6B0-F18DED7B0684}"/>
              </a:ext>
            </a:extLst>
          </p:cNvPr>
          <p:cNvSpPr txBox="1"/>
          <p:nvPr/>
        </p:nvSpPr>
        <p:spPr>
          <a:xfrm>
            <a:off x="2845211" y="2964168"/>
            <a:ext cx="39095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FACTS ∈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24835459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5ABAA-010B-0F36-D639-33169701FB05}"/>
              </a:ext>
            </a:extLst>
          </p:cNvPr>
          <p:cNvSpPr txBox="1"/>
          <p:nvPr/>
        </p:nvSpPr>
        <p:spPr>
          <a:xfrm>
            <a:off x="2845211" y="2964168"/>
            <a:ext cx="39095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FACTS ∈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2418433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0046EAA-B691-FA4B-AD5F-569C3F7E4D16}"/>
              </a:ext>
            </a:extLst>
          </p:cNvPr>
          <p:cNvSpPr/>
          <p:nvPr/>
        </p:nvSpPr>
        <p:spPr>
          <a:xfrm>
            <a:off x="1932481" y="2724132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0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3666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315CF83-9923-D641-B897-06D4808B8FF6}"/>
              </a:ext>
            </a:extLst>
          </p:cNvPr>
          <p:cNvSpPr/>
          <p:nvPr/>
        </p:nvSpPr>
        <p:spPr>
          <a:xfrm>
            <a:off x="1976025" y="364596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5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68232F7-AA5F-B34C-A071-8693D907C8C3}"/>
              </a:ext>
            </a:extLst>
          </p:cNvPr>
          <p:cNvSpPr/>
          <p:nvPr/>
        </p:nvSpPr>
        <p:spPr>
          <a:xfrm>
            <a:off x="1796125" y="4265576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06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68232F7-AA5F-B34C-A071-8693D907C8C3}"/>
              </a:ext>
            </a:extLst>
          </p:cNvPr>
          <p:cNvSpPr/>
          <p:nvPr/>
        </p:nvSpPr>
        <p:spPr>
          <a:xfrm>
            <a:off x="1796125" y="4265576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99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3FD7701-A992-4A45-8B91-270E82BB2C58}"/>
              </a:ext>
            </a:extLst>
          </p:cNvPr>
          <p:cNvSpPr/>
          <p:nvPr/>
        </p:nvSpPr>
        <p:spPr>
          <a:xfrm>
            <a:off x="1796125" y="4265576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55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A5D963C-D03B-DD4B-B02B-FD5094D9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" y="2601722"/>
            <a:ext cx="6337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1729947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17477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744FD-9442-194D-BE27-52D020B75DCD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18EE6-2A43-21FE-F822-C86EC2B5B8C6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6681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470CC-8908-87FB-4346-57AC9A4BBADA}"/>
              </a:ext>
            </a:extLst>
          </p:cNvPr>
          <p:cNvSpPr txBox="1"/>
          <p:nvPr/>
        </p:nvSpPr>
        <p:spPr>
          <a:xfrm>
            <a:off x="2845504" y="3413301"/>
            <a:ext cx="34407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RULES ∈ FOLLOW(</a:t>
            </a:r>
            <a:r>
              <a:rPr lang="en-US" sz="2400" dirty="0" err="1"/>
              <a:t>factList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42108570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470CC-8908-87FB-4346-57AC9A4BBADA}"/>
              </a:ext>
            </a:extLst>
          </p:cNvPr>
          <p:cNvSpPr txBox="1"/>
          <p:nvPr/>
        </p:nvSpPr>
        <p:spPr>
          <a:xfrm>
            <a:off x="2845504" y="3413301"/>
            <a:ext cx="34407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RULES ∈ FOLLOW(</a:t>
            </a:r>
            <a:r>
              <a:rPr lang="en-US" sz="2400" dirty="0" err="1"/>
              <a:t>factList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8845497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866745D-3073-8E40-814F-732ADEF13707}"/>
              </a:ext>
            </a:extLst>
          </p:cNvPr>
          <p:cNvSpPr/>
          <p:nvPr/>
        </p:nvSpPr>
        <p:spPr>
          <a:xfrm>
            <a:off x="1796125" y="485340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53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98129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AFB7F4-E47E-F348-8D4B-B4E2EF9E92D0}"/>
              </a:ext>
            </a:extLst>
          </p:cNvPr>
          <p:cNvSpPr/>
          <p:nvPr/>
        </p:nvSpPr>
        <p:spPr>
          <a:xfrm>
            <a:off x="1796125" y="5789580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1322172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13399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E616E-A942-4F45-83B7-B6FC69B53EE1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DDD19-ADD1-E14D-F77B-CE77F0D30841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33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 flipV="1">
            <a:off x="10578523" y="1296525"/>
            <a:ext cx="394378" cy="4610004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773247" y="17366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2C9D1-1DE0-AC45-9A8E-F2FC67489640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A159A-AF3D-F828-53C0-974999DBF6E4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5BF-0468-A64D-955C-1FA2159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94D-779A-2D4E-A59C-75C79BB2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2264" cy="4351338"/>
          </a:xfrm>
        </p:spPr>
        <p:txBody>
          <a:bodyPr/>
          <a:lstStyle/>
          <a:p>
            <a:r>
              <a:rPr lang="en-US" dirty="0"/>
              <a:t>Recursive descent parsing keeps track of both the </a:t>
            </a:r>
            <a:r>
              <a:rPr lang="en-US" b="1" dirty="0"/>
              <a:t>input stream </a:t>
            </a:r>
            <a:r>
              <a:rPr lang="en-US" dirty="0"/>
              <a:t>and the </a:t>
            </a:r>
            <a:r>
              <a:rPr lang="en-US" b="1" dirty="0"/>
              <a:t>stack</a:t>
            </a:r>
            <a:r>
              <a:rPr lang="en-US" dirty="0"/>
              <a:t> </a:t>
            </a:r>
          </a:p>
          <a:p>
            <a:r>
              <a:rPr lang="en-US" dirty="0"/>
              <a:t>But recursive descent parsing uses recursion so that </a:t>
            </a:r>
            <a:r>
              <a:rPr lang="en-US" b="1" dirty="0"/>
              <a:t>the operating system manages the stack for us using the call-stack</a:t>
            </a:r>
          </a:p>
        </p:txBody>
      </p:sp>
    </p:spTree>
    <p:extLst>
      <p:ext uri="{BB962C8B-B14F-4D97-AF65-F5344CB8AC3E}">
        <p14:creationId xmlns:p14="http://schemas.microsoft.com/office/powerpoint/2010/main" val="18986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5BF-0468-A64D-955C-1FA2159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94D-779A-2D4E-A59C-75C79BB2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descent parsing keeps track of both the </a:t>
            </a:r>
            <a:r>
              <a:rPr lang="en-US" b="1" dirty="0"/>
              <a:t>input stream </a:t>
            </a:r>
            <a:r>
              <a:rPr lang="en-US" dirty="0"/>
              <a:t>and the </a:t>
            </a:r>
            <a:r>
              <a:rPr lang="en-US" b="1" dirty="0"/>
              <a:t>stack</a:t>
            </a:r>
            <a:r>
              <a:rPr lang="en-US" dirty="0"/>
              <a:t> </a:t>
            </a:r>
          </a:p>
          <a:p>
            <a:r>
              <a:rPr lang="en-US" dirty="0"/>
              <a:t>But recursive descent parsing uses recursion so that </a:t>
            </a:r>
            <a:r>
              <a:rPr lang="en-US" b="1" dirty="0"/>
              <a:t>the operating system manages the stack for us using the call-stack</a:t>
            </a:r>
          </a:p>
        </p:txBody>
      </p:sp>
    </p:spTree>
    <p:extLst>
      <p:ext uri="{BB962C8B-B14F-4D97-AF65-F5344CB8AC3E}">
        <p14:creationId xmlns:p14="http://schemas.microsoft.com/office/powerpoint/2010/main" val="268774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for parsing </a:t>
            </a:r>
            <a:r>
              <a:rPr lang="en-US" i="1" dirty="0"/>
              <a:t>nonterminals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 current token from our input to match one of the tokens in the FIRST and FOLLOW sets of the nonterminal</a:t>
            </a:r>
          </a:p>
          <a:p>
            <a:pPr lvl="2"/>
            <a:r>
              <a:rPr lang="en-US" dirty="0"/>
              <a:t>This identifies which production to parse next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the parse function for each terminal and nonterminal, in order, for the chosen production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Pattern for parsing </a:t>
            </a:r>
            <a:r>
              <a:rPr lang="en-US" i="1" dirty="0"/>
              <a:t>terminals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 current token from our input to make sure it matches the terminal token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Advance to next token in input</a:t>
            </a:r>
          </a:p>
        </p:txBody>
      </p:sp>
    </p:spTree>
    <p:extLst>
      <p:ext uri="{BB962C8B-B14F-4D97-AF65-F5344CB8AC3E}">
        <p14:creationId xmlns:p14="http://schemas.microsoft.com/office/powerpoint/2010/main" val="285742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642" name="Text Box 115">
            <a:extLst>
              <a:ext uri="{FF2B5EF4-FFF2-40B4-BE49-F238E27FC236}">
                <a16:creationId xmlns:a16="http://schemas.microsoft.com/office/drawing/2014/main" id="{00CAD5FB-F25B-8E45-AE89-37C2FB41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84168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 V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22643" name="Text Box 116">
            <a:extLst>
              <a:ext uri="{FF2B5EF4-FFF2-40B4-BE49-F238E27FC236}">
                <a16:creationId xmlns:a16="http://schemas.microsoft.com/office/drawing/2014/main" id="{B4570256-D679-9242-BD03-ACFCCB1C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29" y="2064604"/>
            <a:ext cx="1850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 T 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</p:spTree>
    <p:extLst>
      <p:ext uri="{BB962C8B-B14F-4D97-AF65-F5344CB8AC3E}">
        <p14:creationId xmlns:p14="http://schemas.microsoft.com/office/powerpoint/2010/main" val="340060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D9A-10A3-7B46-BC72-FDC2F50D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– Key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071D6-FD78-5149-BC99-5C780C09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each non-terminal, </a:t>
            </a:r>
            <a:r>
              <a:rPr lang="en-US" i="1" dirty="0"/>
              <a:t>A</a:t>
            </a:r>
            <a:r>
              <a:rPr lang="en-US" dirty="0"/>
              <a:t>, as its own method</a:t>
            </a:r>
          </a:p>
          <a:p>
            <a:pPr lvl="1"/>
            <a:r>
              <a:rPr lang="en-US" i="1" dirty="0"/>
              <a:t>“Calling” </a:t>
            </a:r>
            <a:r>
              <a:rPr lang="en-US" dirty="0"/>
              <a:t>the non-terminal pushes it onto the stack</a:t>
            </a:r>
          </a:p>
          <a:p>
            <a:pPr lvl="1"/>
            <a:endParaRPr lang="en-US" i="1" dirty="0"/>
          </a:p>
          <a:p>
            <a:r>
              <a:rPr lang="en-US" dirty="0"/>
              <a:t>Within the method, </a:t>
            </a:r>
            <a:r>
              <a:rPr lang="en-US" b="1" i="1" dirty="0"/>
              <a:t>match </a:t>
            </a:r>
            <a:r>
              <a:rPr lang="en-US" dirty="0"/>
              <a:t>terminals generated by </a:t>
            </a:r>
            <a:r>
              <a:rPr lang="en-US" i="1" dirty="0"/>
              <a:t>A</a:t>
            </a:r>
            <a:r>
              <a:rPr lang="en-US" dirty="0"/>
              <a:t> to the input</a:t>
            </a:r>
          </a:p>
          <a:p>
            <a:pPr lvl="1"/>
            <a:r>
              <a:rPr lang="en-US" i="1" dirty="0"/>
              <a:t>Checking </a:t>
            </a:r>
            <a:r>
              <a:rPr lang="en-US" dirty="0"/>
              <a:t>when the terminals match the input character = </a:t>
            </a:r>
            <a:r>
              <a:rPr lang="en-US" b="1" i="1" dirty="0" err="1"/>
              <a:t>AdPop</a:t>
            </a:r>
            <a:r>
              <a:rPr lang="en-US" dirty="0"/>
              <a:t> </a:t>
            </a:r>
            <a:endParaRPr lang="en-US" i="1" dirty="0"/>
          </a:p>
          <a:p>
            <a:r>
              <a:rPr lang="en-US" dirty="0"/>
              <a:t>Within the method, </a:t>
            </a:r>
            <a:r>
              <a:rPr lang="en-US" b="1" i="1" dirty="0"/>
              <a:t>call</a:t>
            </a:r>
            <a:r>
              <a:rPr lang="en-US" dirty="0"/>
              <a:t> non-terminals generated by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Calling </a:t>
            </a:r>
            <a:r>
              <a:rPr lang="en-US" dirty="0"/>
              <a:t>the non-terminals </a:t>
            </a:r>
            <a:r>
              <a:rPr lang="en-US" b="1" i="1" dirty="0"/>
              <a:t>pushes</a:t>
            </a:r>
            <a:r>
              <a:rPr lang="en-US" b="1" dirty="0"/>
              <a:t> </a:t>
            </a:r>
            <a:r>
              <a:rPr lang="en-US" dirty="0"/>
              <a:t>them onto the stack</a:t>
            </a:r>
          </a:p>
          <a:p>
            <a:r>
              <a:rPr lang="en-US" i="1" dirty="0"/>
              <a:t>Returning</a:t>
            </a:r>
            <a:r>
              <a:rPr lang="en-US" dirty="0"/>
              <a:t> from the method </a:t>
            </a:r>
            <a:r>
              <a:rPr lang="en-US" b="1" i="1" dirty="0"/>
              <a:t>pops</a:t>
            </a:r>
            <a:r>
              <a:rPr lang="en-US" dirty="0"/>
              <a:t> the non-terminal from the stack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EA7-FD09-49AE-7642-F6E2CE9B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C27F6B-FDBA-F9AF-3B9B-9ED07F36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549"/>
            <a:ext cx="9445919" cy="5092326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D2D1208-7B40-E0B4-3D6D-E443838F0F11}"/>
              </a:ext>
            </a:extLst>
          </p:cNvPr>
          <p:cNvSpPr txBox="1">
            <a:spLocks noChangeArrowheads="1"/>
          </p:cNvSpPr>
          <p:nvPr/>
        </p:nvSpPr>
        <p:spPr>
          <a:xfrm>
            <a:off x="9220200" y="27668"/>
            <a:ext cx="30892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6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BE1FA-DE6B-237D-2017-AB762721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475037-737A-4351-B989-1F0BC3E32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39948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8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E91011-E50A-05AE-E649-7F4DE12E79E4}"/>
              </a:ext>
            </a:extLst>
          </p:cNvPr>
          <p:cNvSpPr/>
          <p:nvPr/>
        </p:nvSpPr>
        <p:spPr>
          <a:xfrm>
            <a:off x="1586995" y="1143000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B280A-B1F3-D59F-3F50-1D182DCB620A}"/>
              </a:ext>
            </a:extLst>
          </p:cNvPr>
          <p:cNvSpPr/>
          <p:nvPr/>
        </p:nvSpPr>
        <p:spPr>
          <a:xfrm>
            <a:off x="6590723" y="2932622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E91011-E50A-05AE-E649-7F4DE12E79E4}"/>
              </a:ext>
            </a:extLst>
          </p:cNvPr>
          <p:cNvSpPr/>
          <p:nvPr/>
        </p:nvSpPr>
        <p:spPr>
          <a:xfrm>
            <a:off x="2079224" y="1163595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B280A-B1F3-D59F-3F50-1D182DCB620A}"/>
              </a:ext>
            </a:extLst>
          </p:cNvPr>
          <p:cNvSpPr/>
          <p:nvPr/>
        </p:nvSpPr>
        <p:spPr>
          <a:xfrm>
            <a:off x="7258001" y="3328046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4800" y="3000687"/>
            <a:ext cx="4987821" cy="150952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743FD3-6FFC-0361-8E77-676B00E3B04B}"/>
              </a:ext>
            </a:extLst>
          </p:cNvPr>
          <p:cNvSpPr>
            <a:spLocks noChangeAspect="1"/>
          </p:cNvSpPr>
          <p:nvPr/>
        </p:nvSpPr>
        <p:spPr>
          <a:xfrm>
            <a:off x="9015364" y="2490945"/>
            <a:ext cx="595830" cy="59720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2AA8CD-07E4-190B-A2C3-FAB1E896465B}"/>
              </a:ext>
            </a:extLst>
          </p:cNvPr>
          <p:cNvSpPr>
            <a:spLocks noChangeAspect="1"/>
          </p:cNvSpPr>
          <p:nvPr/>
        </p:nvSpPr>
        <p:spPr>
          <a:xfrm>
            <a:off x="2084895" y="4329270"/>
            <a:ext cx="2930017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085975" y="3108426"/>
            <a:ext cx="7452310" cy="189219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743FD3-6FFC-0361-8E77-676B00E3B04B}"/>
              </a:ext>
            </a:extLst>
          </p:cNvPr>
          <p:cNvSpPr>
            <a:spLocks noChangeAspect="1"/>
          </p:cNvSpPr>
          <p:nvPr/>
        </p:nvSpPr>
        <p:spPr>
          <a:xfrm>
            <a:off x="9415465" y="2390932"/>
            <a:ext cx="838669" cy="84059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63286B-01E5-AF73-7B97-0024E002AD40}"/>
              </a:ext>
            </a:extLst>
          </p:cNvPr>
          <p:cNvSpPr>
            <a:spLocks noChangeAspect="1"/>
          </p:cNvSpPr>
          <p:nvPr/>
        </p:nvSpPr>
        <p:spPr>
          <a:xfrm>
            <a:off x="1170495" y="4593510"/>
            <a:ext cx="1344105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63012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Raise 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Prompt: what does “raise” do in Python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</p:cNvCxnSpPr>
          <p:nvPr/>
        </p:nvCxnSpPr>
        <p:spPr>
          <a:xfrm flipH="1">
            <a:off x="5228823" y="3108426"/>
            <a:ext cx="4309462" cy="2161526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563286B-01E5-AF73-7B97-0024E002AD40}"/>
              </a:ext>
            </a:extLst>
          </p:cNvPr>
          <p:cNvSpPr>
            <a:spLocks noChangeAspect="1"/>
          </p:cNvSpPr>
          <p:nvPr/>
        </p:nvSpPr>
        <p:spPr>
          <a:xfrm>
            <a:off x="1183374" y="5311004"/>
            <a:ext cx="6904558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17044F1-801B-8523-1648-5EE3A3E96F8E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63012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Prompt: what do try and except do in Python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0336E6-1C7E-B0EC-030B-55F08EE7615C}"/>
              </a:ext>
            </a:extLst>
          </p:cNvPr>
          <p:cNvCxnSpPr>
            <a:cxnSpLocks/>
          </p:cNvCxnSpPr>
          <p:nvPr/>
        </p:nvCxnSpPr>
        <p:spPr>
          <a:xfrm flipH="1">
            <a:off x="5228823" y="3108426"/>
            <a:ext cx="4309462" cy="2161526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1AE9DE9-FE85-BDB5-3E47-D432DC766DD1}"/>
              </a:ext>
            </a:extLst>
          </p:cNvPr>
          <p:cNvSpPr>
            <a:spLocks noChangeAspect="1"/>
          </p:cNvSpPr>
          <p:nvPr/>
        </p:nvSpPr>
        <p:spPr>
          <a:xfrm>
            <a:off x="2590800" y="3429000"/>
            <a:ext cx="4739425" cy="2174735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DF3158-EA1C-2FAD-122D-7594B570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917699"/>
            <a:ext cx="12077125" cy="36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591736" y="3108426"/>
            <a:ext cx="2946549" cy="78351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4500563" y="2779662"/>
            <a:ext cx="2091173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 of OEE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034648" y="2928938"/>
            <a:ext cx="2838015" cy="1063233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4943475" y="3585056"/>
            <a:ext cx="2091173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0E7-CA81-D647-9B05-4570EEBB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3901-01A1-1A4D-8E71-B8E598F2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The stack</a:t>
            </a:r>
          </a:p>
          <a:p>
            <a:pPr lvl="1"/>
            <a:r>
              <a:rPr lang="en-US" dirty="0"/>
              <a:t>Recursive descent parsing versus table driven parsing (via parse table)</a:t>
            </a:r>
          </a:p>
          <a:p>
            <a:pPr lvl="1"/>
            <a:r>
              <a:rPr lang="en-US" dirty="0"/>
              <a:t>Each nonterminal gets a method</a:t>
            </a:r>
          </a:p>
          <a:p>
            <a:pPr lvl="1"/>
            <a:r>
              <a:rPr lang="en-US" dirty="0"/>
              <a:t>Code structure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Flipped class on Wednesday</a:t>
            </a:r>
            <a:r>
              <a:rPr lang="en-US"/>
              <a:t>: work on HWs 3c, 4, and 5</a:t>
            </a:r>
            <a:endParaRPr lang="en-US" dirty="0"/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3a and 3b due today</a:t>
            </a:r>
          </a:p>
          <a:p>
            <a:pPr lvl="1"/>
            <a:r>
              <a:rPr lang="en-US" dirty="0"/>
              <a:t>HW 3c and 4 due Wednesday</a:t>
            </a:r>
          </a:p>
          <a:p>
            <a:pPr lvl="1"/>
            <a:r>
              <a:rPr lang="en-US" dirty="0"/>
              <a:t>HW 5 due Friday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9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 of OEE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then call OEE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3257985" y="2743200"/>
            <a:ext cx="4943040" cy="2031551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1166812" y="3920227"/>
            <a:ext cx="2091173" cy="170904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642" name="Text Box 115">
            <a:extLst>
              <a:ext uri="{FF2B5EF4-FFF2-40B4-BE49-F238E27FC236}">
                <a16:creationId xmlns:a16="http://schemas.microsoft.com/office/drawing/2014/main" id="{00CAD5FB-F25B-8E45-AE89-37C2FB41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84168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 V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22643" name="Text Box 116">
            <a:extLst>
              <a:ext uri="{FF2B5EF4-FFF2-40B4-BE49-F238E27FC236}">
                <a16:creationId xmlns:a16="http://schemas.microsoft.com/office/drawing/2014/main" id="{B4570256-D679-9242-BD03-ACFCCB1C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29" y="2064604"/>
            <a:ext cx="1850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 T 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3AE1C1-A725-AD42-06C2-04D011717079}"/>
              </a:ext>
            </a:extLst>
          </p:cNvPr>
          <p:cNvSpPr>
            <a:spLocks noChangeAspect="1"/>
          </p:cNvSpPr>
          <p:nvPr/>
        </p:nvSpPr>
        <p:spPr>
          <a:xfrm>
            <a:off x="2557462" y="2895601"/>
            <a:ext cx="3211967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CE9D1-5959-C82E-3EB1-41F32C5A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Parse Table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2DC62-8C6D-A377-E295-CA5D4F0F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D9A-10A3-7B46-BC72-FDC2F50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863"/>
            <a:ext cx="10515600" cy="1325563"/>
          </a:xfrm>
        </p:spPr>
        <p:txBody>
          <a:bodyPr/>
          <a:lstStyle/>
          <a:p>
            <a:r>
              <a:rPr lang="en-US" dirty="0"/>
              <a:t>Recursive Descent Parsing – Key Idea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744B61-29C7-024E-AB07-024351696271}"/>
              </a:ext>
            </a:extLst>
          </p:cNvPr>
          <p:cNvGraphicFramePr/>
          <p:nvPr/>
        </p:nvGraphicFramePr>
        <p:xfrm>
          <a:off x="2032000" y="10705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5331C-A331-1040-B0AB-A3235CE4955E}"/>
              </a:ext>
            </a:extLst>
          </p:cNvPr>
          <p:cNvSpPr txBox="1"/>
          <p:nvPr/>
        </p:nvSpPr>
        <p:spPr>
          <a:xfrm>
            <a:off x="6792738" y="5787422"/>
            <a:ext cx="45163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Non-terminal on the RHS</a:t>
            </a:r>
          </a:p>
        </p:txBody>
      </p:sp>
    </p:spTree>
    <p:extLst>
      <p:ext uri="{BB962C8B-B14F-4D97-AF65-F5344CB8AC3E}">
        <p14:creationId xmlns:p14="http://schemas.microsoft.com/office/powerpoint/2010/main" val="1210335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4558C-6F51-CC48-B53E-DA6CF1B32481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86977-89AD-5946-B75E-40C5EBE17D16}"/>
              </a:ext>
            </a:extLst>
          </p:cNvPr>
          <p:cNvSpPr txBox="1"/>
          <p:nvPr/>
        </p:nvSpPr>
        <p:spPr>
          <a:xfrm>
            <a:off x="8840032" y="22521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FEFFB-6E51-5B48-BC68-8EABF7FB0D04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10B1696-87BE-A541-9976-5E7BFC776DA5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06764124-92B9-B046-9D58-14EF414D7EF3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4558C-6F51-CC48-B53E-DA6CF1B32481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86977-89AD-5946-B75E-40C5EBE17D16}"/>
              </a:ext>
            </a:extLst>
          </p:cNvPr>
          <p:cNvSpPr txBox="1"/>
          <p:nvPr/>
        </p:nvSpPr>
        <p:spPr>
          <a:xfrm>
            <a:off x="8840032" y="22521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FEFFB-6E51-5B48-BC68-8EABF7FB0D04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10B1696-87BE-A541-9976-5E7BFC776DA5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06764124-92B9-B046-9D58-14EF414D7EF3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5CAE33F-28CC-9624-448C-09230F3D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294"/>
            <a:ext cx="7327900" cy="3606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783F020-3C34-9D60-813B-77012F387DE2}"/>
              </a:ext>
            </a:extLst>
          </p:cNvPr>
          <p:cNvSpPr>
            <a:spLocks noChangeAspect="1"/>
          </p:cNvSpPr>
          <p:nvPr/>
        </p:nvSpPr>
        <p:spPr>
          <a:xfrm>
            <a:off x="1166812" y="3920228"/>
            <a:ext cx="3962401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4F533E6-9786-7F3F-AE19-A4474CD0633C}"/>
              </a:ext>
            </a:extLst>
          </p:cNvPr>
          <p:cNvSpPr txBox="1">
            <a:spLocks noChangeArrowheads="1"/>
          </p:cNvSpPr>
          <p:nvPr/>
        </p:nvSpPr>
        <p:spPr>
          <a:xfrm>
            <a:off x="3148012" y="1815450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the RDP by 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calling 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7DCE5-E765-F9D6-CDBF-84DE163FEFDF}"/>
              </a:ext>
            </a:extLst>
          </p:cNvPr>
          <p:cNvCxnSpPr>
            <a:cxnSpLocks/>
          </p:cNvCxnSpPr>
          <p:nvPr/>
        </p:nvCxnSpPr>
        <p:spPr>
          <a:xfrm flipH="1">
            <a:off x="4943475" y="2713842"/>
            <a:ext cx="500063" cy="1531297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7577286-E501-0281-FAEA-6AF3473D02CA}"/>
              </a:ext>
            </a:extLst>
          </p:cNvPr>
          <p:cNvSpPr>
            <a:spLocks noChangeAspect="1"/>
          </p:cNvSpPr>
          <p:nvPr/>
        </p:nvSpPr>
        <p:spPr>
          <a:xfrm>
            <a:off x="536964" y="244004"/>
            <a:ext cx="869150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102AE-9EF4-F652-CCBC-DE297EDC3857}"/>
              </a:ext>
            </a:extLst>
          </p:cNvPr>
          <p:cNvCxnSpPr>
            <a:cxnSpLocks/>
          </p:cNvCxnSpPr>
          <p:nvPr/>
        </p:nvCxnSpPr>
        <p:spPr>
          <a:xfrm flipH="1" flipV="1">
            <a:off x="1491272" y="688315"/>
            <a:ext cx="2172678" cy="156386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5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E4B443F-D385-50AB-8A79-4A3033F6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294"/>
            <a:ext cx="7327900" cy="36068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5EE3637-B82B-FE7F-5AD0-439B6D06B1D5}"/>
              </a:ext>
            </a:extLst>
          </p:cNvPr>
          <p:cNvSpPr txBox="1">
            <a:spLocks noChangeArrowheads="1"/>
          </p:cNvSpPr>
          <p:nvPr/>
        </p:nvSpPr>
        <p:spPr>
          <a:xfrm>
            <a:off x="3148012" y="1815450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E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onto the stack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C02F0-9EF7-8AA9-2A05-46A441205E4C}"/>
              </a:ext>
            </a:extLst>
          </p:cNvPr>
          <p:cNvSpPr>
            <a:spLocks noChangeAspect="1"/>
          </p:cNvSpPr>
          <p:nvPr/>
        </p:nvSpPr>
        <p:spPr>
          <a:xfrm>
            <a:off x="536964" y="244004"/>
            <a:ext cx="869150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DCCF04-8044-C417-DEE4-381B38576654}"/>
              </a:ext>
            </a:extLst>
          </p:cNvPr>
          <p:cNvSpPr>
            <a:spLocks noChangeAspect="1"/>
          </p:cNvSpPr>
          <p:nvPr/>
        </p:nvSpPr>
        <p:spPr>
          <a:xfrm>
            <a:off x="8823485" y="2660955"/>
            <a:ext cx="1372426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0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D9A-10A3-7B46-BC72-FDC2F50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863"/>
            <a:ext cx="10515600" cy="1325563"/>
          </a:xfrm>
        </p:spPr>
        <p:txBody>
          <a:bodyPr/>
          <a:lstStyle/>
          <a:p>
            <a:r>
              <a:rPr lang="en-US" dirty="0"/>
              <a:t>Recursive Descent Parsing – Key Idea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744B61-29C7-024E-AB07-024351696271}"/>
              </a:ext>
            </a:extLst>
          </p:cNvPr>
          <p:cNvGraphicFramePr/>
          <p:nvPr/>
        </p:nvGraphicFramePr>
        <p:xfrm>
          <a:off x="2032000" y="10705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5331C-A331-1040-B0AB-A3235CE4955E}"/>
              </a:ext>
            </a:extLst>
          </p:cNvPr>
          <p:cNvSpPr txBox="1"/>
          <p:nvPr/>
        </p:nvSpPr>
        <p:spPr>
          <a:xfrm>
            <a:off x="6792738" y="5787422"/>
            <a:ext cx="45163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Non-terminal on the RHS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433776-C79F-5341-BCB1-EC2E357D0F95}"/>
              </a:ext>
            </a:extLst>
          </p:cNvPr>
          <p:cNvSpPr/>
          <p:nvPr/>
        </p:nvSpPr>
        <p:spPr>
          <a:xfrm>
            <a:off x="6096000" y="2396141"/>
            <a:ext cx="3969407" cy="13255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8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-251439" y="2114456"/>
            <a:ext cx="3962401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7D27A9-93CB-FCAD-83C5-2958817EC017}"/>
              </a:ext>
            </a:extLst>
          </p:cNvPr>
          <p:cNvSpPr txBox="1">
            <a:spLocks noChangeArrowheads="1"/>
          </p:cNvSpPr>
          <p:nvPr/>
        </p:nvSpPr>
        <p:spPr>
          <a:xfrm>
            <a:off x="3710962" y="1304779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E</a:t>
            </a:r>
          </a:p>
          <a:p>
            <a:pPr algn="ctr"/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090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120161" y="4094440"/>
            <a:ext cx="5523527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’+’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6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needed to recognize context-free grammars</a:t>
            </a:r>
          </a:p>
          <a:p>
            <a:endParaRPr lang="en-US" dirty="0"/>
          </a:p>
          <a:p>
            <a:r>
              <a:rPr lang="en-US" dirty="0"/>
              <a:t>In table-driven parsing we had an explicit stack that kept track of where we were in the derivation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/>
              <a:t>recursive-descent parsing</a:t>
            </a:r>
            <a:r>
              <a:rPr lang="en-US" dirty="0"/>
              <a:t>, the system takes care of the stack because recursion is implemented with a 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8538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120161" y="4094440"/>
            <a:ext cx="5523527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’+’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A41E9353-D323-B983-F0D9-4FE1B6BDD343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0D727B1-572F-B68E-D121-6B0088E2F5C1}"/>
              </a:ext>
            </a:extLst>
          </p:cNvPr>
          <p:cNvSpPr/>
          <p:nvPr/>
        </p:nvSpPr>
        <p:spPr>
          <a:xfrm>
            <a:off x="3237186" y="2885091"/>
            <a:ext cx="2785242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87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O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O to 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D9A-10A3-7B46-BC72-FDC2F50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863"/>
            <a:ext cx="10515600" cy="1325563"/>
          </a:xfrm>
        </p:spPr>
        <p:txBody>
          <a:bodyPr/>
          <a:lstStyle/>
          <a:p>
            <a:r>
              <a:rPr lang="en-US" dirty="0"/>
              <a:t>Recursive Descent Parsing – Key Idea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744B61-29C7-024E-AB07-024351696271}"/>
              </a:ext>
            </a:extLst>
          </p:cNvPr>
          <p:cNvGraphicFramePr/>
          <p:nvPr/>
        </p:nvGraphicFramePr>
        <p:xfrm>
          <a:off x="2032000" y="10705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5331C-A331-1040-B0AB-A3235CE4955E}"/>
              </a:ext>
            </a:extLst>
          </p:cNvPr>
          <p:cNvSpPr txBox="1"/>
          <p:nvPr/>
        </p:nvSpPr>
        <p:spPr>
          <a:xfrm>
            <a:off x="6792738" y="5787422"/>
            <a:ext cx="45163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Non-terminal on the RHS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433776-C79F-5341-BCB1-EC2E357D0F95}"/>
              </a:ext>
            </a:extLst>
          </p:cNvPr>
          <p:cNvSpPr/>
          <p:nvPr/>
        </p:nvSpPr>
        <p:spPr>
          <a:xfrm>
            <a:off x="2032000" y="2454348"/>
            <a:ext cx="3969407" cy="13255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4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286334" y="28481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286334" y="28481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42CFAE6-E8D5-220A-1DB9-1B9338FCCE7D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BD41730-56D5-160E-FF00-C7C5F8FF34FE}"/>
              </a:ext>
            </a:extLst>
          </p:cNvPr>
          <p:cNvSpPr/>
          <p:nvPr/>
        </p:nvSpPr>
        <p:spPr>
          <a:xfrm>
            <a:off x="2743201" y="3296040"/>
            <a:ext cx="3207894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466E819-3D5D-09AB-2A55-8BE6A291F25A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39D7600-F1F8-750E-34B9-3618D79F9F9B}"/>
              </a:ext>
            </a:extLst>
          </p:cNvPr>
          <p:cNvSpPr/>
          <p:nvPr/>
        </p:nvSpPr>
        <p:spPr>
          <a:xfrm>
            <a:off x="3591529" y="3856570"/>
            <a:ext cx="1145363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6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796989" y="550325"/>
            <a:ext cx="644782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5130478" y="395141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9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1015678" y="4438837"/>
            <a:ext cx="3399160" cy="1347601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3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1044254" y="4584628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232984" y="711083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8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7858076" y="3218043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831418" y="698466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829A9E-E66D-6DD0-DE48-5EAE816CA9E8}"/>
              </a:ext>
            </a:extLst>
          </p:cNvPr>
          <p:cNvSpPr>
            <a:spLocks noChangeAspect="1"/>
          </p:cNvSpPr>
          <p:nvPr/>
        </p:nvSpPr>
        <p:spPr>
          <a:xfrm>
            <a:off x="626079" y="495472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88DA7-8123-E0B7-F1F0-90E9383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Call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78FF7-D6C6-B5C6-438A-906F1700B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0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831418" y="698466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829A9E-E66D-6DD0-DE48-5EAE816CA9E8}"/>
              </a:ext>
            </a:extLst>
          </p:cNvPr>
          <p:cNvSpPr>
            <a:spLocks noChangeAspect="1"/>
          </p:cNvSpPr>
          <p:nvPr/>
        </p:nvSpPr>
        <p:spPr>
          <a:xfrm>
            <a:off x="626079" y="495472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882109-D46E-7A89-A6D3-8C36A21BF4CA}"/>
              </a:ext>
            </a:extLst>
          </p:cNvPr>
          <p:cNvSpPr>
            <a:spLocks noChangeAspect="1"/>
          </p:cNvSpPr>
          <p:nvPr/>
        </p:nvSpPr>
        <p:spPr>
          <a:xfrm>
            <a:off x="7858076" y="3218043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226370" y="219142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Return to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already ran O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the next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09590E-8D38-8B29-8DA7-C2EDC7698D2C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E onto the stack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09590E-8D38-8B29-8DA7-C2EDC7698D2C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156975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2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254945" y="2207362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In new copy of the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156975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0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4588438" y="4071737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9105960" y="457542"/>
            <a:ext cx="538103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EC1EE8A4-0523-C470-480F-94F7612F48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’*’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EC1EE8A4-0523-C470-480F-94F7612F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6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O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315590" y="29052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6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Match *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5422279" y="42808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Match *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5422279" y="42808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D1BED-1044-304D-9900-C3459A29F299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EBC7D-F730-7B49-B4BC-0DA6AEF80AA7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36329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993154" y="4397078"/>
            <a:ext cx="3493121" cy="119186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9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993154" y="4397078"/>
            <a:ext cx="3493121" cy="119186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08BE124-603C-F739-4B19-237EE0430738}"/>
              </a:ext>
            </a:extLst>
          </p:cNvPr>
          <p:cNvSpPr/>
          <p:nvPr/>
        </p:nvSpPr>
        <p:spPr>
          <a:xfrm>
            <a:off x="9350179" y="986157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893B99-5F29-9271-2EEF-7AD61286E532}"/>
              </a:ext>
            </a:extLst>
          </p:cNvPr>
          <p:cNvSpPr>
            <a:spLocks noChangeAspect="1"/>
          </p:cNvSpPr>
          <p:nvPr/>
        </p:nvSpPr>
        <p:spPr>
          <a:xfrm>
            <a:off x="9218230" y="536265"/>
            <a:ext cx="616029" cy="1051473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3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Return to E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next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08BE124-603C-F739-4B19-237EE0430738}"/>
              </a:ext>
            </a:extLst>
          </p:cNvPr>
          <p:cNvSpPr/>
          <p:nvPr/>
        </p:nvSpPr>
        <p:spPr>
          <a:xfrm>
            <a:off x="9350179" y="986157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2E3E4DC-5076-2D64-2684-9E22578B7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F65BB6-9F48-1E57-03C9-40C102E09FDC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0B385-F6D2-9B8D-97BC-EE4D846346C2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B2BF-50E9-891E-3A26-F207B87D9754}"/>
              </a:ext>
            </a:extLst>
          </p:cNvPr>
          <p:cNvSpPr txBox="1"/>
          <p:nvPr/>
        </p:nvSpPr>
        <p:spPr>
          <a:xfrm>
            <a:off x="7399272" y="36491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</p:spTree>
    <p:extLst>
      <p:ext uri="{BB962C8B-B14F-4D97-AF65-F5344CB8AC3E}">
        <p14:creationId xmlns:p14="http://schemas.microsoft.com/office/powerpoint/2010/main" val="2785908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CE9D1-5959-C82E-3EB1-41F32C5A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Project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2DC62-8C6D-A377-E295-CA5D4F0F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4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0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AE43-22B5-164C-84FC-92FF6B6F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Datalog</a:t>
            </a:r>
            <a:r>
              <a:rPr lang="en-US" dirty="0"/>
              <a:t> Grammar (partial), from</a:t>
            </a:r>
            <a:br>
              <a:rPr lang="en-US" dirty="0"/>
            </a:br>
            <a:r>
              <a:rPr lang="en-US" sz="3100" dirty="0">
                <a:hlinkClick r:id="rId2"/>
              </a:rPr>
              <a:t>https://learningsuite.byu.edu/.Z3FE/cid-I4ezssz0M_oT/pages/id-ssbw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AB3-3DCB-3D48-A5CF-40B3E0F5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1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815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4E8FB3-8434-B845-BEA0-C73E6536D97C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199576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has a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85F3A-FC66-9C46-88B3-FF892BBE80FB}"/>
              </a:ext>
            </a:extLst>
          </p:cNvPr>
          <p:cNvSpPr/>
          <p:nvPr/>
        </p:nvSpPr>
        <p:spPr>
          <a:xfrm>
            <a:off x="6085256" y="3013459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B167A9-DA7C-7349-AB52-5039D1FC03E0}"/>
              </a:ext>
            </a:extLst>
          </p:cNvPr>
          <p:cNvSpPr/>
          <p:nvPr/>
        </p:nvSpPr>
        <p:spPr>
          <a:xfrm>
            <a:off x="2754229" y="3099620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72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F1883-1452-094F-9242-FD5616B71D8A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9ED0-8096-4140-B623-8EB6496DA239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3214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AE43-22B5-164C-84FC-92FF6B6F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Datalog</a:t>
            </a:r>
            <a:r>
              <a:rPr lang="en-US" dirty="0"/>
              <a:t> Grammar (partial) from Project 2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AB3-3DCB-3D48-A5CF-40B3E0F5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87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82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0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4E8FB3-8434-B845-BEA0-C73E6536D97C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199576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has a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85F3A-FC66-9C46-88B3-FF892BBE80FB}"/>
              </a:ext>
            </a:extLst>
          </p:cNvPr>
          <p:cNvSpPr/>
          <p:nvPr/>
        </p:nvSpPr>
        <p:spPr>
          <a:xfrm>
            <a:off x="6085256" y="3013459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B167A9-DA7C-7349-AB52-5039D1FC03E0}"/>
              </a:ext>
            </a:extLst>
          </p:cNvPr>
          <p:cNvSpPr/>
          <p:nvPr/>
        </p:nvSpPr>
        <p:spPr>
          <a:xfrm>
            <a:off x="2754229" y="3099620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6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4E8FB3-8434-B845-BEA0-C73E6536D97C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199576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has a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85F3A-FC66-9C46-88B3-FF892BBE80FB}"/>
              </a:ext>
            </a:extLst>
          </p:cNvPr>
          <p:cNvSpPr/>
          <p:nvPr/>
        </p:nvSpPr>
        <p:spPr>
          <a:xfrm>
            <a:off x="5965513" y="3608663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B167A9-DA7C-7349-AB52-5039D1FC03E0}"/>
              </a:ext>
            </a:extLst>
          </p:cNvPr>
          <p:cNvSpPr/>
          <p:nvPr/>
        </p:nvSpPr>
        <p:spPr>
          <a:xfrm>
            <a:off x="2678029" y="4551326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</p:spTree>
    <p:extLst>
      <p:ext uri="{BB962C8B-B14F-4D97-AF65-F5344CB8AC3E}">
        <p14:creationId xmlns:p14="http://schemas.microsoft.com/office/powerpoint/2010/main" val="2923057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40236" y="3159177"/>
            <a:ext cx="2319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the</a:t>
            </a:r>
          </a:p>
          <a:p>
            <a:r>
              <a:rPr lang="en-US" sz="3200" dirty="0"/>
              <a:t>input stream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210239" y="3429000"/>
            <a:ext cx="931263" cy="50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3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18218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1F03C3-8337-FD42-A8FA-8C59D24B710C}"/>
              </a:ext>
            </a:extLst>
          </p:cNvPr>
          <p:cNvSpPr/>
          <p:nvPr/>
        </p:nvSpPr>
        <p:spPr>
          <a:xfrm>
            <a:off x="2068267" y="4222032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33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6222" y="155289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6E8D9EF-2D41-1047-A95E-24B3541891F3}"/>
              </a:ext>
            </a:extLst>
          </p:cNvPr>
          <p:cNvSpPr/>
          <p:nvPr/>
        </p:nvSpPr>
        <p:spPr>
          <a:xfrm>
            <a:off x="2068267" y="513643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A923E-FEC5-3142-A84B-3A0620D85977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42B4E-EA20-DA15-3F13-1D51DF468A82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861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377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86F3CB-35B6-0B4E-8EE0-A8D4AB2A6B28}"/>
              </a:ext>
            </a:extLst>
          </p:cNvPr>
          <p:cNvSpPr/>
          <p:nvPr/>
        </p:nvSpPr>
        <p:spPr>
          <a:xfrm>
            <a:off x="1861439" y="567055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4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377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951A921-70CD-9E4C-B177-9327B1503B69}"/>
              </a:ext>
            </a:extLst>
          </p:cNvPr>
          <p:cNvSpPr/>
          <p:nvPr/>
        </p:nvSpPr>
        <p:spPr>
          <a:xfrm>
            <a:off x="1861439" y="567055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06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215250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B7E4A-E673-3E40-BA19-2E1FF693FBD6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192306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C6EA-C917-564E-9DA2-61C6EE1C8175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3067534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C6EA-C917-564E-9DA2-61C6EE1C8175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7110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0B68D-CD11-F148-A247-54ACEE5A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C455F6D-F9FC-BA40-AE47-C1086DBB660B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6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0B68D-CD11-F148-A247-54ACEE5A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72801A-5685-B346-A3F6-7A1226D9D605}"/>
              </a:ext>
            </a:extLst>
          </p:cNvPr>
          <p:cNvSpPr/>
          <p:nvPr/>
        </p:nvSpPr>
        <p:spPr>
          <a:xfrm>
            <a:off x="1861439" y="6356364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52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5C5F0-EBF3-13B7-C0F8-35B790D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What about FOLLOW Sets?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2A49F-AA39-AFE3-2AFF-66D1C72E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12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Allow two digit arithmetic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FD9E-180D-F87C-9DD8-E21A37C083BD}"/>
              </a:ext>
            </a:extLst>
          </p:cNvPr>
          <p:cNvSpPr txBox="1"/>
          <p:nvPr/>
        </p:nvSpPr>
        <p:spPr>
          <a:xfrm>
            <a:off x="838200" y="278266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+n12n100 </a:t>
            </a:r>
          </a:p>
        </p:txBody>
      </p:sp>
    </p:spTree>
    <p:extLst>
      <p:ext uri="{BB962C8B-B14F-4D97-AF65-F5344CB8AC3E}">
        <p14:creationId xmlns:p14="http://schemas.microsoft.com/office/powerpoint/2010/main" val="16675986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02306" cy="195945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 </a:t>
            </a:r>
            <a:b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Allow two digit arithmetic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4B80D-A47E-F6AC-363F-69113AD2D7ED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3631115"/>
            <a:ext cx="3502307" cy="195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old grammar 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N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56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46D13-49E4-9447-A7CA-7D79B1AC17B0}"/>
              </a:ext>
            </a:extLst>
          </p:cNvPr>
          <p:cNvSpPr txBox="1"/>
          <p:nvPr/>
        </p:nvSpPr>
        <p:spPr>
          <a:xfrm>
            <a:off x="7399273" y="234644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D9105-1290-6644-8846-219B8F93B656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9B48-5044-EC08-34C4-CCE5DDFD3445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306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FD9E-180D-F87C-9DD8-E21A37C083BD}"/>
              </a:ext>
            </a:extLst>
          </p:cNvPr>
          <p:cNvSpPr txBox="1"/>
          <p:nvPr/>
        </p:nvSpPr>
        <p:spPr>
          <a:xfrm>
            <a:off x="838200" y="2782669"/>
            <a:ext cx="3918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</a:t>
            </a:r>
            <a:r>
              <a:rPr lang="en-US" sz="3600" dirty="0"/>
              <a:t>) = {0,1,2,3}</a:t>
            </a:r>
          </a:p>
        </p:txBody>
      </p:sp>
    </p:spTree>
    <p:extLst>
      <p:ext uri="{BB962C8B-B14F-4D97-AF65-F5344CB8AC3E}">
        <p14:creationId xmlns:p14="http://schemas.microsoft.com/office/powerpoint/2010/main" val="38180681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4E280-64BA-F455-704F-7F53FABB8259}"/>
              </a:ext>
            </a:extLst>
          </p:cNvPr>
          <p:cNvSpPr txBox="1"/>
          <p:nvPr/>
        </p:nvSpPr>
        <p:spPr>
          <a:xfrm>
            <a:off x="838200" y="2782669"/>
            <a:ext cx="636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tail recursion requires follow sets</a:t>
            </a:r>
          </a:p>
        </p:txBody>
      </p:sp>
    </p:spTree>
    <p:extLst>
      <p:ext uri="{BB962C8B-B14F-4D97-AF65-F5344CB8AC3E}">
        <p14:creationId xmlns:p14="http://schemas.microsoft.com/office/powerpoint/2010/main" val="6326759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48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>
            <a:off x="1666754" y="4502685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178232" y="1582319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04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>
            <a:off x="4664597" y="4502685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625789" y="1603406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2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 rot="1942368">
            <a:off x="8579752" y="4809090"/>
            <a:ext cx="2204996" cy="10328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967243" y="1603406"/>
            <a:ext cx="1130458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5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Recursive descent parser for new grammar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5DB3AA-3C21-5892-A188-423887E5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90386"/>
            <a:ext cx="7772400" cy="576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8B87B-5936-C97D-C669-6D9C141944B2}"/>
              </a:ext>
            </a:extLst>
          </p:cNvPr>
          <p:cNvSpPr txBox="1"/>
          <p:nvPr/>
        </p:nvSpPr>
        <p:spPr>
          <a:xfrm>
            <a:off x="224740" y="2820031"/>
            <a:ext cx="42259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</a:t>
            </a:r>
            <a:r>
              <a:rPr lang="en-US" sz="3600" dirty="0"/>
              <a:t>) = {0,1,2,3}</a:t>
            </a:r>
          </a:p>
          <a:p>
            <a:endParaRPr lang="en-US" sz="3600" dirty="0"/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4140807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98D085-A4F5-0DCB-38F8-B323E78A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26662"/>
            <a:ext cx="7772400" cy="4859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F67FA-6225-C74B-2AD6-500DEA8CD234}"/>
              </a:ext>
            </a:extLst>
          </p:cNvPr>
          <p:cNvSpPr txBox="1"/>
          <p:nvPr/>
        </p:nvSpPr>
        <p:spPr>
          <a:xfrm>
            <a:off x="221045" y="3572386"/>
            <a:ext cx="366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V="1">
            <a:off x="3287210" y="3285614"/>
            <a:ext cx="2199190" cy="568756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C403C5-5D77-07A2-4D6E-C1126B312142}"/>
              </a:ext>
            </a:extLst>
          </p:cNvPr>
          <p:cNvCxnSpPr>
            <a:cxnSpLocks/>
          </p:cNvCxnSpPr>
          <p:nvPr/>
        </p:nvCxnSpPr>
        <p:spPr>
          <a:xfrm>
            <a:off x="3891024" y="4456253"/>
            <a:ext cx="4327001" cy="31646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732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>
            <a:off x="4051139" y="3159889"/>
            <a:ext cx="4401199" cy="45081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C403C5-5D77-07A2-4D6E-C1126B312142}"/>
              </a:ext>
            </a:extLst>
          </p:cNvPr>
          <p:cNvCxnSpPr>
            <a:cxnSpLocks/>
          </p:cNvCxnSpPr>
          <p:nvPr/>
        </p:nvCxnSpPr>
        <p:spPr>
          <a:xfrm>
            <a:off x="4390904" y="3810000"/>
            <a:ext cx="3686296" cy="1284563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17575071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H="1">
            <a:off x="6846277" y="820615"/>
            <a:ext cx="3470031" cy="3199745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40140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4355</Words>
  <Application>Microsoft Macintosh PowerPoint</Application>
  <PresentationFormat>Widescreen</PresentationFormat>
  <Paragraphs>934</Paragraphs>
  <Slides>113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Times New Roman</vt:lpstr>
      <vt:lpstr>Office Theme</vt:lpstr>
      <vt:lpstr>Recursive-Descent Parsing</vt:lpstr>
      <vt:lpstr>Recursive Descent Parsing</vt:lpstr>
      <vt:lpstr>Overview and Due</vt:lpstr>
      <vt:lpstr>Stack</vt:lpstr>
      <vt:lpstr>Review of the Call Stack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Recursive Descent Parsing</vt:lpstr>
      <vt:lpstr>Recursive Descent Parsing</vt:lpstr>
      <vt:lpstr>Parse Functions</vt:lpstr>
      <vt:lpstr>E  N | OEE O  + | * N  0 | 1 | 2 | 3</vt:lpstr>
      <vt:lpstr>Recursive Descent Parsing – Key Idea</vt:lpstr>
      <vt:lpstr>Recursive Descent Parser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Main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From Parse Table to Recursion</vt:lpstr>
      <vt:lpstr>Recursive Descent Parsing – Key Idea</vt:lpstr>
      <vt:lpstr>E  N | OEE O  + | * N  0 | 1 | 2 | 3</vt:lpstr>
      <vt:lpstr>E  N | OEE O  + | * N  0 | 1 | 2 | 3</vt:lpstr>
      <vt:lpstr>E  N | OEE O  + | * N  0 | 1 | 2 | 3</vt:lpstr>
      <vt:lpstr>Recursive Descent Parsing – Key Idea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Recursive Descent Parsing – Key Idea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Application to Project 2</vt:lpstr>
      <vt:lpstr>Main</vt:lpstr>
      <vt:lpstr>Datalog Grammar (partial), from https://learningsuite.byu.edu/.Z3FE/cid-I4ezssz0M_oT/pages/id-ssbw</vt:lpstr>
      <vt:lpstr>My Python Parser</vt:lpstr>
      <vt:lpstr>My Python Parser</vt:lpstr>
      <vt:lpstr>My Python Parser</vt:lpstr>
      <vt:lpstr>Main</vt:lpstr>
      <vt:lpstr>Datalog Grammar (partial) from Project 2 description</vt:lpstr>
      <vt:lpstr>My Python Parser</vt:lpstr>
      <vt:lpstr>My Python Parser</vt:lpstr>
      <vt:lpstr>My Python Parser</vt:lpstr>
      <vt:lpstr>My Python Parser</vt:lpstr>
      <vt:lpstr>A Complete Datalog Program</vt:lpstr>
      <vt:lpstr>A Complete Datalog Program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Interlude: What about FOLLOW Sets?</vt:lpstr>
      <vt:lpstr>new grammar E  nDI | OEE I  DI | λ  O  + | * D  0 | 1 | 2 | 3</vt:lpstr>
      <vt:lpstr>new grammar 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PowerPoint Presentation</vt:lpstr>
      <vt:lpstr>PowerPoint Presentation</vt:lpstr>
      <vt:lpstr>PowerPoint Presentation</vt:lpstr>
      <vt:lpstr>PowerPoint Presentation</vt:lpstr>
      <vt:lpstr>Returning to Project 2 Example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Recursive-Descent Parsing</dc:title>
  <dc:creator>Michael Goodrich</dc:creator>
  <cp:lastModifiedBy>Michael Goodrich</cp:lastModifiedBy>
  <cp:revision>72</cp:revision>
  <dcterms:created xsi:type="dcterms:W3CDTF">2021-02-03T00:36:00Z</dcterms:created>
  <dcterms:modified xsi:type="dcterms:W3CDTF">2023-10-03T20:10:29Z</dcterms:modified>
</cp:coreProperties>
</file>