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301" r:id="rId4"/>
    <p:sldId id="303" r:id="rId5"/>
    <p:sldId id="302" r:id="rId6"/>
    <p:sldId id="304" r:id="rId7"/>
    <p:sldId id="305" r:id="rId8"/>
    <p:sldId id="306" r:id="rId9"/>
    <p:sldId id="307" r:id="rId10"/>
    <p:sldId id="281" r:id="rId11"/>
    <p:sldId id="308" r:id="rId12"/>
    <p:sldId id="282" r:id="rId13"/>
    <p:sldId id="283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/>
    <p:restoredTop sz="96197"/>
  </p:normalViewPr>
  <p:slideViewPr>
    <p:cSldViewPr snapToGrid="0" snapToObjects="1" showGuides="1">
      <p:cViewPr varScale="1">
        <p:scale>
          <a:sx n="95" d="100"/>
          <a:sy n="95" d="100"/>
        </p:scale>
        <p:origin x="200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0EEC8-05B1-9244-8B4A-A6AED5E896E6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5C1892-687C-8D47-AAB0-4958EEEC2C87}">
      <dgm:prSet phldrT="[Text]"/>
      <dgm:spPr/>
      <dgm:t>
        <a:bodyPr/>
        <a:lstStyle/>
        <a:p>
          <a:r>
            <a:rPr lang="en-US" dirty="0"/>
            <a:t>p ↔︎ q</a:t>
          </a:r>
        </a:p>
      </dgm:t>
    </dgm:pt>
    <dgm:pt modelId="{1BE010D5-FE53-6846-B1F6-A982A19A2589}" type="parTrans" cxnId="{DE92004A-BBF2-C043-B892-192A4E3431A8}">
      <dgm:prSet/>
      <dgm:spPr/>
      <dgm:t>
        <a:bodyPr/>
        <a:lstStyle/>
        <a:p>
          <a:endParaRPr lang="en-US"/>
        </a:p>
      </dgm:t>
    </dgm:pt>
    <dgm:pt modelId="{054AE660-E131-1E48-BFF7-D4227007C24C}" type="sibTrans" cxnId="{DE92004A-BBF2-C043-B892-192A4E3431A8}">
      <dgm:prSet/>
      <dgm:spPr/>
      <dgm:t>
        <a:bodyPr/>
        <a:lstStyle/>
        <a:p>
          <a:endParaRPr lang="en-US"/>
        </a:p>
      </dgm:t>
    </dgm:pt>
    <dgm:pt modelId="{06504F4C-2366-8E4A-8E35-39161CFAD754}">
      <dgm:prSet phldrT="[Text]"/>
      <dgm:spPr/>
      <dgm:t>
        <a:bodyPr/>
        <a:lstStyle/>
        <a:p>
          <a:r>
            <a:rPr lang="en-US" dirty="0"/>
            <a:t>p = …</a:t>
          </a:r>
        </a:p>
      </dgm:t>
    </dgm:pt>
    <dgm:pt modelId="{72DEBFE2-F6FF-A141-8DFC-78F945748421}" type="parTrans" cxnId="{E1B4F452-DA45-4D46-BEFB-B5005E744494}">
      <dgm:prSet/>
      <dgm:spPr/>
      <dgm:t>
        <a:bodyPr/>
        <a:lstStyle/>
        <a:p>
          <a:endParaRPr lang="en-US"/>
        </a:p>
      </dgm:t>
    </dgm:pt>
    <dgm:pt modelId="{8F00CA5D-5F60-1644-96EB-3123287241F7}" type="sibTrans" cxnId="{E1B4F452-DA45-4D46-BEFB-B5005E744494}">
      <dgm:prSet/>
      <dgm:spPr/>
      <dgm:t>
        <a:bodyPr/>
        <a:lstStyle/>
        <a:p>
          <a:endParaRPr lang="en-US"/>
        </a:p>
      </dgm:t>
    </dgm:pt>
    <dgm:pt modelId="{062ABB3B-32C0-2A41-B9DA-ED23635B12C8}">
      <dgm:prSet phldrT="[Text]"/>
      <dgm:spPr/>
      <dgm:t>
        <a:bodyPr/>
        <a:lstStyle/>
        <a:p>
          <a:r>
            <a:rPr lang="en-US" dirty="0"/>
            <a:t>q = …</a:t>
          </a:r>
        </a:p>
      </dgm:t>
    </dgm:pt>
    <dgm:pt modelId="{6EBBA6BE-C84D-3E43-9F3E-34F5D4A64471}" type="parTrans" cxnId="{C6ABB270-B22A-1B45-A7B7-C3752CDA9C5C}">
      <dgm:prSet/>
      <dgm:spPr/>
      <dgm:t>
        <a:bodyPr/>
        <a:lstStyle/>
        <a:p>
          <a:endParaRPr lang="en-US"/>
        </a:p>
      </dgm:t>
    </dgm:pt>
    <dgm:pt modelId="{66D5A116-8972-004D-9D06-A7E342E9E63F}" type="sibTrans" cxnId="{C6ABB270-B22A-1B45-A7B7-C3752CDA9C5C}">
      <dgm:prSet/>
      <dgm:spPr/>
      <dgm:t>
        <a:bodyPr/>
        <a:lstStyle/>
        <a:p>
          <a:endParaRPr lang="en-US"/>
        </a:p>
      </dgm:t>
    </dgm:pt>
    <dgm:pt modelId="{F5C57AD2-AA5A-AB45-BD7A-D8D6A0AC2CB1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065385EF-5BCF-7F45-8881-028E844AD33C}" type="parTrans" cxnId="{C7F3A561-FCCE-EF4D-A6FB-72937ECC2D74}">
      <dgm:prSet/>
      <dgm:spPr/>
      <dgm:t>
        <a:bodyPr/>
        <a:lstStyle/>
        <a:p>
          <a:endParaRPr lang="en-US"/>
        </a:p>
      </dgm:t>
    </dgm:pt>
    <dgm:pt modelId="{A5FD54CD-BB56-5D4A-B961-4892969F8A01}" type="sibTrans" cxnId="{C7F3A561-FCCE-EF4D-A6FB-72937ECC2D74}">
      <dgm:prSet/>
      <dgm:spPr/>
      <dgm:t>
        <a:bodyPr/>
        <a:lstStyle/>
        <a:p>
          <a:endParaRPr lang="en-US"/>
        </a:p>
      </dgm:t>
    </dgm:pt>
    <dgm:pt modelId="{57E0F8AE-C72F-744C-B766-60597BE0DB2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4FA47B4-68C3-EF41-8004-B953B39D4709}" type="parTrans" cxnId="{C7ACF69B-64CA-FE4A-BBBB-A37A1B1C1F0A}">
      <dgm:prSet/>
      <dgm:spPr/>
      <dgm:t>
        <a:bodyPr/>
        <a:lstStyle/>
        <a:p>
          <a:endParaRPr lang="en-US"/>
        </a:p>
      </dgm:t>
    </dgm:pt>
    <dgm:pt modelId="{DF5845D9-29C9-A849-B844-6023588B53D0}" type="sibTrans" cxnId="{C7ACF69B-64CA-FE4A-BBBB-A37A1B1C1F0A}">
      <dgm:prSet/>
      <dgm:spPr/>
      <dgm:t>
        <a:bodyPr/>
        <a:lstStyle/>
        <a:p>
          <a:endParaRPr lang="en-US"/>
        </a:p>
      </dgm:t>
    </dgm:pt>
    <dgm:pt modelId="{7FFAA6A9-6225-1343-A87C-37ACCE888575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C8154F9-C067-5F49-9A23-4330C78E2685}" type="parTrans" cxnId="{31D7188C-72DD-9946-8C20-AD1022F0234B}">
      <dgm:prSet/>
      <dgm:spPr/>
      <dgm:t>
        <a:bodyPr/>
        <a:lstStyle/>
        <a:p>
          <a:endParaRPr lang="en-US"/>
        </a:p>
      </dgm:t>
    </dgm:pt>
    <dgm:pt modelId="{B3E169B0-0AC7-B64C-BCE5-82315C41AC57}" type="sibTrans" cxnId="{31D7188C-72DD-9946-8C20-AD1022F0234B}">
      <dgm:prSet/>
      <dgm:spPr/>
      <dgm:t>
        <a:bodyPr/>
        <a:lstStyle/>
        <a:p>
          <a:endParaRPr lang="en-US"/>
        </a:p>
      </dgm:t>
    </dgm:pt>
    <dgm:pt modelId="{A2BD6DD8-2157-5B47-8CB5-34FB8BDDB218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A9EE51B4-A316-CF4D-98B6-E45DC6A7C4A0}" type="parTrans" cxnId="{DF4C2C56-A388-9D40-9D71-56E7E4BFB065}">
      <dgm:prSet/>
      <dgm:spPr/>
      <dgm:t>
        <a:bodyPr/>
        <a:lstStyle/>
        <a:p>
          <a:endParaRPr lang="en-US"/>
        </a:p>
      </dgm:t>
    </dgm:pt>
    <dgm:pt modelId="{94583B8C-349E-3D4B-9AA4-17C05917C8B3}" type="sibTrans" cxnId="{DF4C2C56-A388-9D40-9D71-56E7E4BFB065}">
      <dgm:prSet/>
      <dgm:spPr/>
      <dgm:t>
        <a:bodyPr/>
        <a:lstStyle/>
        <a:p>
          <a:endParaRPr lang="en-US"/>
        </a:p>
      </dgm:t>
    </dgm:pt>
    <dgm:pt modelId="{8CAD6367-1FA1-324C-8A03-32F7EEDA42C5}" type="pres">
      <dgm:prSet presAssocID="{0750EEC8-05B1-9244-8B4A-A6AED5E896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F9D1C8-3EDD-2F45-9503-D4F39FCF0064}" type="pres">
      <dgm:prSet presAssocID="{0750EEC8-05B1-9244-8B4A-A6AED5E896E6}" presName="hierFlow" presStyleCnt="0"/>
      <dgm:spPr/>
    </dgm:pt>
    <dgm:pt modelId="{1EDBF0E0-2FB0-E343-9F40-3F8ABF7DFEAE}" type="pres">
      <dgm:prSet presAssocID="{0750EEC8-05B1-9244-8B4A-A6AED5E896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708393-584A-7F40-B5EC-5657ADF0DE0A}" type="pres">
      <dgm:prSet presAssocID="{2E5C1892-687C-8D47-AAB0-4958EEEC2C87}" presName="Name14" presStyleCnt="0"/>
      <dgm:spPr/>
    </dgm:pt>
    <dgm:pt modelId="{9A03A4E6-6BE4-6C45-9460-6DA08E736278}" type="pres">
      <dgm:prSet presAssocID="{2E5C1892-687C-8D47-AAB0-4958EEEC2C87}" presName="level1Shape" presStyleLbl="node0" presStyleIdx="0" presStyleCnt="1">
        <dgm:presLayoutVars>
          <dgm:chPref val="3"/>
        </dgm:presLayoutVars>
      </dgm:prSet>
      <dgm:spPr/>
    </dgm:pt>
    <dgm:pt modelId="{0E993180-237F-9541-89AE-0D45A5712246}" type="pres">
      <dgm:prSet presAssocID="{2E5C1892-687C-8D47-AAB0-4958EEEC2C87}" presName="hierChild2" presStyleCnt="0"/>
      <dgm:spPr/>
    </dgm:pt>
    <dgm:pt modelId="{892C9E54-16B6-5C43-8824-C77427034356}" type="pres">
      <dgm:prSet presAssocID="{72DEBFE2-F6FF-A141-8DFC-78F945748421}" presName="Name19" presStyleLbl="parChTrans1D2" presStyleIdx="0" presStyleCnt="2"/>
      <dgm:spPr/>
    </dgm:pt>
    <dgm:pt modelId="{F6EE591D-16BC-0543-B549-1EC28C3DEDC4}" type="pres">
      <dgm:prSet presAssocID="{06504F4C-2366-8E4A-8E35-39161CFAD754}" presName="Name21" presStyleCnt="0"/>
      <dgm:spPr/>
    </dgm:pt>
    <dgm:pt modelId="{ED7FA369-9BEC-3842-B80C-26988530088C}" type="pres">
      <dgm:prSet presAssocID="{06504F4C-2366-8E4A-8E35-39161CFAD754}" presName="level2Shape" presStyleLbl="node2" presStyleIdx="0" presStyleCnt="2"/>
      <dgm:spPr/>
    </dgm:pt>
    <dgm:pt modelId="{D3AC7127-37F6-4748-B357-A66DD90159C9}" type="pres">
      <dgm:prSet presAssocID="{06504F4C-2366-8E4A-8E35-39161CFAD754}" presName="hierChild3" presStyleCnt="0"/>
      <dgm:spPr/>
    </dgm:pt>
    <dgm:pt modelId="{3CAFB6CE-3445-2642-9F2F-8BDA9A8A5AA5}" type="pres">
      <dgm:prSet presAssocID="{065385EF-5BCF-7F45-8881-028E844AD33C}" presName="Name19" presStyleLbl="parChTrans1D3" presStyleIdx="0" presStyleCnt="4"/>
      <dgm:spPr/>
    </dgm:pt>
    <dgm:pt modelId="{42E95BAF-1FA1-F048-A4AE-4DDDE4906F90}" type="pres">
      <dgm:prSet presAssocID="{F5C57AD2-AA5A-AB45-BD7A-D8D6A0AC2CB1}" presName="Name21" presStyleCnt="0"/>
      <dgm:spPr/>
    </dgm:pt>
    <dgm:pt modelId="{08EBA931-C183-CF47-B21B-D9F42F3EE40C}" type="pres">
      <dgm:prSet presAssocID="{F5C57AD2-AA5A-AB45-BD7A-D8D6A0AC2CB1}" presName="level2Shape" presStyleLbl="node3" presStyleIdx="0" presStyleCnt="4"/>
      <dgm:spPr/>
    </dgm:pt>
    <dgm:pt modelId="{A3207E86-CD29-FE46-8E43-50033F63B6C4}" type="pres">
      <dgm:prSet presAssocID="{F5C57AD2-AA5A-AB45-BD7A-D8D6A0AC2CB1}" presName="hierChild3" presStyleCnt="0"/>
      <dgm:spPr/>
    </dgm:pt>
    <dgm:pt modelId="{1336D0D9-C1DA-3648-86BC-DBBAE168A096}" type="pres">
      <dgm:prSet presAssocID="{C4FA47B4-68C3-EF41-8004-B953B39D4709}" presName="Name19" presStyleLbl="parChTrans1D3" presStyleIdx="1" presStyleCnt="4"/>
      <dgm:spPr/>
    </dgm:pt>
    <dgm:pt modelId="{E5CEA39A-24A6-9B43-8CEA-36788D37A5A8}" type="pres">
      <dgm:prSet presAssocID="{57E0F8AE-C72F-744C-B766-60597BE0DB27}" presName="Name21" presStyleCnt="0"/>
      <dgm:spPr/>
    </dgm:pt>
    <dgm:pt modelId="{CAF7E1E7-3262-7841-86A9-A48F76C29A21}" type="pres">
      <dgm:prSet presAssocID="{57E0F8AE-C72F-744C-B766-60597BE0DB27}" presName="level2Shape" presStyleLbl="node3" presStyleIdx="1" presStyleCnt="4"/>
      <dgm:spPr/>
    </dgm:pt>
    <dgm:pt modelId="{DFF1D029-AD15-B146-9AF3-EF0B094CE545}" type="pres">
      <dgm:prSet presAssocID="{57E0F8AE-C72F-744C-B766-60597BE0DB27}" presName="hierChild3" presStyleCnt="0"/>
      <dgm:spPr/>
    </dgm:pt>
    <dgm:pt modelId="{4545DE60-2842-6D42-AB09-C02399F1D311}" type="pres">
      <dgm:prSet presAssocID="{6EBBA6BE-C84D-3E43-9F3E-34F5D4A64471}" presName="Name19" presStyleLbl="parChTrans1D2" presStyleIdx="1" presStyleCnt="2"/>
      <dgm:spPr/>
    </dgm:pt>
    <dgm:pt modelId="{9B20EB77-03F0-1849-9CCC-F3C6952286E5}" type="pres">
      <dgm:prSet presAssocID="{062ABB3B-32C0-2A41-B9DA-ED23635B12C8}" presName="Name21" presStyleCnt="0"/>
      <dgm:spPr/>
    </dgm:pt>
    <dgm:pt modelId="{DDAF751C-30ED-044F-82C1-5AA7B86539E7}" type="pres">
      <dgm:prSet presAssocID="{062ABB3B-32C0-2A41-B9DA-ED23635B12C8}" presName="level2Shape" presStyleLbl="node2" presStyleIdx="1" presStyleCnt="2"/>
      <dgm:spPr/>
    </dgm:pt>
    <dgm:pt modelId="{0662D4D3-CB59-F84B-AA38-C15824B51D44}" type="pres">
      <dgm:prSet presAssocID="{062ABB3B-32C0-2A41-B9DA-ED23635B12C8}" presName="hierChild3" presStyleCnt="0"/>
      <dgm:spPr/>
    </dgm:pt>
    <dgm:pt modelId="{FE2F1D8C-DB5B-0B47-A105-FB4153C455CD}" type="pres">
      <dgm:prSet presAssocID="{6C8154F9-C067-5F49-9A23-4330C78E2685}" presName="Name19" presStyleLbl="parChTrans1D3" presStyleIdx="2" presStyleCnt="4"/>
      <dgm:spPr/>
    </dgm:pt>
    <dgm:pt modelId="{84D928B7-D9D4-4248-BA7F-9DB66BCB1580}" type="pres">
      <dgm:prSet presAssocID="{7FFAA6A9-6225-1343-A87C-37ACCE888575}" presName="Name21" presStyleCnt="0"/>
      <dgm:spPr/>
    </dgm:pt>
    <dgm:pt modelId="{E0AF4472-A352-7342-906E-D086E20D6E93}" type="pres">
      <dgm:prSet presAssocID="{7FFAA6A9-6225-1343-A87C-37ACCE888575}" presName="level2Shape" presStyleLbl="node3" presStyleIdx="2" presStyleCnt="4"/>
      <dgm:spPr/>
    </dgm:pt>
    <dgm:pt modelId="{73DD8095-97AF-1F47-9AB6-071CA9A6C854}" type="pres">
      <dgm:prSet presAssocID="{7FFAA6A9-6225-1343-A87C-37ACCE888575}" presName="hierChild3" presStyleCnt="0"/>
      <dgm:spPr/>
    </dgm:pt>
    <dgm:pt modelId="{AA757566-17F6-D94D-B8B5-9CF66B2CD14A}" type="pres">
      <dgm:prSet presAssocID="{A9EE51B4-A316-CF4D-98B6-E45DC6A7C4A0}" presName="Name19" presStyleLbl="parChTrans1D3" presStyleIdx="3" presStyleCnt="4"/>
      <dgm:spPr/>
    </dgm:pt>
    <dgm:pt modelId="{D4FB8640-BF9D-A548-B665-71D8A8D44B80}" type="pres">
      <dgm:prSet presAssocID="{A2BD6DD8-2157-5B47-8CB5-34FB8BDDB218}" presName="Name21" presStyleCnt="0"/>
      <dgm:spPr/>
    </dgm:pt>
    <dgm:pt modelId="{85B5B718-8009-8D48-9AE7-312F2F429DA8}" type="pres">
      <dgm:prSet presAssocID="{A2BD6DD8-2157-5B47-8CB5-34FB8BDDB218}" presName="level2Shape" presStyleLbl="node3" presStyleIdx="3" presStyleCnt="4"/>
      <dgm:spPr/>
    </dgm:pt>
    <dgm:pt modelId="{298A64D9-788D-BA44-9118-FA23938EDFAC}" type="pres">
      <dgm:prSet presAssocID="{A2BD6DD8-2157-5B47-8CB5-34FB8BDDB218}" presName="hierChild3" presStyleCnt="0"/>
      <dgm:spPr/>
    </dgm:pt>
    <dgm:pt modelId="{898893A3-223F-5540-8245-85A8A5EE183F}" type="pres">
      <dgm:prSet presAssocID="{0750EEC8-05B1-9244-8B4A-A6AED5E896E6}" presName="bgShapesFlow" presStyleCnt="0"/>
      <dgm:spPr/>
    </dgm:pt>
  </dgm:ptLst>
  <dgm:cxnLst>
    <dgm:cxn modelId="{1D947513-05AA-4C4A-9D3B-8E5F6ACDAD4D}" type="presOf" srcId="{6EBBA6BE-C84D-3E43-9F3E-34F5D4A64471}" destId="{4545DE60-2842-6D42-AB09-C02399F1D311}" srcOrd="0" destOrd="0" presId="urn:microsoft.com/office/officeart/2005/8/layout/hierarchy6"/>
    <dgm:cxn modelId="{3D900A1F-ED05-DD46-8B73-93CA9907E12F}" type="presOf" srcId="{7FFAA6A9-6225-1343-A87C-37ACCE888575}" destId="{E0AF4472-A352-7342-906E-D086E20D6E93}" srcOrd="0" destOrd="0" presId="urn:microsoft.com/office/officeart/2005/8/layout/hierarchy6"/>
    <dgm:cxn modelId="{E1256447-3D9E-9745-B6B1-6221E7EDD8C9}" type="presOf" srcId="{062ABB3B-32C0-2A41-B9DA-ED23635B12C8}" destId="{DDAF751C-30ED-044F-82C1-5AA7B86539E7}" srcOrd="0" destOrd="0" presId="urn:microsoft.com/office/officeart/2005/8/layout/hierarchy6"/>
    <dgm:cxn modelId="{DE92004A-BBF2-C043-B892-192A4E3431A8}" srcId="{0750EEC8-05B1-9244-8B4A-A6AED5E896E6}" destId="{2E5C1892-687C-8D47-AAB0-4958EEEC2C87}" srcOrd="0" destOrd="0" parTransId="{1BE010D5-FE53-6846-B1F6-A982A19A2589}" sibTransId="{054AE660-E131-1E48-BFF7-D4227007C24C}"/>
    <dgm:cxn modelId="{E1B4F452-DA45-4D46-BEFB-B5005E744494}" srcId="{2E5C1892-687C-8D47-AAB0-4958EEEC2C87}" destId="{06504F4C-2366-8E4A-8E35-39161CFAD754}" srcOrd="0" destOrd="0" parTransId="{72DEBFE2-F6FF-A141-8DFC-78F945748421}" sibTransId="{8F00CA5D-5F60-1644-96EB-3123287241F7}"/>
    <dgm:cxn modelId="{DF4C2C56-A388-9D40-9D71-56E7E4BFB065}" srcId="{062ABB3B-32C0-2A41-B9DA-ED23635B12C8}" destId="{A2BD6DD8-2157-5B47-8CB5-34FB8BDDB218}" srcOrd="1" destOrd="0" parTransId="{A9EE51B4-A316-CF4D-98B6-E45DC6A7C4A0}" sibTransId="{94583B8C-349E-3D4B-9AA4-17C05917C8B3}"/>
    <dgm:cxn modelId="{C7F3A561-FCCE-EF4D-A6FB-72937ECC2D74}" srcId="{06504F4C-2366-8E4A-8E35-39161CFAD754}" destId="{F5C57AD2-AA5A-AB45-BD7A-D8D6A0AC2CB1}" srcOrd="0" destOrd="0" parTransId="{065385EF-5BCF-7F45-8881-028E844AD33C}" sibTransId="{A5FD54CD-BB56-5D4A-B961-4892969F8A01}"/>
    <dgm:cxn modelId="{A1A8AD69-8CFD-8044-9C9A-5E2C5F003204}" type="presOf" srcId="{57E0F8AE-C72F-744C-B766-60597BE0DB27}" destId="{CAF7E1E7-3262-7841-86A9-A48F76C29A21}" srcOrd="0" destOrd="0" presId="urn:microsoft.com/office/officeart/2005/8/layout/hierarchy6"/>
    <dgm:cxn modelId="{C6ABB270-B22A-1B45-A7B7-C3752CDA9C5C}" srcId="{2E5C1892-687C-8D47-AAB0-4958EEEC2C87}" destId="{062ABB3B-32C0-2A41-B9DA-ED23635B12C8}" srcOrd="1" destOrd="0" parTransId="{6EBBA6BE-C84D-3E43-9F3E-34F5D4A64471}" sibTransId="{66D5A116-8972-004D-9D06-A7E342E9E63F}"/>
    <dgm:cxn modelId="{CAC60F7B-A5E8-2045-A733-402AC2421B15}" type="presOf" srcId="{0750EEC8-05B1-9244-8B4A-A6AED5E896E6}" destId="{8CAD6367-1FA1-324C-8A03-32F7EEDA42C5}" srcOrd="0" destOrd="0" presId="urn:microsoft.com/office/officeart/2005/8/layout/hierarchy6"/>
    <dgm:cxn modelId="{2D651A7D-CA95-9A42-886F-09B1F9CA776F}" type="presOf" srcId="{F5C57AD2-AA5A-AB45-BD7A-D8D6A0AC2CB1}" destId="{08EBA931-C183-CF47-B21B-D9F42F3EE40C}" srcOrd="0" destOrd="0" presId="urn:microsoft.com/office/officeart/2005/8/layout/hierarchy6"/>
    <dgm:cxn modelId="{D160A485-FC9F-8B49-9C7D-7BA5350F07B9}" type="presOf" srcId="{C4FA47B4-68C3-EF41-8004-B953B39D4709}" destId="{1336D0D9-C1DA-3648-86BC-DBBAE168A096}" srcOrd="0" destOrd="0" presId="urn:microsoft.com/office/officeart/2005/8/layout/hierarchy6"/>
    <dgm:cxn modelId="{31D7188C-72DD-9946-8C20-AD1022F0234B}" srcId="{062ABB3B-32C0-2A41-B9DA-ED23635B12C8}" destId="{7FFAA6A9-6225-1343-A87C-37ACCE888575}" srcOrd="0" destOrd="0" parTransId="{6C8154F9-C067-5F49-9A23-4330C78E2685}" sibTransId="{B3E169B0-0AC7-B64C-BCE5-82315C41AC57}"/>
    <dgm:cxn modelId="{C7ACF69B-64CA-FE4A-BBBB-A37A1B1C1F0A}" srcId="{06504F4C-2366-8E4A-8E35-39161CFAD754}" destId="{57E0F8AE-C72F-744C-B766-60597BE0DB27}" srcOrd="1" destOrd="0" parTransId="{C4FA47B4-68C3-EF41-8004-B953B39D4709}" sibTransId="{DF5845D9-29C9-A849-B844-6023588B53D0}"/>
    <dgm:cxn modelId="{A08B459C-F020-F445-BD9B-36AD824BBE8F}" type="presOf" srcId="{A9EE51B4-A316-CF4D-98B6-E45DC6A7C4A0}" destId="{AA757566-17F6-D94D-B8B5-9CF66B2CD14A}" srcOrd="0" destOrd="0" presId="urn:microsoft.com/office/officeart/2005/8/layout/hierarchy6"/>
    <dgm:cxn modelId="{CD6AA2AB-FB61-FF45-AD24-23F63F5DF68E}" type="presOf" srcId="{06504F4C-2366-8E4A-8E35-39161CFAD754}" destId="{ED7FA369-9BEC-3842-B80C-26988530088C}" srcOrd="0" destOrd="0" presId="urn:microsoft.com/office/officeart/2005/8/layout/hierarchy6"/>
    <dgm:cxn modelId="{97B3E7B3-3571-F54E-B08B-FFAA0A516240}" type="presOf" srcId="{72DEBFE2-F6FF-A141-8DFC-78F945748421}" destId="{892C9E54-16B6-5C43-8824-C77427034356}" srcOrd="0" destOrd="0" presId="urn:microsoft.com/office/officeart/2005/8/layout/hierarchy6"/>
    <dgm:cxn modelId="{1E0689CA-68DA-F84E-99B0-F9C28F817CF5}" type="presOf" srcId="{2E5C1892-687C-8D47-AAB0-4958EEEC2C87}" destId="{9A03A4E6-6BE4-6C45-9460-6DA08E736278}" srcOrd="0" destOrd="0" presId="urn:microsoft.com/office/officeart/2005/8/layout/hierarchy6"/>
    <dgm:cxn modelId="{40B3B3CE-685F-0142-8ADB-60A237DC62B9}" type="presOf" srcId="{6C8154F9-C067-5F49-9A23-4330C78E2685}" destId="{FE2F1D8C-DB5B-0B47-A105-FB4153C455CD}" srcOrd="0" destOrd="0" presId="urn:microsoft.com/office/officeart/2005/8/layout/hierarchy6"/>
    <dgm:cxn modelId="{F32884D1-0FCF-4F4B-B329-D2CDBE4ED840}" type="presOf" srcId="{065385EF-5BCF-7F45-8881-028E844AD33C}" destId="{3CAFB6CE-3445-2642-9F2F-8BDA9A8A5AA5}" srcOrd="0" destOrd="0" presId="urn:microsoft.com/office/officeart/2005/8/layout/hierarchy6"/>
    <dgm:cxn modelId="{4837B0EC-2B27-CD47-8C3B-0AC8E2163FF4}" type="presOf" srcId="{A2BD6DD8-2157-5B47-8CB5-34FB8BDDB218}" destId="{85B5B718-8009-8D48-9AE7-312F2F429DA8}" srcOrd="0" destOrd="0" presId="urn:microsoft.com/office/officeart/2005/8/layout/hierarchy6"/>
    <dgm:cxn modelId="{D1271849-08D2-A540-BD07-C6DD2376681A}" type="presParOf" srcId="{8CAD6367-1FA1-324C-8A03-32F7EEDA42C5}" destId="{69F9D1C8-3EDD-2F45-9503-D4F39FCF0064}" srcOrd="0" destOrd="0" presId="urn:microsoft.com/office/officeart/2005/8/layout/hierarchy6"/>
    <dgm:cxn modelId="{2D79DF03-7051-E74F-8913-C6163210646C}" type="presParOf" srcId="{69F9D1C8-3EDD-2F45-9503-D4F39FCF0064}" destId="{1EDBF0E0-2FB0-E343-9F40-3F8ABF7DFEAE}" srcOrd="0" destOrd="0" presId="urn:microsoft.com/office/officeart/2005/8/layout/hierarchy6"/>
    <dgm:cxn modelId="{90E4420E-AEB8-934C-B2EF-D181F80730CA}" type="presParOf" srcId="{1EDBF0E0-2FB0-E343-9F40-3F8ABF7DFEAE}" destId="{44708393-584A-7F40-B5EC-5657ADF0DE0A}" srcOrd="0" destOrd="0" presId="urn:microsoft.com/office/officeart/2005/8/layout/hierarchy6"/>
    <dgm:cxn modelId="{3AAE17E5-F04D-D24D-A065-02FDA19FE247}" type="presParOf" srcId="{44708393-584A-7F40-B5EC-5657ADF0DE0A}" destId="{9A03A4E6-6BE4-6C45-9460-6DA08E736278}" srcOrd="0" destOrd="0" presId="urn:microsoft.com/office/officeart/2005/8/layout/hierarchy6"/>
    <dgm:cxn modelId="{884F0AE8-7201-AD45-9E41-D3C7DB1C0714}" type="presParOf" srcId="{44708393-584A-7F40-B5EC-5657ADF0DE0A}" destId="{0E993180-237F-9541-89AE-0D45A5712246}" srcOrd="1" destOrd="0" presId="urn:microsoft.com/office/officeart/2005/8/layout/hierarchy6"/>
    <dgm:cxn modelId="{BA4069ED-1DBD-DF4B-92B6-08077972D28F}" type="presParOf" srcId="{0E993180-237F-9541-89AE-0D45A5712246}" destId="{892C9E54-16B6-5C43-8824-C77427034356}" srcOrd="0" destOrd="0" presId="urn:microsoft.com/office/officeart/2005/8/layout/hierarchy6"/>
    <dgm:cxn modelId="{2F6CD7BF-4D51-1C43-B580-8E210236282F}" type="presParOf" srcId="{0E993180-237F-9541-89AE-0D45A5712246}" destId="{F6EE591D-16BC-0543-B549-1EC28C3DEDC4}" srcOrd="1" destOrd="0" presId="urn:microsoft.com/office/officeart/2005/8/layout/hierarchy6"/>
    <dgm:cxn modelId="{68DC1BBD-82A8-5A40-88AD-E34A8C683F85}" type="presParOf" srcId="{F6EE591D-16BC-0543-B549-1EC28C3DEDC4}" destId="{ED7FA369-9BEC-3842-B80C-26988530088C}" srcOrd="0" destOrd="0" presId="urn:microsoft.com/office/officeart/2005/8/layout/hierarchy6"/>
    <dgm:cxn modelId="{24B29BE8-D77C-7341-B802-AD4C855B3B35}" type="presParOf" srcId="{F6EE591D-16BC-0543-B549-1EC28C3DEDC4}" destId="{D3AC7127-37F6-4748-B357-A66DD90159C9}" srcOrd="1" destOrd="0" presId="urn:microsoft.com/office/officeart/2005/8/layout/hierarchy6"/>
    <dgm:cxn modelId="{83EE9C5A-138D-4E4E-924B-F00E46D76FC1}" type="presParOf" srcId="{D3AC7127-37F6-4748-B357-A66DD90159C9}" destId="{3CAFB6CE-3445-2642-9F2F-8BDA9A8A5AA5}" srcOrd="0" destOrd="0" presId="urn:microsoft.com/office/officeart/2005/8/layout/hierarchy6"/>
    <dgm:cxn modelId="{122AF670-5EA0-5D4F-895C-D4917F380FD4}" type="presParOf" srcId="{D3AC7127-37F6-4748-B357-A66DD90159C9}" destId="{42E95BAF-1FA1-F048-A4AE-4DDDE4906F90}" srcOrd="1" destOrd="0" presId="urn:microsoft.com/office/officeart/2005/8/layout/hierarchy6"/>
    <dgm:cxn modelId="{66FD3A1C-C609-AD4C-B0C5-21FAE7CA91CA}" type="presParOf" srcId="{42E95BAF-1FA1-F048-A4AE-4DDDE4906F90}" destId="{08EBA931-C183-CF47-B21B-D9F42F3EE40C}" srcOrd="0" destOrd="0" presId="urn:microsoft.com/office/officeart/2005/8/layout/hierarchy6"/>
    <dgm:cxn modelId="{8C620CA1-6CB5-9C42-A644-1D73402E8455}" type="presParOf" srcId="{42E95BAF-1FA1-F048-A4AE-4DDDE4906F90}" destId="{A3207E86-CD29-FE46-8E43-50033F63B6C4}" srcOrd="1" destOrd="0" presId="urn:microsoft.com/office/officeart/2005/8/layout/hierarchy6"/>
    <dgm:cxn modelId="{A376A031-D283-C24D-B97E-C491F834A984}" type="presParOf" srcId="{D3AC7127-37F6-4748-B357-A66DD90159C9}" destId="{1336D0D9-C1DA-3648-86BC-DBBAE168A096}" srcOrd="2" destOrd="0" presId="urn:microsoft.com/office/officeart/2005/8/layout/hierarchy6"/>
    <dgm:cxn modelId="{08C353B9-60A7-F24A-9C19-E2848A7694B6}" type="presParOf" srcId="{D3AC7127-37F6-4748-B357-A66DD90159C9}" destId="{E5CEA39A-24A6-9B43-8CEA-36788D37A5A8}" srcOrd="3" destOrd="0" presId="urn:microsoft.com/office/officeart/2005/8/layout/hierarchy6"/>
    <dgm:cxn modelId="{09314E68-AD0C-5D4B-B4BB-924FD7CE6526}" type="presParOf" srcId="{E5CEA39A-24A6-9B43-8CEA-36788D37A5A8}" destId="{CAF7E1E7-3262-7841-86A9-A48F76C29A21}" srcOrd="0" destOrd="0" presId="urn:microsoft.com/office/officeart/2005/8/layout/hierarchy6"/>
    <dgm:cxn modelId="{8CA5FA18-CE5A-D04E-A7B6-EF1A88530A0C}" type="presParOf" srcId="{E5CEA39A-24A6-9B43-8CEA-36788D37A5A8}" destId="{DFF1D029-AD15-B146-9AF3-EF0B094CE545}" srcOrd="1" destOrd="0" presId="urn:microsoft.com/office/officeart/2005/8/layout/hierarchy6"/>
    <dgm:cxn modelId="{C1B4B4AC-3D5A-F243-88A1-FC6CA1E14C3A}" type="presParOf" srcId="{0E993180-237F-9541-89AE-0D45A5712246}" destId="{4545DE60-2842-6D42-AB09-C02399F1D311}" srcOrd="2" destOrd="0" presId="urn:microsoft.com/office/officeart/2005/8/layout/hierarchy6"/>
    <dgm:cxn modelId="{4ED90E49-A430-A84C-AA0F-975B8AA4E032}" type="presParOf" srcId="{0E993180-237F-9541-89AE-0D45A5712246}" destId="{9B20EB77-03F0-1849-9CCC-F3C6952286E5}" srcOrd="3" destOrd="0" presId="urn:microsoft.com/office/officeart/2005/8/layout/hierarchy6"/>
    <dgm:cxn modelId="{48018551-F07D-414E-821B-2879B001F933}" type="presParOf" srcId="{9B20EB77-03F0-1849-9CCC-F3C6952286E5}" destId="{DDAF751C-30ED-044F-82C1-5AA7B86539E7}" srcOrd="0" destOrd="0" presId="urn:microsoft.com/office/officeart/2005/8/layout/hierarchy6"/>
    <dgm:cxn modelId="{58CCA7D7-3F5C-1E4C-9C9C-F43D062876B6}" type="presParOf" srcId="{9B20EB77-03F0-1849-9CCC-F3C6952286E5}" destId="{0662D4D3-CB59-F84B-AA38-C15824B51D44}" srcOrd="1" destOrd="0" presId="urn:microsoft.com/office/officeart/2005/8/layout/hierarchy6"/>
    <dgm:cxn modelId="{7F09D9D5-41E6-8B4F-B598-6470031D3CAC}" type="presParOf" srcId="{0662D4D3-CB59-F84B-AA38-C15824B51D44}" destId="{FE2F1D8C-DB5B-0B47-A105-FB4153C455CD}" srcOrd="0" destOrd="0" presId="urn:microsoft.com/office/officeart/2005/8/layout/hierarchy6"/>
    <dgm:cxn modelId="{EDF50EF7-DD24-8342-801A-5A00FF1F5A4C}" type="presParOf" srcId="{0662D4D3-CB59-F84B-AA38-C15824B51D44}" destId="{84D928B7-D9D4-4248-BA7F-9DB66BCB1580}" srcOrd="1" destOrd="0" presId="urn:microsoft.com/office/officeart/2005/8/layout/hierarchy6"/>
    <dgm:cxn modelId="{7026762B-6399-C246-9943-DCCE1B135672}" type="presParOf" srcId="{84D928B7-D9D4-4248-BA7F-9DB66BCB1580}" destId="{E0AF4472-A352-7342-906E-D086E20D6E93}" srcOrd="0" destOrd="0" presId="urn:microsoft.com/office/officeart/2005/8/layout/hierarchy6"/>
    <dgm:cxn modelId="{AB0E2B92-4FDC-C049-BC68-EA53384B2A49}" type="presParOf" srcId="{84D928B7-D9D4-4248-BA7F-9DB66BCB1580}" destId="{73DD8095-97AF-1F47-9AB6-071CA9A6C854}" srcOrd="1" destOrd="0" presId="urn:microsoft.com/office/officeart/2005/8/layout/hierarchy6"/>
    <dgm:cxn modelId="{25C74226-36DC-F347-9DB6-09751A36B872}" type="presParOf" srcId="{0662D4D3-CB59-F84B-AA38-C15824B51D44}" destId="{AA757566-17F6-D94D-B8B5-9CF66B2CD14A}" srcOrd="2" destOrd="0" presId="urn:microsoft.com/office/officeart/2005/8/layout/hierarchy6"/>
    <dgm:cxn modelId="{1E0B8800-55F2-C34F-BB58-534F5DA62679}" type="presParOf" srcId="{0662D4D3-CB59-F84B-AA38-C15824B51D44}" destId="{D4FB8640-BF9D-A548-B665-71D8A8D44B80}" srcOrd="3" destOrd="0" presId="urn:microsoft.com/office/officeart/2005/8/layout/hierarchy6"/>
    <dgm:cxn modelId="{02C78C0B-65D8-3940-A994-46BB82F2084C}" type="presParOf" srcId="{D4FB8640-BF9D-A548-B665-71D8A8D44B80}" destId="{85B5B718-8009-8D48-9AE7-312F2F429DA8}" srcOrd="0" destOrd="0" presId="urn:microsoft.com/office/officeart/2005/8/layout/hierarchy6"/>
    <dgm:cxn modelId="{D00830D0-A093-4541-8089-3AE585E9B928}" type="presParOf" srcId="{D4FB8640-BF9D-A548-B665-71D8A8D44B80}" destId="{298A64D9-788D-BA44-9118-FA23938EDFAC}" srcOrd="1" destOrd="0" presId="urn:microsoft.com/office/officeart/2005/8/layout/hierarchy6"/>
    <dgm:cxn modelId="{48B8E3E9-FF4A-AB4E-8D34-DEC5A5D97D13}" type="presParOf" srcId="{8CAD6367-1FA1-324C-8A03-32F7EEDA42C5}" destId="{898893A3-223F-5540-8245-85A8A5EE18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3A4E6-6BE4-6C45-9460-6DA08E736278}">
      <dsp:nvSpPr>
        <dsp:cNvPr id="0" name=""/>
        <dsp:cNvSpPr/>
      </dsp:nvSpPr>
      <dsp:spPr>
        <a:xfrm>
          <a:off x="3276364" y="1487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 ↔︎ q</a:t>
          </a:r>
        </a:p>
      </dsp:txBody>
      <dsp:txXfrm>
        <a:off x="3308195" y="33318"/>
        <a:ext cx="1566528" cy="1023131"/>
      </dsp:txXfrm>
    </dsp:sp>
    <dsp:sp modelId="{892C9E54-16B6-5C43-8824-C77427034356}">
      <dsp:nvSpPr>
        <dsp:cNvPr id="0" name=""/>
        <dsp:cNvSpPr/>
      </dsp:nvSpPr>
      <dsp:spPr>
        <a:xfrm>
          <a:off x="1972211" y="1088281"/>
          <a:ext cx="2119248" cy="434717"/>
        </a:xfrm>
        <a:custGeom>
          <a:avLst/>
          <a:gdLst/>
          <a:ahLst/>
          <a:cxnLst/>
          <a:rect l="0" t="0" r="0" b="0"/>
          <a:pathLst>
            <a:path>
              <a:moveTo>
                <a:pt x="2119248" y="0"/>
              </a:moveTo>
              <a:lnTo>
                <a:pt x="2119248" y="217358"/>
              </a:lnTo>
              <a:lnTo>
                <a:pt x="0" y="217358"/>
              </a:lnTo>
              <a:lnTo>
                <a:pt x="0" y="434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A369-9BEC-3842-B80C-26988530088C}">
      <dsp:nvSpPr>
        <dsp:cNvPr id="0" name=""/>
        <dsp:cNvSpPr/>
      </dsp:nvSpPr>
      <dsp:spPr>
        <a:xfrm>
          <a:off x="1157115" y="1522999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 = …</a:t>
          </a:r>
        </a:p>
      </dsp:txBody>
      <dsp:txXfrm>
        <a:off x="1188946" y="1554830"/>
        <a:ext cx="1566528" cy="1023131"/>
      </dsp:txXfrm>
    </dsp:sp>
    <dsp:sp modelId="{3CAFB6CE-3445-2642-9F2F-8BDA9A8A5AA5}">
      <dsp:nvSpPr>
        <dsp:cNvPr id="0" name=""/>
        <dsp:cNvSpPr/>
      </dsp:nvSpPr>
      <dsp:spPr>
        <a:xfrm>
          <a:off x="912587" y="2609792"/>
          <a:ext cx="1059624" cy="434717"/>
        </a:xfrm>
        <a:custGeom>
          <a:avLst/>
          <a:gdLst/>
          <a:ahLst/>
          <a:cxnLst/>
          <a:rect l="0" t="0" r="0" b="0"/>
          <a:pathLst>
            <a:path>
              <a:moveTo>
                <a:pt x="1059624" y="0"/>
              </a:moveTo>
              <a:lnTo>
                <a:pt x="1059624" y="217358"/>
              </a:lnTo>
              <a:lnTo>
                <a:pt x="0" y="217358"/>
              </a:lnTo>
              <a:lnTo>
                <a:pt x="0" y="434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BA931-C183-CF47-B21B-D9F42F3EE40C}">
      <dsp:nvSpPr>
        <dsp:cNvPr id="0" name=""/>
        <dsp:cNvSpPr/>
      </dsp:nvSpPr>
      <dsp:spPr>
        <a:xfrm>
          <a:off x="97491" y="3044510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</a:t>
          </a:r>
        </a:p>
      </dsp:txBody>
      <dsp:txXfrm>
        <a:off x="129322" y="3076341"/>
        <a:ext cx="1566528" cy="1023131"/>
      </dsp:txXfrm>
    </dsp:sp>
    <dsp:sp modelId="{1336D0D9-C1DA-3648-86BC-DBBAE168A096}">
      <dsp:nvSpPr>
        <dsp:cNvPr id="0" name=""/>
        <dsp:cNvSpPr/>
      </dsp:nvSpPr>
      <dsp:spPr>
        <a:xfrm>
          <a:off x="1972211" y="2609792"/>
          <a:ext cx="1059624" cy="434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58"/>
              </a:lnTo>
              <a:lnTo>
                <a:pt x="1059624" y="217358"/>
              </a:lnTo>
              <a:lnTo>
                <a:pt x="1059624" y="434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7E1E7-3262-7841-86A9-A48F76C29A21}">
      <dsp:nvSpPr>
        <dsp:cNvPr id="0" name=""/>
        <dsp:cNvSpPr/>
      </dsp:nvSpPr>
      <dsp:spPr>
        <a:xfrm>
          <a:off x="2216739" y="3044510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</a:t>
          </a:r>
        </a:p>
      </dsp:txBody>
      <dsp:txXfrm>
        <a:off x="2248570" y="3076341"/>
        <a:ext cx="1566528" cy="1023131"/>
      </dsp:txXfrm>
    </dsp:sp>
    <dsp:sp modelId="{4545DE60-2842-6D42-AB09-C02399F1D311}">
      <dsp:nvSpPr>
        <dsp:cNvPr id="0" name=""/>
        <dsp:cNvSpPr/>
      </dsp:nvSpPr>
      <dsp:spPr>
        <a:xfrm>
          <a:off x="4091459" y="1088281"/>
          <a:ext cx="2119248" cy="434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58"/>
              </a:lnTo>
              <a:lnTo>
                <a:pt x="2119248" y="217358"/>
              </a:lnTo>
              <a:lnTo>
                <a:pt x="2119248" y="434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F751C-30ED-044F-82C1-5AA7B86539E7}">
      <dsp:nvSpPr>
        <dsp:cNvPr id="0" name=""/>
        <dsp:cNvSpPr/>
      </dsp:nvSpPr>
      <dsp:spPr>
        <a:xfrm>
          <a:off x="5395612" y="1522999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 = …</a:t>
          </a:r>
        </a:p>
      </dsp:txBody>
      <dsp:txXfrm>
        <a:off x="5427443" y="1554830"/>
        <a:ext cx="1566528" cy="1023131"/>
      </dsp:txXfrm>
    </dsp:sp>
    <dsp:sp modelId="{FE2F1D8C-DB5B-0B47-A105-FB4153C455CD}">
      <dsp:nvSpPr>
        <dsp:cNvPr id="0" name=""/>
        <dsp:cNvSpPr/>
      </dsp:nvSpPr>
      <dsp:spPr>
        <a:xfrm>
          <a:off x="5151083" y="2609792"/>
          <a:ext cx="1059624" cy="434717"/>
        </a:xfrm>
        <a:custGeom>
          <a:avLst/>
          <a:gdLst/>
          <a:ahLst/>
          <a:cxnLst/>
          <a:rect l="0" t="0" r="0" b="0"/>
          <a:pathLst>
            <a:path>
              <a:moveTo>
                <a:pt x="1059624" y="0"/>
              </a:moveTo>
              <a:lnTo>
                <a:pt x="1059624" y="217358"/>
              </a:lnTo>
              <a:lnTo>
                <a:pt x="0" y="217358"/>
              </a:lnTo>
              <a:lnTo>
                <a:pt x="0" y="434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F4472-A352-7342-906E-D086E20D6E93}">
      <dsp:nvSpPr>
        <dsp:cNvPr id="0" name=""/>
        <dsp:cNvSpPr/>
      </dsp:nvSpPr>
      <dsp:spPr>
        <a:xfrm>
          <a:off x="4335988" y="3044510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</a:p>
      </dsp:txBody>
      <dsp:txXfrm>
        <a:off x="4367819" y="3076341"/>
        <a:ext cx="1566528" cy="1023131"/>
      </dsp:txXfrm>
    </dsp:sp>
    <dsp:sp modelId="{AA757566-17F6-D94D-B8B5-9CF66B2CD14A}">
      <dsp:nvSpPr>
        <dsp:cNvPr id="0" name=""/>
        <dsp:cNvSpPr/>
      </dsp:nvSpPr>
      <dsp:spPr>
        <a:xfrm>
          <a:off x="6210707" y="2609792"/>
          <a:ext cx="1059624" cy="434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58"/>
              </a:lnTo>
              <a:lnTo>
                <a:pt x="1059624" y="217358"/>
              </a:lnTo>
              <a:lnTo>
                <a:pt x="1059624" y="434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5B718-8009-8D48-9AE7-312F2F429DA8}">
      <dsp:nvSpPr>
        <dsp:cNvPr id="0" name=""/>
        <dsp:cNvSpPr/>
      </dsp:nvSpPr>
      <dsp:spPr>
        <a:xfrm>
          <a:off x="6455236" y="3044510"/>
          <a:ext cx="1630190" cy="1086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</a:t>
          </a:r>
        </a:p>
      </dsp:txBody>
      <dsp:txXfrm>
        <a:off x="6487067" y="3076341"/>
        <a:ext cx="1566528" cy="102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AE4A-FC30-894C-90E9-C70E23A8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9B61-C1E9-7C47-A97D-13139875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C96E-1257-8E48-8A71-9049839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B95C-540F-1745-84D7-1B7B7F39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D059-E57D-894A-B069-26E43A09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4C3-7F08-7F45-881B-089327FA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2B07D-9F08-4D45-8710-D042F88AF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90E8-4AEA-F14A-9BC2-72F3412E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4530-6A31-E04B-8A5C-A8217CB9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383E-3F77-654C-8115-A23A3466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BE0BF-E8A8-9641-8959-7ED25B68F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91E9-ED2F-C54D-AA56-234D91086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183F-4E6C-6A4C-9C5D-ED68CE4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E79F-BE21-3941-B537-6D8A987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E36F-2EF5-DB4E-BFCE-3CCC0C9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0933-7B20-4042-BC30-E5CAD098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0F6D-C649-DF44-A920-693437AF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7626-B045-2E40-BC6C-8C0F79A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0128-2367-5947-A141-2E6050C4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C9AB-39DD-4E40-A0CD-E30BC10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4F5A-45F3-B243-83E7-A3E4A0F2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8813-894A-B247-9BAC-2E51B8AA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DA47-1FFB-BC49-98F2-362BD9C4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27FF-84BE-7C40-BD96-ABE13A62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B65D-A1B0-ED47-BA1A-E0BE4F7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BF87-EEB5-A349-B2BD-A67E3EF7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FB07-A4C0-124A-801A-2685CF58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DB186-DC38-B14B-A752-94B06014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EA4A-0969-4245-834F-37328C86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119C5-D213-9045-9323-C44934F7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D4D94-1A80-404B-A182-535031C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0A40-DF95-5C48-A6F1-F3C0DCD3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F21F-5652-0146-8337-2912827B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5FA1F-D9FE-AD4D-B226-D68F5AFBF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9A974-4A75-3941-9E32-E0F63C792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2E773-1E15-9247-A186-2DA2AAB0E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EA8B9-450B-6246-8BEE-FE362068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6A59C-0880-6744-A053-0ABDA02B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8BF7E-3444-DA41-A07C-F082E81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1F6D-9873-6045-908D-6CFA1231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DD0C5-6812-8A4D-BA7E-A70A00C0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9298-F4EE-CD40-800F-782A36BD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700B-6EED-E841-B6F8-0D1C61F1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2B8CE-D149-D740-82E1-22A2B3D9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7332B-0765-7843-9D6A-DC8DC740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0C4F-C144-B848-8154-741D1D17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8076-19D0-4A4E-A9AA-3DB3DF58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601D-63CE-E440-8C38-8619821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40E5-D028-EF4E-9042-8B986E0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51D7A-49BA-6C4A-9D62-641C1F65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98094-C73C-6A42-B6DC-8577399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837D-7C9F-304A-AB5B-3CD33A77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99AC-4D53-0642-ADAD-7487B09D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2D380-75B3-A44B-B4F5-F9167E186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D37C1-5F9B-9F40-9B35-1ABB3EE07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247EC-2420-A043-BC6F-5007719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92E0-1340-844A-9F40-3828138E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3E24-BA78-A04E-A646-B8190F6F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B866D-B4E6-5040-A9D6-67D5414F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975CC-C890-3546-AE07-51CC58E3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358E-6DD4-2643-B187-9531B51B6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75F3-95B3-8D4B-B171-DDF3F974C5A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91B2-2730-5149-99F5-DEAF67C5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6BC4-32F4-004C-8153-C3942F2E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FF3A-7B77-914D-9840-5C967E2D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CD-F9A7-8249-B6A6-305F40CEB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2223F-918B-9D48-A293-EF02B5B44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B95E0-5085-8A43-8D42-CBACE2D993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compound proposition that is always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r>
              <a:rPr lang="en-US" dirty="0"/>
              <a:t>Which of the following compound propositions are tautologies?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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  q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pq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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qp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93B9-C5E3-FE4D-895A-197F6ACC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11" y="3786910"/>
            <a:ext cx="7192137" cy="19141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63B497-192F-DA4A-8D06-ACCF5DF3DD95}"/>
              </a:ext>
            </a:extLst>
          </p:cNvPr>
          <p:cNvSpPr/>
          <p:nvPr/>
        </p:nvSpPr>
        <p:spPr>
          <a:xfrm>
            <a:off x="9373845" y="4133858"/>
            <a:ext cx="638355" cy="15671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F4F95-A5FE-904E-AAB0-06F4F34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contradiction </a:t>
            </a:r>
            <a:r>
              <a:rPr lang="en-US" dirty="0"/>
              <a:t>is a compound proposition that is always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Definition 1 from Section 1.3.1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the following compound proposition a contradiction?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 p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52606-CFCD-534D-B052-7815C97F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56" y="3795263"/>
            <a:ext cx="3829050" cy="1562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63CE909-71C6-9740-BD36-6A3D9DC2CE46}"/>
              </a:ext>
            </a:extLst>
          </p:cNvPr>
          <p:cNvSpPr/>
          <p:nvPr/>
        </p:nvSpPr>
        <p:spPr>
          <a:xfrm>
            <a:off x="6349042" y="4341904"/>
            <a:ext cx="483079" cy="93746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Compound propositions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</a:t>
            </a:r>
            <a:r>
              <a:rPr lang="en-US" i="1" dirty="0"/>
              <a:t>logically equivalent</a:t>
            </a:r>
            <a:r>
              <a:rPr lang="en-US" dirty="0"/>
              <a:t> if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en-US" dirty="0"/>
              <a:t> is a tautology  </a:t>
            </a:r>
            <a:r>
              <a:rPr lang="en-US" sz="1600" dirty="0"/>
              <a:t>(Definition 2, from Section 1.3.2)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0972E6-E8A8-7741-9F64-4296FA23990B}"/>
              </a:ext>
            </a:extLst>
          </p:cNvPr>
          <p:cNvGraphicFramePr/>
          <p:nvPr/>
        </p:nvGraphicFramePr>
        <p:xfrm>
          <a:off x="2347783" y="2601641"/>
          <a:ext cx="8182919" cy="4132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34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CB8-85C2-614A-BF07-6D662693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CD4A9-2CFB-F949-8468-3F84E390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Compound propositions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</a:t>
            </a:r>
            <a:r>
              <a:rPr lang="en-US" i="1" dirty="0"/>
              <a:t>logically equivalent</a:t>
            </a:r>
            <a:r>
              <a:rPr lang="en-US" dirty="0"/>
              <a:t> if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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en-US" dirty="0"/>
              <a:t> is a tautology  </a:t>
            </a:r>
            <a:r>
              <a:rPr lang="en-US" sz="1600" dirty="0"/>
              <a:t>(Definition 2, from Section 1.3.2)</a:t>
            </a:r>
          </a:p>
          <a:p>
            <a:r>
              <a:rPr lang="en-US" dirty="0"/>
              <a:t>We denote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are called logically equivalent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Example, conditional-disjunction equivalence: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F3E3C-50E4-D549-92E4-A30D7D5B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4220876"/>
            <a:ext cx="8639175" cy="2352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C7AE17-AC59-4547-9C50-DD83A6A3C096}"/>
              </a:ext>
            </a:extLst>
          </p:cNvPr>
          <p:cNvSpPr/>
          <p:nvPr/>
        </p:nvSpPr>
        <p:spPr>
          <a:xfrm>
            <a:off x="6586786" y="4726463"/>
            <a:ext cx="483079" cy="170078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22ADD-8B70-7049-B971-583C4FC1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69" y="3658901"/>
            <a:ext cx="2352675" cy="561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74E1-F8EC-1F46-84D5-740FC8FDAE1E}"/>
              </a:ext>
            </a:extLst>
          </p:cNvPr>
          <p:cNvSpPr txBox="1"/>
          <p:nvPr/>
        </p:nvSpPr>
        <p:spPr>
          <a:xfrm>
            <a:off x="7928472" y="3397291"/>
            <a:ext cx="3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89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0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833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2062708" y="4781968"/>
            <a:ext cx="480868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Possible worlds: </a:t>
            </a:r>
          </a:p>
          <a:p>
            <a:r>
              <a:rPr lang="en-US" sz="2000" dirty="0"/>
              <a:t>    whether or not it is raining</a:t>
            </a:r>
          </a:p>
          <a:p>
            <a:r>
              <a:rPr lang="en-US" sz="2000" dirty="0"/>
              <a:t>    whether or not Pat is carrying an umbrella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980F5-9C69-2E4B-8F0A-5C9923995CD9}"/>
              </a:ext>
            </a:extLst>
          </p:cNvPr>
          <p:cNvSpPr txBox="1"/>
          <p:nvPr/>
        </p:nvSpPr>
        <p:spPr>
          <a:xfrm>
            <a:off x="6995011" y="4358776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28121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4680864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4880919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039217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239272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385213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585268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1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385213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585268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691C75-427E-0042-A02F-C7EBA665947A}"/>
              </a:ext>
            </a:extLst>
          </p:cNvPr>
          <p:cNvSpPr txBox="1"/>
          <p:nvPr/>
        </p:nvSpPr>
        <p:spPr>
          <a:xfrm>
            <a:off x="1201552" y="5896401"/>
            <a:ext cx="46483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is the </a:t>
            </a:r>
            <a:r>
              <a:rPr lang="en-US" sz="2400" i="1" dirty="0"/>
              <a:t>premise. </a:t>
            </a:r>
            <a:r>
              <a:rPr lang="en-US" sz="2400" dirty="0"/>
              <a:t>When the premise if false, the assertion is true</a:t>
            </a:r>
          </a:p>
        </p:txBody>
      </p:sp>
    </p:spTree>
    <p:extLst>
      <p:ext uri="{BB962C8B-B14F-4D97-AF65-F5344CB8AC3E}">
        <p14:creationId xmlns:p14="http://schemas.microsoft.com/office/powerpoint/2010/main" val="21788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8EC1-9B2A-BE47-B575-182BBF90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95E2-9C7E-6B49-854E-630A31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q weird truth table</a:t>
            </a:r>
          </a:p>
          <a:p>
            <a:pPr lvl="1"/>
            <a:r>
              <a:rPr lang="en-US" dirty="0">
                <a:sym typeface="Wingdings" pitchFamily="2" charset="2"/>
              </a:rPr>
              <a:t>what is it</a:t>
            </a:r>
          </a:p>
          <a:p>
            <a:pPr lvl="1"/>
            <a:r>
              <a:rPr lang="en-US" dirty="0">
                <a:sym typeface="Wingdings" pitchFamily="2" charset="2"/>
              </a:rPr>
              <a:t>how do we interpret 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8F9D-03BD-354C-849C-790FE7DC8923}"/>
              </a:ext>
            </a:extLst>
          </p:cNvPr>
          <p:cNvSpPr txBox="1"/>
          <p:nvPr/>
        </p:nvSpPr>
        <p:spPr>
          <a:xfrm>
            <a:off x="7108370" y="1690688"/>
            <a:ext cx="42454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itchFamily="2" charset="2"/>
              </a:rPr>
              <a:t> q is read “if p then q”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p = 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q = “Pat carries an umbrella”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pq</a:t>
            </a:r>
            <a:r>
              <a:rPr lang="en-US" sz="2400" dirty="0">
                <a:sym typeface="Wingdings" pitchFamily="2" charset="2"/>
              </a:rPr>
              <a:t> is like an observation or assertion about the world, something we claim holds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F4B2-5157-B749-A4D5-F300E7246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53"/>
          <a:stretch/>
        </p:blipFill>
        <p:spPr>
          <a:xfrm>
            <a:off x="7553630" y="4262825"/>
            <a:ext cx="3354908" cy="191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4516D-2268-C94B-8649-FF1F75394D21}"/>
              </a:ext>
            </a:extLst>
          </p:cNvPr>
          <p:cNvSpPr txBox="1"/>
          <p:nvPr/>
        </p:nvSpPr>
        <p:spPr>
          <a:xfrm>
            <a:off x="628554" y="5718852"/>
            <a:ext cx="5924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Does the assertion hold when the world looks like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079E1-B964-2946-BCAA-2DEEC9180075}"/>
              </a:ext>
            </a:extLst>
          </p:cNvPr>
          <p:cNvCxnSpPr/>
          <p:nvPr/>
        </p:nvCxnSpPr>
        <p:spPr>
          <a:xfrm>
            <a:off x="6722076" y="5918907"/>
            <a:ext cx="8315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4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714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Propositional Logic</vt:lpstr>
      <vt:lpstr>Implication</vt:lpstr>
      <vt:lpstr>Implication</vt:lpstr>
      <vt:lpstr>Implication</vt:lpstr>
      <vt:lpstr>Implication</vt:lpstr>
      <vt:lpstr>Implication</vt:lpstr>
      <vt:lpstr>Implication</vt:lpstr>
      <vt:lpstr>Implication</vt:lpstr>
      <vt:lpstr>Implication</vt:lpstr>
      <vt:lpstr>Tautology</vt:lpstr>
      <vt:lpstr>Tautology</vt:lpstr>
      <vt:lpstr>Contradiction</vt:lpstr>
      <vt:lpstr>Logical Equivalence</vt:lpstr>
      <vt:lpstr>Logical Equivalence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Michael Goodrich</dc:creator>
  <cp:lastModifiedBy>Michael Goodrich</cp:lastModifiedBy>
  <cp:revision>6</cp:revision>
  <dcterms:created xsi:type="dcterms:W3CDTF">2022-09-26T15:24:39Z</dcterms:created>
  <dcterms:modified xsi:type="dcterms:W3CDTF">2023-10-05T17:36:58Z</dcterms:modified>
</cp:coreProperties>
</file>