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C13"/>
    <a:srgbClr val="006C0A"/>
    <a:srgbClr val="0B8B11"/>
    <a:srgbClr val="003612"/>
    <a:srgbClr val="1EEE28"/>
    <a:srgbClr val="110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3" r:id="rId6"/>
    <p:sldLayoutId id="2147483728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llee.github.io/posts/memory-forensics-of-a-virtualbox-v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vmware.com/s/article/200394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xnet999/MemLab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onfvp.com/post/volatility-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9F8DB3A-5818-AA3D-AC40-6DCDFF5A4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83F7A-AAD9-7896-EADD-C1CA8813D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24071"/>
            <a:ext cx="3198771" cy="21125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Memory Forensics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4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019881E-539F-B7A5-BFB6-847018EA4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56C50-B7F9-3713-A063-832833DA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10470342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Memory Basics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353A-3280-59F5-8D95-9F4CACF2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8801"/>
            <a:ext cx="8722206" cy="42337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Memory Vs Storage? (Freshman/Sophomore)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What is RAM?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Since it is volatile, what complications could you run into in obtaining it?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What are other things a DFIR Analyst might do that could change the RAM?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Plugging in a USB to dump the RAM, no write-blockers when cloning, etc.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Does that make capturing RAM futile? No just document it.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704C7-1757-1F87-67EC-AE1EAE58B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A45A52-66CD-2DE7-F5B3-4E3EE27D4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C5F86-5664-3B54-16E7-268A014CA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9A60BD65-FD08-FCD6-8DE3-4DCA08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8751C-B48D-E999-6723-CD0DC546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10470342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Memory Basics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9C7D6-864F-FFBF-0BBF-5942A3071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EF1F-8F66-4242-FCC7-9C0B1455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8801"/>
            <a:ext cx="8722206" cy="423371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three things you need to do when you first go to capture the drive/RAM: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Determine the OS Version (i.e. Windows 11 22H2). Why?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Determine if the Disk is Encrypted. Anyone (not those in DFIR) know why we would need to know this for Memory Forensics?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CAPTURE THE RAM!!!</a:t>
            </a:r>
          </a:p>
          <a:p>
            <a:r>
              <a:rPr lang="en-US" sz="2600" dirty="0">
                <a:solidFill>
                  <a:srgbClr val="FFFFFF"/>
                </a:solidFill>
              </a:rPr>
              <a:t>What kind of things are in RAM?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Any type of process, most applications you run, decryption keys, </a:t>
            </a:r>
            <a:r>
              <a:rPr lang="en-US" sz="2400" dirty="0" err="1">
                <a:solidFill>
                  <a:srgbClr val="FFFFFF"/>
                </a:solidFill>
              </a:rPr>
              <a:t>envvars</a:t>
            </a:r>
            <a:r>
              <a:rPr lang="en-US" sz="2400" dirty="0">
                <a:solidFill>
                  <a:srgbClr val="FFFFFF"/>
                </a:solidFill>
              </a:rPr>
              <a:t>, frequently accessed files, loaded </a:t>
            </a:r>
            <a:r>
              <a:rPr lang="en-US" sz="2400" dirty="0" err="1">
                <a:solidFill>
                  <a:srgbClr val="FFFFFF"/>
                </a:solidFill>
              </a:rPr>
              <a:t>dlls</a:t>
            </a:r>
            <a:r>
              <a:rPr lang="en-US" sz="2400" dirty="0">
                <a:solidFill>
                  <a:srgbClr val="FFFFFF"/>
                </a:solidFill>
              </a:rPr>
              <a:t>, some </a:t>
            </a:r>
            <a:r>
              <a:rPr lang="en-US" sz="2400" dirty="0" err="1">
                <a:solidFill>
                  <a:srgbClr val="FFFFFF"/>
                </a:solidFill>
              </a:rPr>
              <a:t>cmd</a:t>
            </a:r>
            <a:r>
              <a:rPr lang="en-US" sz="2400" dirty="0">
                <a:solidFill>
                  <a:srgbClr val="FFFFFF"/>
                </a:solidFill>
              </a:rPr>
              <a:t> history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44212A-5CDF-F1F5-38BA-C58E8E821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6C8F5-81E7-391B-4AA6-73C5E55BE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5C693-EABA-A022-616F-AFA52A68A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CBB918-9A67-AB0A-3CBE-DAD57EDA0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891788C0-CF5F-F7CD-7C58-FE9FE230E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498DE-1AE3-D6C4-C451-83A4B060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10470342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Capturing 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7D2C4-62DE-50F2-3E24-0DD9FC069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B1B6-D79F-31A0-B2A6-194B64B2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8801"/>
            <a:ext cx="8722206" cy="42337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 ways that I have found: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If it’s a VM: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VBOX: 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https://kollee.github.io/posts/memory-forensics-of-a-virtualbox-vm/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VMWare: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https://kb.vmware.com/s/article/2003941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en-US" sz="2400" dirty="0" err="1">
                <a:solidFill>
                  <a:srgbClr val="FFFFFF"/>
                </a:solidFill>
              </a:rPr>
              <a:t>BelkaSoft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RAMCapturer</a:t>
            </a:r>
            <a:r>
              <a:rPr lang="en-US" sz="2400" dirty="0">
                <a:solidFill>
                  <a:srgbClr val="FFFFFF"/>
                </a:solidFill>
              </a:rPr>
              <a:t> and other tools (</a:t>
            </a:r>
            <a:r>
              <a:rPr lang="en-US" sz="2400" dirty="0" err="1">
                <a:solidFill>
                  <a:srgbClr val="FFFFFF"/>
                </a:solidFill>
              </a:rPr>
              <a:t>DumpIt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FTKImager,etc</a:t>
            </a:r>
            <a:r>
              <a:rPr lang="en-US" sz="2400" dirty="0">
                <a:solidFill>
                  <a:srgbClr val="FFFFFF"/>
                </a:solidFill>
              </a:rPr>
              <a:t>.)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04B5D-79F2-9579-47A3-E1BA05721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4FC77-2239-54F0-3599-7FC9DE89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76F13E-B6FD-5719-FCCA-3FEDB7FF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2B19D-9558-C6BA-3DB1-F5478EB1E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EDD6FF5E-0D1F-F24F-CA69-52E524890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E9740-1108-EC81-A684-339044B6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184" y="2497749"/>
            <a:ext cx="8253632" cy="18625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Capturing DAT RAM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(Follow Along)</a:t>
            </a:r>
            <a:endParaRPr lang="en-US" sz="7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C2080-0035-39EA-7D18-B3F75F754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CD20D-B6DC-0120-AA42-28E4F485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3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36605-9688-EE30-1B77-6837939C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AE0B5-98E4-36E4-DB6B-AA92B809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3B89B-0ED0-F081-5027-B47AA2C79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6390412-3D46-66A5-CB9E-A19CDD92F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AAFEA-BD8B-BEC9-E5E7-A14890A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10470342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Analyzing the RAM w/ Volatility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26F892-746E-DCE1-E8AD-E8115139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555A-6C5B-09AC-6604-1441D0C3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8801"/>
            <a:ext cx="8722206" cy="42337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>
                <a:solidFill>
                  <a:srgbClr val="FFFFFF"/>
                </a:solidFill>
                <a:latin typeface="Arial"/>
              </a:rPr>
              <a:t>Take a look at the </a:t>
            </a:r>
            <a:r>
              <a:rPr lang="en-US" sz="1800" kern="0" dirty="0" err="1">
                <a:solidFill>
                  <a:srgbClr val="FFFFFF"/>
                </a:solidFill>
                <a:latin typeface="Arial"/>
              </a:rPr>
              <a:t>pslist</a:t>
            </a:r>
            <a:r>
              <a:rPr lang="en-US" sz="1800" kern="0" dirty="0">
                <a:solidFill>
                  <a:srgbClr val="FFFFFF"/>
                </a:solidFill>
                <a:latin typeface="Arial"/>
              </a:rPr>
              <a:t> results.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kern="0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>
                <a:solidFill>
                  <a:srgbClr val="FFFFFF"/>
                </a:solidFill>
                <a:latin typeface="Arial"/>
              </a:rPr>
              <a:t>The first two values for each entry are “PID” and “PPID” (as shown in the column names at the top of the results).  What are those?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kern="0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>
                <a:solidFill>
                  <a:srgbClr val="FFFFFF"/>
                </a:solidFill>
                <a:latin typeface="Arial"/>
              </a:rPr>
              <a:t>PID is the Process ID number for that particular process.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kern="0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>
                <a:solidFill>
                  <a:srgbClr val="FFFFFF"/>
                </a:solidFill>
                <a:latin typeface="Arial"/>
              </a:rPr>
              <a:t>PPID is the Parent Process ID number, meaning the process that launched this process.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kern="0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>
                <a:solidFill>
                  <a:srgbClr val="FFFFFF"/>
                </a:solidFill>
                <a:latin typeface="Arial"/>
              </a:rPr>
              <a:t>How can we use this?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90F8D6-604F-B4E3-E15C-6F168706A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3E325-2487-CA6E-1E81-B5E600DAF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589094-74FB-8012-BE90-04649DE62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78A11-4AF2-1C4C-E8E3-F0183A6D2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A12370BF-AA3D-ACA0-77D5-0C2882E50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17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3A49C-0284-E554-1913-49DD292D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10470342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Memory Forensics Challenges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721D3-803C-5898-7FC4-A6404AE5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7FC1-F0C2-EE38-C115-23884579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8801"/>
            <a:ext cx="8722206" cy="42337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Challenges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3"/>
              </a:rPr>
              <a:t>https://github.com/stuxnet999/MemLabs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Resources to help with Volatility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  <a:hlinkClick r:id="rId4"/>
              </a:rPr>
              <a:t>https://blog.onfvp.com/post/volatility-cheatsheet/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5C93D-147A-853F-3C00-83B68747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347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Univers Light</vt:lpstr>
      <vt:lpstr>TribuneVTI</vt:lpstr>
      <vt:lpstr>Memory Forensics</vt:lpstr>
      <vt:lpstr>Memory Basics</vt:lpstr>
      <vt:lpstr>Memory Basics</vt:lpstr>
      <vt:lpstr>Capturing RAM</vt:lpstr>
      <vt:lpstr>Capturing DAT RAM (Follow Along)</vt:lpstr>
      <vt:lpstr>Analyzing the RAM w/ Volatility</vt:lpstr>
      <vt:lpstr>Memory Forensics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koy bennion</dc:creator>
  <cp:lastModifiedBy>koy bennion</cp:lastModifiedBy>
  <cp:revision>3</cp:revision>
  <dcterms:created xsi:type="dcterms:W3CDTF">2024-02-05T03:00:59Z</dcterms:created>
  <dcterms:modified xsi:type="dcterms:W3CDTF">2024-02-06T15:09:24Z</dcterms:modified>
</cp:coreProperties>
</file>