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8"/>
    <p:sldId id="257" r:id="rId29"/>
    <p:sldId id="258" r:id="rId30"/>
    <p:sldId id="259" r:id="rId31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Montserrat" charset="1" panose="00000500000000000000"/>
      <p:regular r:id="rId10"/>
    </p:embeddedFont>
    <p:embeddedFont>
      <p:font typeface="Montserrat Bold" charset="1" panose="00000800000000000000"/>
      <p:regular r:id="rId11"/>
    </p:embeddedFont>
    <p:embeddedFont>
      <p:font typeface="Montserrat Italics" charset="1" panose="00000500000000000000"/>
      <p:regular r:id="rId12"/>
    </p:embeddedFont>
    <p:embeddedFont>
      <p:font typeface="Montserrat Bold Italics" charset="1" panose="00000800000000000000"/>
      <p:regular r:id="rId13"/>
    </p:embeddedFont>
    <p:embeddedFont>
      <p:font typeface="Montserrat Thin" charset="1" panose="00000300000000000000"/>
      <p:regular r:id="rId14"/>
    </p:embeddedFont>
    <p:embeddedFont>
      <p:font typeface="Montserrat Thin Italics" charset="1" panose="00000300000000000000"/>
      <p:regular r:id="rId15"/>
    </p:embeddedFont>
    <p:embeddedFont>
      <p:font typeface="Montserrat Extra-Light" charset="1" panose="00000300000000000000"/>
      <p:regular r:id="rId16"/>
    </p:embeddedFont>
    <p:embeddedFont>
      <p:font typeface="Montserrat Extra-Light Italics" charset="1" panose="00000300000000000000"/>
      <p:regular r:id="rId17"/>
    </p:embeddedFont>
    <p:embeddedFont>
      <p:font typeface="Montserrat Light" charset="1" panose="00000400000000000000"/>
      <p:regular r:id="rId18"/>
    </p:embeddedFont>
    <p:embeddedFont>
      <p:font typeface="Montserrat Light Italics" charset="1" panose="00000400000000000000"/>
      <p:regular r:id="rId19"/>
    </p:embeddedFont>
    <p:embeddedFont>
      <p:font typeface="Montserrat Medium" charset="1" panose="00000600000000000000"/>
      <p:regular r:id="rId20"/>
    </p:embeddedFont>
    <p:embeddedFont>
      <p:font typeface="Montserrat Medium Italics" charset="1" panose="00000600000000000000"/>
      <p:regular r:id="rId21"/>
    </p:embeddedFont>
    <p:embeddedFont>
      <p:font typeface="Montserrat Semi-Bold" charset="1" panose="00000700000000000000"/>
      <p:regular r:id="rId22"/>
    </p:embeddedFont>
    <p:embeddedFont>
      <p:font typeface="Montserrat Semi-Bold Italics" charset="1" panose="00000700000000000000"/>
      <p:regular r:id="rId23"/>
    </p:embeddedFont>
    <p:embeddedFont>
      <p:font typeface="Montserrat Ultra-Bold" charset="1" panose="00000900000000000000"/>
      <p:regular r:id="rId24"/>
    </p:embeddedFont>
    <p:embeddedFont>
      <p:font typeface="Montserrat Ultra-Bold Italics" charset="1" panose="00000900000000000000"/>
      <p:regular r:id="rId25"/>
    </p:embeddedFont>
    <p:embeddedFont>
      <p:font typeface="Montserrat Heavy" charset="1" panose="00000A00000000000000"/>
      <p:regular r:id="rId26"/>
    </p:embeddedFont>
    <p:embeddedFont>
      <p:font typeface="Montserrat Heavy Italics" charset="1" panose="00000A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slides/slide1.xml" Type="http://schemas.openxmlformats.org/officeDocument/2006/relationships/slide"/><Relationship Id="rId29" Target="slides/slide2.xml" Type="http://schemas.openxmlformats.org/officeDocument/2006/relationships/slide"/><Relationship Id="rId3" Target="viewProps.xml" Type="http://schemas.openxmlformats.org/officeDocument/2006/relationships/viewProps"/><Relationship Id="rId30" Target="slides/slide3.xml" Type="http://schemas.openxmlformats.org/officeDocument/2006/relationships/slide"/><Relationship Id="rId31" Target="slides/slide4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../media/image2.gif" Type="http://schemas.openxmlformats.org/officeDocument/2006/relationships/image"/><Relationship Id="rId4" Target="../media/image3.gif" Type="http://schemas.openxmlformats.org/officeDocument/2006/relationships/image"/><Relationship Id="rId5" Target="../media/image4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gif" Type="http://schemas.openxmlformats.org/officeDocument/2006/relationships/image"/><Relationship Id="rId3" Target="../media/image4.gif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gif" Type="http://schemas.openxmlformats.org/officeDocument/2006/relationships/image"/><Relationship Id="rId3" Target="../media/image4.gif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gif" Type="http://schemas.openxmlformats.org/officeDocument/2006/relationships/image"/><Relationship Id="rId3" Target="../media/image4.gif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000"/>
          </a:blip>
          <a:srcRect l="0" t="0" r="0" b="0"/>
          <a:stretch>
            <a:fillRect/>
          </a:stretch>
        </p:blipFill>
        <p:spPr>
          <a:xfrm flipH="false" flipV="false" rot="0">
            <a:off x="6378522" y="-131945"/>
            <a:ext cx="12930012" cy="1055089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-5238314" y="3430848"/>
            <a:ext cx="11921637" cy="9096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750"/>
              </a:lnSpc>
            </a:pPr>
            <a:r>
              <a:rPr lang="en-US" sz="73351">
                <a:solidFill>
                  <a:srgbClr val="E65142"/>
                </a:solidFill>
                <a:latin typeface="Montserrat Ultra-Bold"/>
              </a:rPr>
              <a:t>01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-742076" y="9244012"/>
            <a:ext cx="15829676" cy="28575"/>
          </a:xfrm>
          <a:prstGeom prst="rect">
            <a:avLst/>
          </a:prstGeom>
          <a:solidFill>
            <a:srgbClr val="FFFFFF"/>
          </a:solidFill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1455030" y="6100386"/>
            <a:ext cx="536530" cy="402397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 rot="0">
            <a:off x="7808474" y="1932745"/>
            <a:ext cx="8612626" cy="5803204"/>
            <a:chOff x="0" y="0"/>
            <a:chExt cx="11483501" cy="7737606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3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1117857" cy="838392"/>
            </a:xfrm>
            <a:prstGeom prst="rect">
              <a:avLst/>
            </a:prstGeom>
          </p:spPr>
        </p:pic>
        <p:sp>
          <p:nvSpPr>
            <p:cNvPr name="TextBox 8" id="8"/>
            <p:cNvSpPr txBox="true"/>
            <p:nvPr/>
          </p:nvSpPr>
          <p:spPr>
            <a:xfrm rot="0">
              <a:off x="0" y="1784470"/>
              <a:ext cx="11483501" cy="50866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14400"/>
                </a:lnSpc>
              </a:pPr>
              <a:r>
                <a:rPr lang="en-US" sz="14400">
                  <a:solidFill>
                    <a:srgbClr val="E65142"/>
                  </a:solidFill>
                  <a:latin typeface="Montserrat Ultra-Bold"/>
                </a:rPr>
                <a:t>Meta</a:t>
              </a:r>
            </a:p>
            <a:p>
              <a:pPr>
                <a:lnSpc>
                  <a:spcPts val="14399"/>
                </a:lnSpc>
              </a:pPr>
              <a:r>
                <a:rPr lang="en-US" sz="14399">
                  <a:solidFill>
                    <a:srgbClr val="E65142"/>
                  </a:solidFill>
                  <a:latin typeface="Montserrat Ultra-Bold"/>
                </a:rPr>
                <a:t>Sploit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131427"/>
              <a:ext cx="9731416" cy="6061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919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Montserrat"/>
                </a:rPr>
                <a:t>Exploitation Framework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6421100" y="1104900"/>
            <a:ext cx="838200" cy="287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84"/>
              </a:lnSpc>
            </a:pPr>
            <a:r>
              <a:rPr lang="en-US" sz="2400">
                <a:solidFill>
                  <a:srgbClr val="FFFFFF"/>
                </a:solidFill>
                <a:latin typeface="Montserrat Ultra-Bold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038225"/>
            <a:ext cx="4166675" cy="353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>
                <a:solidFill>
                  <a:srgbClr val="FFFFFF"/>
                </a:solidFill>
                <a:latin typeface="Montserrat Ultra-Bold"/>
              </a:rPr>
              <a:t>CSA PENTEST</a:t>
            </a:r>
          </a:p>
        </p:txBody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0">
            <a:off x="-1008776" y="6826429"/>
            <a:ext cx="4356006" cy="2417583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5">
            <a:alphaModFix amt="26000"/>
          </a:blip>
          <a:srcRect l="0" t="0" r="0" b="0"/>
          <a:stretch>
            <a:fillRect/>
          </a:stretch>
        </p:blipFill>
        <p:spPr>
          <a:xfrm flipH="false" flipV="false" rot="-5400000">
            <a:off x="16352436" y="8793049"/>
            <a:ext cx="1445201" cy="3685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313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372646" y="-310224"/>
            <a:ext cx="7662776" cy="10907449"/>
          </a:xfrm>
          <a:prstGeom prst="rect">
            <a:avLst/>
          </a:prstGeom>
          <a:solidFill>
            <a:srgbClr val="292929"/>
          </a:solidFill>
        </p:spPr>
      </p:sp>
      <p:sp>
        <p:nvSpPr>
          <p:cNvPr name="AutoShape 3" id="3"/>
          <p:cNvSpPr/>
          <p:nvPr/>
        </p:nvSpPr>
        <p:spPr>
          <a:xfrm rot="0">
            <a:off x="-742076" y="9244012"/>
            <a:ext cx="15829676" cy="2857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028700" y="3169479"/>
            <a:ext cx="9011601" cy="3208449"/>
            <a:chOff x="0" y="0"/>
            <a:chExt cx="12015468" cy="427793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558905"/>
              <a:ext cx="12015468" cy="27190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919"/>
                </a:lnSpc>
              </a:pPr>
              <a:r>
                <a:rPr lang="en-US" sz="7199">
                  <a:solidFill>
                    <a:srgbClr val="FFFFFF"/>
                  </a:solidFill>
                  <a:latin typeface="Montserrat Ultra-Bold"/>
                </a:rPr>
                <a:t>WHAT CAN METASPLOIT DO?</a:t>
              </a:r>
            </a:p>
          </p:txBody>
        </p:sp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956589" cy="717442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6488056" y="-766106"/>
            <a:ext cx="3552245" cy="2230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80"/>
              </a:lnSpc>
            </a:pPr>
            <a:r>
              <a:rPr lang="en-US" sz="18000">
                <a:solidFill>
                  <a:srgbClr val="292929"/>
                </a:solidFill>
                <a:latin typeface="Montserrat Ultra-Bold"/>
              </a:rPr>
              <a:t>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742076" y="9041404"/>
            <a:ext cx="3552245" cy="2230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80"/>
              </a:lnSpc>
            </a:pPr>
            <a:r>
              <a:rPr lang="en-US" sz="18000">
                <a:solidFill>
                  <a:srgbClr val="292929"/>
                </a:solidFill>
                <a:latin typeface="Montserrat Ultra-Bold"/>
              </a:rPr>
              <a:t>02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204034" y="8056334"/>
            <a:ext cx="3552245" cy="2230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80"/>
              </a:lnSpc>
            </a:pPr>
            <a:r>
              <a:rPr lang="en-US" sz="18000">
                <a:solidFill>
                  <a:srgbClr val="E65142"/>
                </a:solidFill>
                <a:latin typeface="Montserrat Ultra-Bold"/>
              </a:rPr>
              <a:t>02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alphaModFix amt="26000"/>
          </a:blip>
          <a:srcRect l="0" t="0" r="0" b="0"/>
          <a:stretch>
            <a:fillRect/>
          </a:stretch>
        </p:blipFill>
        <p:spPr>
          <a:xfrm flipH="false" flipV="false" rot="0">
            <a:off x="15748629" y="1028700"/>
            <a:ext cx="1445201" cy="3685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514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372646" y="-310224"/>
            <a:ext cx="7662776" cy="10907449"/>
          </a:xfrm>
          <a:prstGeom prst="rect">
            <a:avLst/>
          </a:prstGeom>
          <a:solidFill>
            <a:srgbClr val="FFFFFF"/>
          </a:solidFill>
        </p:spPr>
      </p:sp>
      <p:sp>
        <p:nvSpPr>
          <p:cNvPr name="AutoShape 3" id="3"/>
          <p:cNvSpPr/>
          <p:nvPr/>
        </p:nvSpPr>
        <p:spPr>
          <a:xfrm rot="0">
            <a:off x="-742076" y="9244012"/>
            <a:ext cx="15829676" cy="2857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028700" y="3668939"/>
            <a:ext cx="9011601" cy="2209531"/>
            <a:chOff x="0" y="0"/>
            <a:chExt cx="12015468" cy="294604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558905"/>
              <a:ext cx="12015468" cy="13871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919"/>
                </a:lnSpc>
              </a:pPr>
              <a:r>
                <a:rPr lang="en-US" sz="7199">
                  <a:solidFill>
                    <a:srgbClr val="FFFFFF"/>
                  </a:solidFill>
                  <a:latin typeface="Montserrat Ultra-Bold"/>
                </a:rPr>
                <a:t>MSFCONSOLE</a:t>
              </a:r>
            </a:p>
          </p:txBody>
        </p:sp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956589" cy="717442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6488056" y="-766106"/>
            <a:ext cx="3552245" cy="2230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80"/>
              </a:lnSpc>
            </a:pPr>
            <a:r>
              <a:rPr lang="en-US" sz="18000">
                <a:solidFill>
                  <a:srgbClr val="292929"/>
                </a:solidFill>
                <a:latin typeface="Montserrat Ultra-Bold"/>
              </a:rPr>
              <a:t>03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742076" y="9041404"/>
            <a:ext cx="3552245" cy="2230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80"/>
              </a:lnSpc>
            </a:pPr>
            <a:r>
              <a:rPr lang="en-US" sz="18000">
                <a:solidFill>
                  <a:srgbClr val="292929"/>
                </a:solidFill>
                <a:latin typeface="Montserrat Ultra-Bold"/>
              </a:rPr>
              <a:t>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204034" y="8056334"/>
            <a:ext cx="3552245" cy="2230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80"/>
              </a:lnSpc>
            </a:pPr>
            <a:r>
              <a:rPr lang="en-US" sz="18000">
                <a:solidFill>
                  <a:srgbClr val="E65142"/>
                </a:solidFill>
                <a:latin typeface="Montserrat Ultra-Bold"/>
              </a:rPr>
              <a:t>03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alphaModFix amt="26000"/>
          </a:blip>
          <a:srcRect l="0" t="0" r="0" b="0"/>
          <a:stretch>
            <a:fillRect/>
          </a:stretch>
        </p:blipFill>
        <p:spPr>
          <a:xfrm flipH="false" flipV="false" rot="0">
            <a:off x="15748629" y="1028700"/>
            <a:ext cx="1445201" cy="3685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1372646" y="-310224"/>
            <a:ext cx="7662776" cy="10907449"/>
          </a:xfrm>
          <a:prstGeom prst="rect">
            <a:avLst/>
          </a:prstGeom>
          <a:solidFill>
            <a:srgbClr val="E65142"/>
          </a:solidFill>
        </p:spPr>
      </p:sp>
      <p:sp>
        <p:nvSpPr>
          <p:cNvPr name="AutoShape 3" id="3"/>
          <p:cNvSpPr/>
          <p:nvPr/>
        </p:nvSpPr>
        <p:spPr>
          <a:xfrm rot="0">
            <a:off x="-742076" y="9244012"/>
            <a:ext cx="15829676" cy="28575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028700" y="3668939"/>
            <a:ext cx="9011601" cy="2209531"/>
            <a:chOff x="0" y="0"/>
            <a:chExt cx="12015468" cy="294604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558905"/>
              <a:ext cx="12015468" cy="13871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7919"/>
                </a:lnSpc>
              </a:pPr>
              <a:r>
                <a:rPr lang="en-US" sz="7199">
                  <a:solidFill>
                    <a:srgbClr val="FFFFFF"/>
                  </a:solidFill>
                  <a:latin typeface="Montserrat Ultra-Bold"/>
                </a:rPr>
                <a:t>MSFVENOM</a:t>
              </a:r>
            </a:p>
          </p:txBody>
        </p:sp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 rot="0">
              <a:off x="0" y="0"/>
              <a:ext cx="956589" cy="717442"/>
            </a:xfrm>
            <a:prstGeom prst="rect">
              <a:avLst/>
            </a:prstGeom>
          </p:spPr>
        </p:pic>
      </p:grpSp>
      <p:sp>
        <p:nvSpPr>
          <p:cNvPr name="TextBox 7" id="7"/>
          <p:cNvSpPr txBox="true"/>
          <p:nvPr/>
        </p:nvSpPr>
        <p:spPr>
          <a:xfrm rot="0">
            <a:off x="6488056" y="-766106"/>
            <a:ext cx="3552245" cy="2230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80"/>
              </a:lnSpc>
            </a:pPr>
            <a:r>
              <a:rPr lang="en-US" sz="18000">
                <a:solidFill>
                  <a:srgbClr val="E65142"/>
                </a:solidFill>
                <a:latin typeface="Montserrat Ultra-Bold"/>
              </a:rPr>
              <a:t>04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742076" y="9041404"/>
            <a:ext cx="3552245" cy="2230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80"/>
              </a:lnSpc>
            </a:pPr>
            <a:r>
              <a:rPr lang="en-US" sz="18000">
                <a:solidFill>
                  <a:srgbClr val="E65142"/>
                </a:solidFill>
                <a:latin typeface="Montserrat Ultra-Bold"/>
              </a:rPr>
              <a:t>04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204034" y="8056334"/>
            <a:ext cx="3552245" cy="2230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80"/>
              </a:lnSpc>
            </a:pPr>
            <a:r>
              <a:rPr lang="en-US" sz="18000">
                <a:solidFill>
                  <a:srgbClr val="FFFFFF"/>
                </a:solidFill>
                <a:latin typeface="Montserrat Ultra-Bold"/>
              </a:rPr>
              <a:t>04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alphaModFix amt="26000"/>
          </a:blip>
          <a:srcRect l="0" t="0" r="0" b="0"/>
          <a:stretch>
            <a:fillRect/>
          </a:stretch>
        </p:blipFill>
        <p:spPr>
          <a:xfrm flipH="false" flipV="false" rot="0">
            <a:off x="15748629" y="1028700"/>
            <a:ext cx="1445201" cy="3685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DAGBB6mFHIs</dc:identifier>
  <dcterms:modified xsi:type="dcterms:W3CDTF">2011-08-01T06:04:30Z</dcterms:modified>
  <cp:revision>1</cp:revision>
  <dc:title>Black and Red Start-up Simple Tech Animated Presentation</dc:title>
</cp:coreProperties>
</file>