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9" r:id="rId12"/>
    <p:sldId id="282" r:id="rId13"/>
    <p:sldId id="280" r:id="rId14"/>
    <p:sldId id="281" r:id="rId15"/>
    <p:sldId id="266" r:id="rId16"/>
    <p:sldId id="267" r:id="rId17"/>
    <p:sldId id="268" r:id="rId18"/>
    <p:sldId id="269" r:id="rId19"/>
    <p:sldId id="270" r:id="rId20"/>
    <p:sldId id="271" r:id="rId21"/>
    <p:sldId id="272" r:id="rId22"/>
    <p:sldId id="275" r:id="rId23"/>
    <p:sldId id="276" r:id="rId24"/>
    <p:sldId id="277" r:id="rId25"/>
    <p:sldId id="278" r:id="rId26"/>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17FF5B-30BC-4B77-B10A-7D372AF9B985}" v="665" dt="2023-09-13T00:23:31.783"/>
    <p1510:client id="{509FC363-E708-4339-A830-D8618D43348B}" v="919" dt="2023-09-04T20:15:26.663"/>
    <p1510:client id="{798CC6D3-D80B-4058-8BA8-F81D64D197C5}" v="2" dt="2023-09-13T00:17:49.236"/>
    <p1510:client id="{918CCE4B-B40A-4B8C-8749-CE3D6E11AF9C}" v="202" dt="2023-09-11T20:20:16.829"/>
    <p1510:client id="{B1B63712-74ED-4010-A0E1-7E8CDA91E38B}" v="555" dt="2023-09-05T21:15:31.216"/>
    <p1510:client id="{DBCA442A-60B6-45CA-B411-9098723D5BE4}" v="4" dt="2023-09-04T18:20:21.51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kob Hansen" clId="Web-{DBCA442A-60B6-45CA-B411-9098723D5BE4}"/>
    <pc:docChg chg="modSld">
      <pc:chgData name="Jakob Hansen" userId="" providerId="" clId="Web-{DBCA442A-60B6-45CA-B411-9098723D5BE4}" dt="2023-09-04T18:20:18.377" v="0" actId="20577"/>
      <pc:docMkLst>
        <pc:docMk/>
      </pc:docMkLst>
      <pc:sldChg chg="modSp">
        <pc:chgData name="Jakob Hansen" userId="" providerId="" clId="Web-{DBCA442A-60B6-45CA-B411-9098723D5BE4}" dt="2023-09-04T18:20:18.377" v="0" actId="20577"/>
        <pc:sldMkLst>
          <pc:docMk/>
          <pc:sldMk cId="0" sldId="256"/>
        </pc:sldMkLst>
        <pc:spChg chg="mod">
          <ac:chgData name="Jakob Hansen" userId="" providerId="" clId="Web-{DBCA442A-60B6-45CA-B411-9098723D5BE4}" dt="2023-09-04T18:20:18.377" v="0" actId="20577"/>
          <ac:spMkLst>
            <pc:docMk/>
            <pc:sldMk cId="0" sldId="256"/>
            <ac:spMk id="3" creationId="{00000000-0000-0000-0000-000000000000}"/>
          </ac:spMkLst>
        </pc:spChg>
      </pc:sldChg>
    </pc:docChg>
  </pc:docChgLst>
  <pc:docChgLst>
    <pc:chgData name="Jackson Ouzts" clId="Web-{B1B63712-74ED-4010-A0E1-7E8CDA91E38B}"/>
    <pc:docChg chg="addSld delSld modSld">
      <pc:chgData name="Jackson Ouzts" userId="" providerId="" clId="Web-{B1B63712-74ED-4010-A0E1-7E8CDA91E38B}" dt="2023-09-05T21:15:31.216" v="288" actId="20577"/>
      <pc:docMkLst>
        <pc:docMk/>
      </pc:docMkLst>
      <pc:sldChg chg="modSp">
        <pc:chgData name="Jackson Ouzts" userId="" providerId="" clId="Web-{B1B63712-74ED-4010-A0E1-7E8CDA91E38B}" dt="2023-09-05T21:00:36.866" v="61" actId="20577"/>
        <pc:sldMkLst>
          <pc:docMk/>
          <pc:sldMk cId="3113509455" sldId="280"/>
        </pc:sldMkLst>
        <pc:spChg chg="mod">
          <ac:chgData name="Jackson Ouzts" userId="" providerId="" clId="Web-{B1B63712-74ED-4010-A0E1-7E8CDA91E38B}" dt="2023-09-05T21:00:36.866" v="61" actId="20577"/>
          <ac:spMkLst>
            <pc:docMk/>
            <pc:sldMk cId="3113509455" sldId="280"/>
            <ac:spMk id="3" creationId="{9CB172E9-E8FA-B594-A1FB-F963F43999D6}"/>
          </ac:spMkLst>
        </pc:spChg>
      </pc:sldChg>
      <pc:sldChg chg="modSp">
        <pc:chgData name="Jackson Ouzts" userId="" providerId="" clId="Web-{B1B63712-74ED-4010-A0E1-7E8CDA91E38B}" dt="2023-09-05T21:12:57.431" v="242" actId="20577"/>
        <pc:sldMkLst>
          <pc:docMk/>
          <pc:sldMk cId="3068911666" sldId="281"/>
        </pc:sldMkLst>
        <pc:spChg chg="mod">
          <ac:chgData name="Jackson Ouzts" userId="" providerId="" clId="Web-{B1B63712-74ED-4010-A0E1-7E8CDA91E38B}" dt="2023-09-05T21:12:57.431" v="242" actId="20577"/>
          <ac:spMkLst>
            <pc:docMk/>
            <pc:sldMk cId="3068911666" sldId="281"/>
            <ac:spMk id="3" creationId="{817BF392-D86D-B7CF-5E07-BADBD103B4B2}"/>
          </ac:spMkLst>
        </pc:spChg>
      </pc:sldChg>
      <pc:sldChg chg="new del">
        <pc:chgData name="Jackson Ouzts" userId="" providerId="" clId="Web-{B1B63712-74ED-4010-A0E1-7E8CDA91E38B}" dt="2023-09-05T21:14:00.980" v="246"/>
        <pc:sldMkLst>
          <pc:docMk/>
          <pc:sldMk cId="353109954" sldId="282"/>
        </pc:sldMkLst>
      </pc:sldChg>
      <pc:sldChg chg="modSp new">
        <pc:chgData name="Jackson Ouzts" userId="" providerId="" clId="Web-{B1B63712-74ED-4010-A0E1-7E8CDA91E38B}" dt="2023-09-05T21:15:31.216" v="288" actId="20577"/>
        <pc:sldMkLst>
          <pc:docMk/>
          <pc:sldMk cId="2743095626" sldId="282"/>
        </pc:sldMkLst>
        <pc:spChg chg="mod">
          <ac:chgData name="Jackson Ouzts" userId="" providerId="" clId="Web-{B1B63712-74ED-4010-A0E1-7E8CDA91E38B}" dt="2023-09-05T21:14:26.105" v="256" actId="20577"/>
          <ac:spMkLst>
            <pc:docMk/>
            <pc:sldMk cId="2743095626" sldId="282"/>
            <ac:spMk id="2" creationId="{F1566A71-8CA7-C635-D07F-DEF81FC7693D}"/>
          </ac:spMkLst>
        </pc:spChg>
        <pc:spChg chg="mod">
          <ac:chgData name="Jackson Ouzts" userId="" providerId="" clId="Web-{B1B63712-74ED-4010-A0E1-7E8CDA91E38B}" dt="2023-09-05T21:15:31.216" v="288" actId="20577"/>
          <ac:spMkLst>
            <pc:docMk/>
            <pc:sldMk cId="2743095626" sldId="282"/>
            <ac:spMk id="3" creationId="{6A3E74F1-51BC-74CA-C1B0-B9FC19E2203B}"/>
          </ac:spMkLst>
        </pc:spChg>
      </pc:sldChg>
      <pc:sldChg chg="new del">
        <pc:chgData name="Jackson Ouzts" userId="" providerId="" clId="Web-{B1B63712-74ED-4010-A0E1-7E8CDA91E38B}" dt="2023-09-05T21:13:52.401" v="244"/>
        <pc:sldMkLst>
          <pc:docMk/>
          <pc:sldMk cId="3413037734" sldId="282"/>
        </pc:sldMkLst>
      </pc:sldChg>
    </pc:docChg>
  </pc:docChgLst>
  <pc:docChgLst>
    <pc:chgData name="Jackson Ouzts" clId="Web-{3B17FF5B-30BC-4B77-B10A-7D372AF9B985}"/>
    <pc:docChg chg="modSld">
      <pc:chgData name="Jackson Ouzts" userId="" providerId="" clId="Web-{3B17FF5B-30BC-4B77-B10A-7D372AF9B985}" dt="2023-09-13T00:23:30.908" v="334" actId="20577"/>
      <pc:docMkLst>
        <pc:docMk/>
      </pc:docMkLst>
      <pc:sldChg chg="modSp">
        <pc:chgData name="Jackson Ouzts" userId="" providerId="" clId="Web-{3B17FF5B-30BC-4B77-B10A-7D372AF9B985}" dt="2023-09-13T00:23:30.908" v="334" actId="20577"/>
        <pc:sldMkLst>
          <pc:docMk/>
          <pc:sldMk cId="2743095626" sldId="282"/>
        </pc:sldMkLst>
        <pc:spChg chg="mod">
          <ac:chgData name="Jackson Ouzts" userId="" providerId="" clId="Web-{3B17FF5B-30BC-4B77-B10A-7D372AF9B985}" dt="2023-09-13T00:23:30.908" v="334" actId="20577"/>
          <ac:spMkLst>
            <pc:docMk/>
            <pc:sldMk cId="2743095626" sldId="282"/>
            <ac:spMk id="3" creationId="{6A3E74F1-51BC-74CA-C1B0-B9FC19E2203B}"/>
          </ac:spMkLst>
        </pc:spChg>
      </pc:sldChg>
    </pc:docChg>
  </pc:docChgLst>
  <pc:docChgLst>
    <pc:chgData name="Jackson Ouzts" clId="Web-{509FC363-E708-4339-A830-D8618D43348B}"/>
    <pc:docChg chg="addSld delSld modSld">
      <pc:chgData name="Jackson Ouzts" userId="" providerId="" clId="Web-{509FC363-E708-4339-A830-D8618D43348B}" dt="2023-09-04T20:15:26.663" v="472" actId="20577"/>
      <pc:docMkLst>
        <pc:docMk/>
      </pc:docMkLst>
      <pc:sldChg chg="modSp new">
        <pc:chgData name="Jackson Ouzts" userId="" providerId="" clId="Web-{509FC363-E708-4339-A830-D8618D43348B}" dt="2023-09-04T19:11:02.483" v="19" actId="1076"/>
        <pc:sldMkLst>
          <pc:docMk/>
          <pc:sldMk cId="2977738906" sldId="279"/>
        </pc:sldMkLst>
        <pc:spChg chg="mod">
          <ac:chgData name="Jackson Ouzts" userId="" providerId="" clId="Web-{509FC363-E708-4339-A830-D8618D43348B}" dt="2023-09-04T19:11:02.483" v="19" actId="1076"/>
          <ac:spMkLst>
            <pc:docMk/>
            <pc:sldMk cId="2977738906" sldId="279"/>
            <ac:spMk id="2" creationId="{C3E6D111-A714-9BF3-4533-ED22F21A3FDA}"/>
          </ac:spMkLst>
        </pc:spChg>
      </pc:sldChg>
      <pc:sldChg chg="new del">
        <pc:chgData name="Jackson Ouzts" userId="" providerId="" clId="Web-{509FC363-E708-4339-A830-D8618D43348B}" dt="2023-09-04T19:11:10.749" v="21"/>
        <pc:sldMkLst>
          <pc:docMk/>
          <pc:sldMk cId="1247500390" sldId="280"/>
        </pc:sldMkLst>
      </pc:sldChg>
      <pc:sldChg chg="modSp new">
        <pc:chgData name="Jackson Ouzts" userId="" providerId="" clId="Web-{509FC363-E708-4339-A830-D8618D43348B}" dt="2023-09-04T19:19:03.074" v="305" actId="20577"/>
        <pc:sldMkLst>
          <pc:docMk/>
          <pc:sldMk cId="3113509455" sldId="280"/>
        </pc:sldMkLst>
        <pc:spChg chg="mod">
          <ac:chgData name="Jackson Ouzts" userId="" providerId="" clId="Web-{509FC363-E708-4339-A830-D8618D43348B}" dt="2023-09-04T19:19:03.074" v="305" actId="20577"/>
          <ac:spMkLst>
            <pc:docMk/>
            <pc:sldMk cId="3113509455" sldId="280"/>
            <ac:spMk id="2" creationId="{95222F6D-61C5-A7B8-B631-810F03F55044}"/>
          </ac:spMkLst>
        </pc:spChg>
        <pc:spChg chg="mod">
          <ac:chgData name="Jackson Ouzts" userId="" providerId="" clId="Web-{509FC363-E708-4339-A830-D8618D43348B}" dt="2023-09-04T19:18:43.651" v="292" actId="20577"/>
          <ac:spMkLst>
            <pc:docMk/>
            <pc:sldMk cId="3113509455" sldId="280"/>
            <ac:spMk id="3" creationId="{9CB172E9-E8FA-B594-A1FB-F963F43999D6}"/>
          </ac:spMkLst>
        </pc:spChg>
      </pc:sldChg>
      <pc:sldChg chg="addSp modSp new">
        <pc:chgData name="Jackson Ouzts" userId="" providerId="" clId="Web-{509FC363-E708-4339-A830-D8618D43348B}" dt="2023-09-04T20:15:26.663" v="472" actId="20577"/>
        <pc:sldMkLst>
          <pc:docMk/>
          <pc:sldMk cId="3068911666" sldId="281"/>
        </pc:sldMkLst>
        <pc:spChg chg="mod">
          <ac:chgData name="Jackson Ouzts" userId="" providerId="" clId="Web-{509FC363-E708-4339-A830-D8618D43348B}" dt="2023-09-04T19:20:36.171" v="326" actId="20577"/>
          <ac:spMkLst>
            <pc:docMk/>
            <pc:sldMk cId="3068911666" sldId="281"/>
            <ac:spMk id="2" creationId="{E8B5A331-E289-EBC8-0C24-B0ED014F87BF}"/>
          </ac:spMkLst>
        </pc:spChg>
        <pc:spChg chg="mod">
          <ac:chgData name="Jackson Ouzts" userId="" providerId="" clId="Web-{509FC363-E708-4339-A830-D8618D43348B}" dt="2023-09-04T20:15:26.663" v="472" actId="20577"/>
          <ac:spMkLst>
            <pc:docMk/>
            <pc:sldMk cId="3068911666" sldId="281"/>
            <ac:spMk id="3" creationId="{817BF392-D86D-B7CF-5E07-BADBD103B4B2}"/>
          </ac:spMkLst>
        </pc:spChg>
        <pc:cxnChg chg="add mod">
          <ac:chgData name="Jackson Ouzts" userId="" providerId="" clId="Web-{509FC363-E708-4339-A830-D8618D43348B}" dt="2023-09-04T19:22:58.768" v="397" actId="1076"/>
          <ac:cxnSpMkLst>
            <pc:docMk/>
            <pc:sldMk cId="3068911666" sldId="281"/>
            <ac:cxnSpMk id="4" creationId="{E42DF8A9-5BB8-D5C3-046E-7648FCB49593}"/>
          </ac:cxnSpMkLst>
        </pc:cxnChg>
      </pc:sldChg>
    </pc:docChg>
  </pc:docChgLst>
  <pc:docChgLst>
    <pc:chgData name="Jakob Hansen" clId="Web-{918CCE4B-B40A-4B8C-8749-CE3D6E11AF9C}"/>
    <pc:docChg chg="modSld">
      <pc:chgData name="Jakob Hansen" userId="" providerId="" clId="Web-{918CCE4B-B40A-4B8C-8749-CE3D6E11AF9C}" dt="2023-09-11T20:20:16.235" v="108" actId="20577"/>
      <pc:docMkLst>
        <pc:docMk/>
      </pc:docMkLst>
      <pc:sldChg chg="delSp modSp">
        <pc:chgData name="Jakob Hansen" userId="" providerId="" clId="Web-{918CCE4B-B40A-4B8C-8749-CE3D6E11AF9C}" dt="2023-09-11T20:20:16.235" v="108" actId="20577"/>
        <pc:sldMkLst>
          <pc:docMk/>
          <pc:sldMk cId="0" sldId="278"/>
        </pc:sldMkLst>
        <pc:spChg chg="mod">
          <ac:chgData name="Jakob Hansen" userId="" providerId="" clId="Web-{918CCE4B-B40A-4B8C-8749-CE3D6E11AF9C}" dt="2023-09-11T20:19:20.796" v="43" actId="20577"/>
          <ac:spMkLst>
            <pc:docMk/>
            <pc:sldMk cId="0" sldId="278"/>
            <ac:spMk id="2" creationId="{00000000-0000-0000-0000-000000000000}"/>
          </ac:spMkLst>
        </pc:spChg>
        <pc:spChg chg="del">
          <ac:chgData name="Jakob Hansen" userId="" providerId="" clId="Web-{918CCE4B-B40A-4B8C-8749-CE3D6E11AF9C}" dt="2023-09-11T20:19:26.718" v="44"/>
          <ac:spMkLst>
            <pc:docMk/>
            <pc:sldMk cId="0" sldId="278"/>
            <ac:spMk id="3" creationId="{00000000-0000-0000-0000-000000000000}"/>
          </ac:spMkLst>
        </pc:spChg>
        <pc:spChg chg="mod">
          <ac:chgData name="Jakob Hansen" userId="" providerId="" clId="Web-{918CCE4B-B40A-4B8C-8749-CE3D6E11AF9C}" dt="2023-09-11T20:19:54.656" v="94" actId="1076"/>
          <ac:spMkLst>
            <pc:docMk/>
            <pc:sldMk cId="0" sldId="278"/>
            <ac:spMk id="4" creationId="{00000000-0000-0000-0000-000000000000}"/>
          </ac:spMkLst>
        </pc:spChg>
        <pc:spChg chg="mod">
          <ac:chgData name="Jakob Hansen" userId="" providerId="" clId="Web-{918CCE4B-B40A-4B8C-8749-CE3D6E11AF9C}" dt="2023-09-11T20:20:09.204" v="106" actId="1076"/>
          <ac:spMkLst>
            <pc:docMk/>
            <pc:sldMk cId="0" sldId="278"/>
            <ac:spMk id="5" creationId="{00000000-0000-0000-0000-000000000000}"/>
          </ac:spMkLst>
        </pc:spChg>
        <pc:spChg chg="mod">
          <ac:chgData name="Jakob Hansen" userId="" providerId="" clId="Web-{918CCE4B-B40A-4B8C-8749-CE3D6E11AF9C}" dt="2023-09-11T20:20:16.235" v="108" actId="20577"/>
          <ac:spMkLst>
            <pc:docMk/>
            <pc:sldMk cId="0" sldId="278"/>
            <ac:spMk id="6" creationId="{00000000-0000-0000-0000-000000000000}"/>
          </ac:spMkLst>
        </pc:spChg>
      </pc:sldChg>
    </pc:docChg>
  </pc:docChgLst>
  <pc:docChgLst>
    <pc:chgData name="Jakob Hansen" clId="Web-{798CC6D3-D80B-4058-8BA8-F81D64D197C5}"/>
    <pc:docChg chg="delSld">
      <pc:chgData name="Jakob Hansen" userId="" providerId="" clId="Web-{798CC6D3-D80B-4058-8BA8-F81D64D197C5}" dt="2023-09-13T00:17:49.236" v="1"/>
      <pc:docMkLst>
        <pc:docMk/>
      </pc:docMkLst>
      <pc:sldChg chg="del">
        <pc:chgData name="Jakob Hansen" userId="" providerId="" clId="Web-{798CC6D3-D80B-4058-8BA8-F81D64D197C5}" dt="2023-09-13T00:17:49.236" v="1"/>
        <pc:sldMkLst>
          <pc:docMk/>
          <pc:sldMk cId="0" sldId="273"/>
        </pc:sldMkLst>
      </pc:sldChg>
      <pc:sldChg chg="del">
        <pc:chgData name="Jakob Hansen" userId="" providerId="" clId="Web-{798CC6D3-D80B-4058-8BA8-F81D64D197C5}" dt="2023-09-13T00:17:16.939" v="0"/>
        <pc:sldMkLst>
          <pc:docMk/>
          <pc:sldMk cId="0"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599191"/>
          </a:solidFill>
        </p:spPr>
        <p:txBody>
          <a:bodyPr wrap="square" lIns="0" tIns="0" rIns="0" bIns="0" rtlCol="0"/>
          <a:lstStyle/>
          <a:p>
            <a:endParaRPr/>
          </a:p>
        </p:txBody>
      </p:sp>
      <p:sp>
        <p:nvSpPr>
          <p:cNvPr id="17" name="bg object 17"/>
          <p:cNvSpPr/>
          <p:nvPr/>
        </p:nvSpPr>
        <p:spPr>
          <a:xfrm>
            <a:off x="7343000" y="4453712"/>
            <a:ext cx="316865" cy="688975"/>
          </a:xfrm>
          <a:custGeom>
            <a:avLst/>
            <a:gdLst/>
            <a:ahLst/>
            <a:cxnLst/>
            <a:rect l="l" t="t" r="r" b="b"/>
            <a:pathLst>
              <a:path w="316865" h="688975">
                <a:moveTo>
                  <a:pt x="316801" y="158407"/>
                </a:moveTo>
                <a:lnTo>
                  <a:pt x="304736" y="97790"/>
                </a:lnTo>
                <a:lnTo>
                  <a:pt x="270395" y="46393"/>
                </a:lnTo>
                <a:lnTo>
                  <a:pt x="219011" y="12065"/>
                </a:lnTo>
                <a:lnTo>
                  <a:pt x="158394" y="0"/>
                </a:lnTo>
                <a:lnTo>
                  <a:pt x="108331" y="8077"/>
                </a:lnTo>
                <a:lnTo>
                  <a:pt x="64846" y="30568"/>
                </a:lnTo>
                <a:lnTo>
                  <a:pt x="30556" y="64858"/>
                </a:lnTo>
                <a:lnTo>
                  <a:pt x="8077" y="108343"/>
                </a:lnTo>
                <a:lnTo>
                  <a:pt x="0" y="158407"/>
                </a:lnTo>
                <a:lnTo>
                  <a:pt x="0" y="506412"/>
                </a:lnTo>
                <a:lnTo>
                  <a:pt x="0" y="688505"/>
                </a:lnTo>
                <a:lnTo>
                  <a:pt x="316788" y="688517"/>
                </a:lnTo>
                <a:lnTo>
                  <a:pt x="316801" y="506412"/>
                </a:lnTo>
                <a:lnTo>
                  <a:pt x="316801" y="158407"/>
                </a:lnTo>
                <a:close/>
              </a:path>
            </a:pathLst>
          </a:custGeom>
          <a:solidFill>
            <a:srgbClr val="FFFFFF">
              <a:alpha val="9408"/>
            </a:srgbClr>
          </a:solidFill>
        </p:spPr>
        <p:txBody>
          <a:bodyPr wrap="square" lIns="0" tIns="0" rIns="0" bIns="0" rtlCol="0"/>
          <a:lstStyle/>
          <a:p>
            <a:endParaRPr/>
          </a:p>
        </p:txBody>
      </p:sp>
      <p:sp>
        <p:nvSpPr>
          <p:cNvPr id="18" name="bg object 18"/>
          <p:cNvSpPr/>
          <p:nvPr/>
        </p:nvSpPr>
        <p:spPr>
          <a:xfrm>
            <a:off x="7801203" y="4105706"/>
            <a:ext cx="316865" cy="1036955"/>
          </a:xfrm>
          <a:custGeom>
            <a:avLst/>
            <a:gdLst/>
            <a:ahLst/>
            <a:cxnLst/>
            <a:rect l="l" t="t" r="r" b="b"/>
            <a:pathLst>
              <a:path w="316865" h="1036954">
                <a:moveTo>
                  <a:pt x="316801" y="158394"/>
                </a:moveTo>
                <a:lnTo>
                  <a:pt x="304736" y="97777"/>
                </a:lnTo>
                <a:lnTo>
                  <a:pt x="270408" y="46393"/>
                </a:lnTo>
                <a:lnTo>
                  <a:pt x="219011" y="12052"/>
                </a:lnTo>
                <a:lnTo>
                  <a:pt x="158394" y="0"/>
                </a:lnTo>
                <a:lnTo>
                  <a:pt x="108331" y="8077"/>
                </a:lnTo>
                <a:lnTo>
                  <a:pt x="64846" y="30556"/>
                </a:lnTo>
                <a:lnTo>
                  <a:pt x="30556" y="64846"/>
                </a:lnTo>
                <a:lnTo>
                  <a:pt x="8077" y="108331"/>
                </a:lnTo>
                <a:lnTo>
                  <a:pt x="0" y="158394"/>
                </a:lnTo>
                <a:lnTo>
                  <a:pt x="0" y="506412"/>
                </a:lnTo>
                <a:lnTo>
                  <a:pt x="0" y="854417"/>
                </a:lnTo>
                <a:lnTo>
                  <a:pt x="0" y="1036497"/>
                </a:lnTo>
                <a:lnTo>
                  <a:pt x="316801" y="1036523"/>
                </a:lnTo>
                <a:lnTo>
                  <a:pt x="316801" y="854417"/>
                </a:lnTo>
                <a:lnTo>
                  <a:pt x="316801" y="506412"/>
                </a:lnTo>
                <a:lnTo>
                  <a:pt x="316801" y="158394"/>
                </a:lnTo>
                <a:close/>
              </a:path>
            </a:pathLst>
          </a:custGeom>
          <a:solidFill>
            <a:srgbClr val="FFFFFF">
              <a:alpha val="9408"/>
            </a:srgbClr>
          </a:solidFill>
        </p:spPr>
        <p:txBody>
          <a:bodyPr wrap="square" lIns="0" tIns="0" rIns="0" bIns="0" rtlCol="0"/>
          <a:lstStyle/>
          <a:p>
            <a:endParaRPr/>
          </a:p>
        </p:txBody>
      </p:sp>
      <p:sp>
        <p:nvSpPr>
          <p:cNvPr id="19" name="bg object 19"/>
          <p:cNvSpPr/>
          <p:nvPr/>
        </p:nvSpPr>
        <p:spPr>
          <a:xfrm>
            <a:off x="8259407" y="3757688"/>
            <a:ext cx="316865" cy="1384935"/>
          </a:xfrm>
          <a:custGeom>
            <a:avLst/>
            <a:gdLst/>
            <a:ahLst/>
            <a:cxnLst/>
            <a:rect l="l" t="t" r="r" b="b"/>
            <a:pathLst>
              <a:path w="316865" h="1384935">
                <a:moveTo>
                  <a:pt x="316801" y="158407"/>
                </a:moveTo>
                <a:lnTo>
                  <a:pt x="304749" y="97790"/>
                </a:lnTo>
                <a:lnTo>
                  <a:pt x="270408" y="46405"/>
                </a:lnTo>
                <a:lnTo>
                  <a:pt x="219024" y="12065"/>
                </a:lnTo>
                <a:lnTo>
                  <a:pt x="158407" y="0"/>
                </a:lnTo>
                <a:lnTo>
                  <a:pt x="108343" y="8077"/>
                </a:lnTo>
                <a:lnTo>
                  <a:pt x="64858" y="30568"/>
                </a:lnTo>
                <a:lnTo>
                  <a:pt x="30568" y="64858"/>
                </a:lnTo>
                <a:lnTo>
                  <a:pt x="8077" y="108343"/>
                </a:lnTo>
                <a:lnTo>
                  <a:pt x="0" y="158407"/>
                </a:lnTo>
                <a:lnTo>
                  <a:pt x="0" y="506412"/>
                </a:lnTo>
                <a:lnTo>
                  <a:pt x="0" y="854430"/>
                </a:lnTo>
                <a:lnTo>
                  <a:pt x="0" y="1384541"/>
                </a:lnTo>
                <a:lnTo>
                  <a:pt x="316801" y="1384541"/>
                </a:lnTo>
                <a:lnTo>
                  <a:pt x="316801" y="506412"/>
                </a:lnTo>
                <a:lnTo>
                  <a:pt x="316801" y="158407"/>
                </a:lnTo>
                <a:close/>
              </a:path>
            </a:pathLst>
          </a:custGeom>
          <a:solidFill>
            <a:srgbClr val="FFFFFF">
              <a:alpha val="9408"/>
            </a:srgbClr>
          </a:solidFill>
        </p:spPr>
        <p:txBody>
          <a:bodyPr wrap="square" lIns="0" tIns="0" rIns="0" bIns="0" rtlCol="0"/>
          <a:lstStyle/>
          <a:p>
            <a:endParaRPr/>
          </a:p>
        </p:txBody>
      </p:sp>
      <p:sp>
        <p:nvSpPr>
          <p:cNvPr id="20" name="bg object 20"/>
          <p:cNvSpPr/>
          <p:nvPr/>
        </p:nvSpPr>
        <p:spPr>
          <a:xfrm>
            <a:off x="8717610" y="3409683"/>
            <a:ext cx="316865" cy="1732914"/>
          </a:xfrm>
          <a:custGeom>
            <a:avLst/>
            <a:gdLst/>
            <a:ahLst/>
            <a:cxnLst/>
            <a:rect l="l" t="t" r="r" b="b"/>
            <a:pathLst>
              <a:path w="316865" h="1732914">
                <a:moveTo>
                  <a:pt x="316814" y="158394"/>
                </a:moveTo>
                <a:lnTo>
                  <a:pt x="304749" y="97777"/>
                </a:lnTo>
                <a:lnTo>
                  <a:pt x="270408" y="46393"/>
                </a:lnTo>
                <a:lnTo>
                  <a:pt x="219024" y="12052"/>
                </a:lnTo>
                <a:lnTo>
                  <a:pt x="158407" y="0"/>
                </a:lnTo>
                <a:lnTo>
                  <a:pt x="108343" y="8077"/>
                </a:lnTo>
                <a:lnTo>
                  <a:pt x="64858" y="30556"/>
                </a:lnTo>
                <a:lnTo>
                  <a:pt x="30568" y="64846"/>
                </a:lnTo>
                <a:lnTo>
                  <a:pt x="8089" y="108331"/>
                </a:lnTo>
                <a:lnTo>
                  <a:pt x="12" y="158394"/>
                </a:lnTo>
                <a:lnTo>
                  <a:pt x="0" y="1732495"/>
                </a:lnTo>
                <a:lnTo>
                  <a:pt x="316801" y="1732546"/>
                </a:lnTo>
                <a:lnTo>
                  <a:pt x="316814" y="1550441"/>
                </a:lnTo>
                <a:lnTo>
                  <a:pt x="316814" y="1202436"/>
                </a:lnTo>
                <a:lnTo>
                  <a:pt x="316801" y="1051941"/>
                </a:lnTo>
                <a:lnTo>
                  <a:pt x="316814" y="854417"/>
                </a:lnTo>
                <a:lnTo>
                  <a:pt x="316801" y="605180"/>
                </a:lnTo>
                <a:lnTo>
                  <a:pt x="316814" y="506412"/>
                </a:lnTo>
                <a:lnTo>
                  <a:pt x="316814" y="158394"/>
                </a:lnTo>
                <a:close/>
              </a:path>
            </a:pathLst>
          </a:custGeom>
          <a:solidFill>
            <a:srgbClr val="FFFFFF">
              <a:alpha val="9408"/>
            </a:srgbClr>
          </a:solidFill>
        </p:spPr>
        <p:txBody>
          <a:bodyPr wrap="square" lIns="0" tIns="0" rIns="0" bIns="0" rtlCol="0"/>
          <a:lstStyle/>
          <a:p>
            <a:endParaRPr/>
          </a:p>
        </p:txBody>
      </p:sp>
      <p:sp>
        <p:nvSpPr>
          <p:cNvPr id="21" name="bg object 21"/>
          <p:cNvSpPr/>
          <p:nvPr/>
        </p:nvSpPr>
        <p:spPr>
          <a:xfrm>
            <a:off x="8460975" y="1817774"/>
            <a:ext cx="396875" cy="396875"/>
          </a:xfrm>
          <a:custGeom>
            <a:avLst/>
            <a:gdLst/>
            <a:ahLst/>
            <a:cxnLst/>
            <a:rect l="l" t="t" r="r" b="b"/>
            <a:pathLst>
              <a:path w="396875" h="396875">
                <a:moveTo>
                  <a:pt x="198299" y="396599"/>
                </a:moveTo>
                <a:lnTo>
                  <a:pt x="152831" y="391362"/>
                </a:lnTo>
                <a:lnTo>
                  <a:pt x="111092" y="376444"/>
                </a:lnTo>
                <a:lnTo>
                  <a:pt x="74273" y="353035"/>
                </a:lnTo>
                <a:lnTo>
                  <a:pt x="43564" y="322326"/>
                </a:lnTo>
                <a:lnTo>
                  <a:pt x="20155" y="285507"/>
                </a:lnTo>
                <a:lnTo>
                  <a:pt x="5237" y="243768"/>
                </a:lnTo>
                <a:lnTo>
                  <a:pt x="0" y="198299"/>
                </a:lnTo>
                <a:lnTo>
                  <a:pt x="5237" y="152831"/>
                </a:lnTo>
                <a:lnTo>
                  <a:pt x="20155" y="111092"/>
                </a:lnTo>
                <a:lnTo>
                  <a:pt x="43564" y="74273"/>
                </a:lnTo>
                <a:lnTo>
                  <a:pt x="74273" y="43564"/>
                </a:lnTo>
                <a:lnTo>
                  <a:pt x="111092" y="20155"/>
                </a:lnTo>
                <a:lnTo>
                  <a:pt x="152831" y="5237"/>
                </a:lnTo>
                <a:lnTo>
                  <a:pt x="198299" y="0"/>
                </a:lnTo>
                <a:lnTo>
                  <a:pt x="237167" y="3845"/>
                </a:lnTo>
                <a:lnTo>
                  <a:pt x="274186" y="15094"/>
                </a:lnTo>
                <a:lnTo>
                  <a:pt x="308316" y="33316"/>
                </a:lnTo>
                <a:lnTo>
                  <a:pt x="338519" y="58080"/>
                </a:lnTo>
                <a:lnTo>
                  <a:pt x="363283" y="88283"/>
                </a:lnTo>
                <a:lnTo>
                  <a:pt x="381505" y="122413"/>
                </a:lnTo>
                <a:lnTo>
                  <a:pt x="392754" y="159432"/>
                </a:lnTo>
                <a:lnTo>
                  <a:pt x="396599" y="198299"/>
                </a:lnTo>
                <a:lnTo>
                  <a:pt x="391362" y="243768"/>
                </a:lnTo>
                <a:lnTo>
                  <a:pt x="376444" y="285507"/>
                </a:lnTo>
                <a:lnTo>
                  <a:pt x="353035" y="322326"/>
                </a:lnTo>
                <a:lnTo>
                  <a:pt x="322326" y="353035"/>
                </a:lnTo>
                <a:lnTo>
                  <a:pt x="285507" y="376444"/>
                </a:lnTo>
                <a:lnTo>
                  <a:pt x="243768" y="391362"/>
                </a:lnTo>
                <a:lnTo>
                  <a:pt x="198299" y="396599"/>
                </a:lnTo>
                <a:close/>
              </a:path>
            </a:pathLst>
          </a:custGeom>
          <a:solidFill>
            <a:srgbClr val="FFFFFF">
              <a:alpha val="9408"/>
            </a:srgbClr>
          </a:solidFill>
        </p:spPr>
        <p:txBody>
          <a:bodyPr wrap="square" lIns="0" tIns="0" rIns="0" bIns="0" rtlCol="0"/>
          <a:lstStyle/>
          <a:p>
            <a:endParaRPr/>
          </a:p>
        </p:txBody>
      </p:sp>
      <p:sp>
        <p:nvSpPr>
          <p:cNvPr id="22" name="bg object 22"/>
          <p:cNvSpPr/>
          <p:nvPr/>
        </p:nvSpPr>
        <p:spPr>
          <a:xfrm>
            <a:off x="6470332" y="3480808"/>
            <a:ext cx="320040" cy="320040"/>
          </a:xfrm>
          <a:custGeom>
            <a:avLst/>
            <a:gdLst/>
            <a:ahLst/>
            <a:cxnLst/>
            <a:rect l="l" t="t" r="r" b="b"/>
            <a:pathLst>
              <a:path w="320040" h="320039">
                <a:moveTo>
                  <a:pt x="165818" y="319985"/>
                </a:moveTo>
                <a:lnTo>
                  <a:pt x="114949" y="313743"/>
                </a:lnTo>
                <a:lnTo>
                  <a:pt x="59503" y="284991"/>
                </a:lnTo>
                <a:lnTo>
                  <a:pt x="19281" y="237209"/>
                </a:lnTo>
                <a:lnTo>
                  <a:pt x="405" y="177671"/>
                </a:lnTo>
                <a:lnTo>
                  <a:pt x="0" y="146442"/>
                </a:lnTo>
                <a:lnTo>
                  <a:pt x="5750" y="115443"/>
                </a:lnTo>
                <a:lnTo>
                  <a:pt x="27669" y="69117"/>
                </a:lnTo>
                <a:lnTo>
                  <a:pt x="61725" y="33235"/>
                </a:lnTo>
                <a:lnTo>
                  <a:pt x="104651" y="9597"/>
                </a:lnTo>
                <a:lnTo>
                  <a:pt x="153181" y="0"/>
                </a:lnTo>
                <a:lnTo>
                  <a:pt x="204049" y="6243"/>
                </a:lnTo>
                <a:lnTo>
                  <a:pt x="250375" y="28162"/>
                </a:lnTo>
                <a:lnTo>
                  <a:pt x="286257" y="62218"/>
                </a:lnTo>
                <a:lnTo>
                  <a:pt x="309895" y="105144"/>
                </a:lnTo>
                <a:lnTo>
                  <a:pt x="319493" y="153674"/>
                </a:lnTo>
                <a:lnTo>
                  <a:pt x="313249" y="204543"/>
                </a:lnTo>
                <a:lnTo>
                  <a:pt x="291330" y="250868"/>
                </a:lnTo>
                <a:lnTo>
                  <a:pt x="257275" y="286750"/>
                </a:lnTo>
                <a:lnTo>
                  <a:pt x="214348" y="310388"/>
                </a:lnTo>
                <a:lnTo>
                  <a:pt x="165818" y="319985"/>
                </a:lnTo>
                <a:close/>
              </a:path>
            </a:pathLst>
          </a:custGeom>
          <a:solidFill>
            <a:srgbClr val="FFFFFF">
              <a:alpha val="9408"/>
            </a:srgbClr>
          </a:solidFill>
        </p:spPr>
        <p:txBody>
          <a:bodyPr wrap="square" lIns="0" tIns="0" rIns="0" bIns="0" rtlCol="0"/>
          <a:lstStyle/>
          <a:p>
            <a:endParaRPr/>
          </a:p>
        </p:txBody>
      </p:sp>
      <p:sp>
        <p:nvSpPr>
          <p:cNvPr id="23" name="bg object 23"/>
          <p:cNvSpPr/>
          <p:nvPr/>
        </p:nvSpPr>
        <p:spPr>
          <a:xfrm>
            <a:off x="7647800" y="2704287"/>
            <a:ext cx="635635" cy="635635"/>
          </a:xfrm>
          <a:custGeom>
            <a:avLst/>
            <a:gdLst/>
            <a:ahLst/>
            <a:cxnLst/>
            <a:rect l="l" t="t" r="r" b="b"/>
            <a:pathLst>
              <a:path w="635634" h="635635">
                <a:moveTo>
                  <a:pt x="635228" y="317614"/>
                </a:moveTo>
                <a:lnTo>
                  <a:pt x="633552" y="294830"/>
                </a:lnTo>
                <a:lnTo>
                  <a:pt x="632358" y="274955"/>
                </a:lnTo>
                <a:lnTo>
                  <a:pt x="631952" y="273088"/>
                </a:lnTo>
                <a:lnTo>
                  <a:pt x="631786" y="270675"/>
                </a:lnTo>
                <a:lnTo>
                  <a:pt x="626110" y="245325"/>
                </a:lnTo>
                <a:lnTo>
                  <a:pt x="622833" y="229692"/>
                </a:lnTo>
                <a:lnTo>
                  <a:pt x="622312" y="228295"/>
                </a:lnTo>
                <a:lnTo>
                  <a:pt x="621779" y="225882"/>
                </a:lnTo>
                <a:lnTo>
                  <a:pt x="611365" y="198615"/>
                </a:lnTo>
                <a:lnTo>
                  <a:pt x="606996" y="186715"/>
                </a:lnTo>
                <a:lnTo>
                  <a:pt x="606475" y="185775"/>
                </a:lnTo>
                <a:lnTo>
                  <a:pt x="605701" y="183718"/>
                </a:lnTo>
                <a:lnTo>
                  <a:pt x="590918" y="157060"/>
                </a:lnTo>
                <a:lnTo>
                  <a:pt x="585279" y="146634"/>
                </a:lnTo>
                <a:lnTo>
                  <a:pt x="584771" y="145961"/>
                </a:lnTo>
                <a:lnTo>
                  <a:pt x="584060" y="144665"/>
                </a:lnTo>
                <a:lnTo>
                  <a:pt x="565683" y="120332"/>
                </a:lnTo>
                <a:lnTo>
                  <a:pt x="558050" y="110070"/>
                </a:lnTo>
                <a:lnTo>
                  <a:pt x="557618" y="109651"/>
                </a:lnTo>
                <a:lnTo>
                  <a:pt x="557314" y="109232"/>
                </a:lnTo>
                <a:lnTo>
                  <a:pt x="525995" y="77901"/>
                </a:lnTo>
                <a:lnTo>
                  <a:pt x="525830" y="77787"/>
                </a:lnTo>
                <a:lnTo>
                  <a:pt x="525703" y="77647"/>
                </a:lnTo>
                <a:lnTo>
                  <a:pt x="521182" y="74282"/>
                </a:lnTo>
                <a:lnTo>
                  <a:pt x="490550" y="51168"/>
                </a:lnTo>
                <a:lnTo>
                  <a:pt x="489356" y="50520"/>
                </a:lnTo>
                <a:lnTo>
                  <a:pt x="488645" y="49974"/>
                </a:lnTo>
                <a:lnTo>
                  <a:pt x="479755" y="45199"/>
                </a:lnTo>
                <a:lnTo>
                  <a:pt x="451510" y="29527"/>
                </a:lnTo>
                <a:lnTo>
                  <a:pt x="448716" y="28473"/>
                </a:lnTo>
                <a:lnTo>
                  <a:pt x="447255" y="27673"/>
                </a:lnTo>
                <a:lnTo>
                  <a:pt x="435622" y="23482"/>
                </a:lnTo>
                <a:lnTo>
                  <a:pt x="409346" y="13449"/>
                </a:lnTo>
                <a:lnTo>
                  <a:pt x="405549" y="12611"/>
                </a:lnTo>
                <a:lnTo>
                  <a:pt x="403047" y="11696"/>
                </a:lnTo>
                <a:lnTo>
                  <a:pt x="386689" y="8394"/>
                </a:lnTo>
                <a:lnTo>
                  <a:pt x="364553" y="3441"/>
                </a:lnTo>
                <a:lnTo>
                  <a:pt x="360921" y="3187"/>
                </a:lnTo>
                <a:lnTo>
                  <a:pt x="357720" y="2527"/>
                </a:lnTo>
                <a:lnTo>
                  <a:pt x="336143" y="1371"/>
                </a:lnTo>
                <a:lnTo>
                  <a:pt x="317614" y="0"/>
                </a:lnTo>
                <a:lnTo>
                  <a:pt x="314820" y="215"/>
                </a:lnTo>
                <a:lnTo>
                  <a:pt x="311988" y="50"/>
                </a:lnTo>
                <a:lnTo>
                  <a:pt x="289979" y="2032"/>
                </a:lnTo>
                <a:lnTo>
                  <a:pt x="270675" y="3441"/>
                </a:lnTo>
                <a:lnTo>
                  <a:pt x="268287" y="3975"/>
                </a:lnTo>
                <a:lnTo>
                  <a:pt x="266573" y="4127"/>
                </a:lnTo>
                <a:lnTo>
                  <a:pt x="250063" y="8051"/>
                </a:lnTo>
                <a:lnTo>
                  <a:pt x="225882" y="13449"/>
                </a:lnTo>
                <a:lnTo>
                  <a:pt x="223520" y="14351"/>
                </a:lnTo>
                <a:lnTo>
                  <a:pt x="222224" y="14655"/>
                </a:lnTo>
                <a:lnTo>
                  <a:pt x="209448" y="19723"/>
                </a:lnTo>
                <a:lnTo>
                  <a:pt x="183718" y="29527"/>
                </a:lnTo>
                <a:lnTo>
                  <a:pt x="181317" y="30861"/>
                </a:lnTo>
                <a:lnTo>
                  <a:pt x="179641" y="31521"/>
                </a:lnTo>
                <a:lnTo>
                  <a:pt x="167106" y="38735"/>
                </a:lnTo>
                <a:lnTo>
                  <a:pt x="144678" y="51168"/>
                </a:lnTo>
                <a:lnTo>
                  <a:pt x="142011" y="53187"/>
                </a:lnTo>
                <a:lnTo>
                  <a:pt x="139547" y="54597"/>
                </a:lnTo>
                <a:lnTo>
                  <a:pt x="127609" y="64046"/>
                </a:lnTo>
                <a:lnTo>
                  <a:pt x="109245" y="77901"/>
                </a:lnTo>
                <a:lnTo>
                  <a:pt x="105981" y="81165"/>
                </a:lnTo>
                <a:lnTo>
                  <a:pt x="102692" y="83769"/>
                </a:lnTo>
                <a:lnTo>
                  <a:pt x="103009" y="84137"/>
                </a:lnTo>
                <a:lnTo>
                  <a:pt x="77914" y="109232"/>
                </a:lnTo>
                <a:lnTo>
                  <a:pt x="51168" y="144665"/>
                </a:lnTo>
                <a:lnTo>
                  <a:pt x="29527" y="183718"/>
                </a:lnTo>
                <a:lnTo>
                  <a:pt x="13449" y="225882"/>
                </a:lnTo>
                <a:lnTo>
                  <a:pt x="3454" y="270675"/>
                </a:lnTo>
                <a:lnTo>
                  <a:pt x="0" y="317614"/>
                </a:lnTo>
                <a:lnTo>
                  <a:pt x="3454" y="364540"/>
                </a:lnTo>
                <a:lnTo>
                  <a:pt x="13449" y="409346"/>
                </a:lnTo>
                <a:lnTo>
                  <a:pt x="29527" y="451510"/>
                </a:lnTo>
                <a:lnTo>
                  <a:pt x="51168" y="490550"/>
                </a:lnTo>
                <a:lnTo>
                  <a:pt x="77914" y="525983"/>
                </a:lnTo>
                <a:lnTo>
                  <a:pt x="109245" y="557314"/>
                </a:lnTo>
                <a:lnTo>
                  <a:pt x="144678" y="584047"/>
                </a:lnTo>
                <a:lnTo>
                  <a:pt x="183718" y="605701"/>
                </a:lnTo>
                <a:lnTo>
                  <a:pt x="225882" y="621779"/>
                </a:lnTo>
                <a:lnTo>
                  <a:pt x="270675" y="631774"/>
                </a:lnTo>
                <a:lnTo>
                  <a:pt x="317614" y="635215"/>
                </a:lnTo>
                <a:lnTo>
                  <a:pt x="367601" y="631266"/>
                </a:lnTo>
                <a:lnTo>
                  <a:pt x="415899" y="619633"/>
                </a:lnTo>
                <a:lnTo>
                  <a:pt x="461670" y="600671"/>
                </a:lnTo>
                <a:lnTo>
                  <a:pt x="504050" y="574738"/>
                </a:lnTo>
                <a:lnTo>
                  <a:pt x="542201" y="542201"/>
                </a:lnTo>
                <a:lnTo>
                  <a:pt x="574751" y="504050"/>
                </a:lnTo>
                <a:lnTo>
                  <a:pt x="600671" y="461670"/>
                </a:lnTo>
                <a:lnTo>
                  <a:pt x="619633" y="415899"/>
                </a:lnTo>
                <a:lnTo>
                  <a:pt x="631266" y="367601"/>
                </a:lnTo>
                <a:lnTo>
                  <a:pt x="634885" y="321881"/>
                </a:lnTo>
                <a:lnTo>
                  <a:pt x="635190" y="321881"/>
                </a:lnTo>
                <a:lnTo>
                  <a:pt x="635050" y="319735"/>
                </a:lnTo>
                <a:lnTo>
                  <a:pt x="635228" y="317614"/>
                </a:lnTo>
                <a:close/>
              </a:path>
            </a:pathLst>
          </a:custGeom>
          <a:solidFill>
            <a:srgbClr val="FFFFFF">
              <a:alpha val="9408"/>
            </a:srgbClr>
          </a:solidFill>
        </p:spPr>
        <p:txBody>
          <a:bodyPr wrap="square" lIns="0" tIns="0" rIns="0" bIns="0" rtlCol="0"/>
          <a:lstStyle/>
          <a:p>
            <a:endParaRPr/>
          </a:p>
        </p:txBody>
      </p:sp>
      <p:sp>
        <p:nvSpPr>
          <p:cNvPr id="24" name="bg object 24"/>
          <p:cNvSpPr/>
          <p:nvPr/>
        </p:nvSpPr>
        <p:spPr>
          <a:xfrm>
            <a:off x="8460957" y="1817775"/>
            <a:ext cx="396875" cy="396875"/>
          </a:xfrm>
          <a:custGeom>
            <a:avLst/>
            <a:gdLst/>
            <a:ahLst/>
            <a:cxnLst/>
            <a:rect l="l" t="t" r="r" b="b"/>
            <a:pathLst>
              <a:path w="396875" h="396875">
                <a:moveTo>
                  <a:pt x="195932" y="396597"/>
                </a:moveTo>
                <a:lnTo>
                  <a:pt x="152286" y="391202"/>
                </a:lnTo>
                <a:lnTo>
                  <a:pt x="109918" y="375805"/>
                </a:lnTo>
                <a:lnTo>
                  <a:pt x="72101" y="351270"/>
                </a:lnTo>
                <a:lnTo>
                  <a:pt x="41497" y="319688"/>
                </a:lnTo>
                <a:lnTo>
                  <a:pt x="18809" y="282558"/>
                </a:lnTo>
                <a:lnTo>
                  <a:pt x="4742" y="241383"/>
                </a:lnTo>
                <a:lnTo>
                  <a:pt x="0" y="197661"/>
                </a:lnTo>
                <a:lnTo>
                  <a:pt x="5286" y="152893"/>
                </a:lnTo>
                <a:lnTo>
                  <a:pt x="20511" y="110463"/>
                </a:lnTo>
                <a:lnTo>
                  <a:pt x="44246" y="73440"/>
                </a:lnTo>
                <a:lnTo>
                  <a:pt x="75194" y="42853"/>
                </a:lnTo>
                <a:lnTo>
                  <a:pt x="112054" y="19732"/>
                </a:lnTo>
                <a:lnTo>
                  <a:pt x="153528" y="5104"/>
                </a:lnTo>
                <a:lnTo>
                  <a:pt x="198317" y="0"/>
                </a:lnTo>
                <a:lnTo>
                  <a:pt x="198317" y="198299"/>
                </a:lnTo>
                <a:lnTo>
                  <a:pt x="356577" y="78814"/>
                </a:lnTo>
                <a:lnTo>
                  <a:pt x="379491" y="117635"/>
                </a:lnTo>
                <a:lnTo>
                  <a:pt x="392807" y="159549"/>
                </a:lnTo>
                <a:lnTo>
                  <a:pt x="396564" y="202898"/>
                </a:lnTo>
                <a:lnTo>
                  <a:pt x="390801" y="246027"/>
                </a:lnTo>
                <a:lnTo>
                  <a:pt x="375555" y="287279"/>
                </a:lnTo>
                <a:lnTo>
                  <a:pt x="350866" y="324995"/>
                </a:lnTo>
                <a:lnTo>
                  <a:pt x="318323" y="356189"/>
                </a:lnTo>
                <a:lnTo>
                  <a:pt x="280572" y="378749"/>
                </a:lnTo>
                <a:lnTo>
                  <a:pt x="239234" y="392332"/>
                </a:lnTo>
                <a:lnTo>
                  <a:pt x="195932" y="396597"/>
                </a:lnTo>
                <a:close/>
              </a:path>
            </a:pathLst>
          </a:custGeom>
          <a:solidFill>
            <a:srgbClr val="FFFFFF">
              <a:alpha val="9408"/>
            </a:srgbClr>
          </a:solidFill>
        </p:spPr>
        <p:txBody>
          <a:bodyPr wrap="square" lIns="0" tIns="0" rIns="0" bIns="0" rtlCol="0"/>
          <a:lstStyle/>
          <a:p>
            <a:endParaRPr/>
          </a:p>
        </p:txBody>
      </p:sp>
      <p:sp>
        <p:nvSpPr>
          <p:cNvPr id="25" name="bg object 25"/>
          <p:cNvSpPr/>
          <p:nvPr/>
        </p:nvSpPr>
        <p:spPr>
          <a:xfrm>
            <a:off x="8076628" y="303174"/>
            <a:ext cx="625475" cy="624840"/>
          </a:xfrm>
          <a:custGeom>
            <a:avLst/>
            <a:gdLst/>
            <a:ahLst/>
            <a:cxnLst/>
            <a:rect l="l" t="t" r="r" b="b"/>
            <a:pathLst>
              <a:path w="625475" h="624840">
                <a:moveTo>
                  <a:pt x="625284" y="304914"/>
                </a:moveTo>
                <a:lnTo>
                  <a:pt x="624306" y="295554"/>
                </a:lnTo>
                <a:lnTo>
                  <a:pt x="624090" y="284657"/>
                </a:lnTo>
                <a:lnTo>
                  <a:pt x="621487" y="268516"/>
                </a:lnTo>
                <a:lnTo>
                  <a:pt x="620191" y="255993"/>
                </a:lnTo>
                <a:lnTo>
                  <a:pt x="618426" y="249466"/>
                </a:lnTo>
                <a:lnTo>
                  <a:pt x="617169" y="241604"/>
                </a:lnTo>
                <a:lnTo>
                  <a:pt x="610285" y="219252"/>
                </a:lnTo>
                <a:lnTo>
                  <a:pt x="607110" y="207416"/>
                </a:lnTo>
                <a:lnTo>
                  <a:pt x="605688" y="204266"/>
                </a:lnTo>
                <a:lnTo>
                  <a:pt x="604329" y="199834"/>
                </a:lnTo>
                <a:lnTo>
                  <a:pt x="588365" y="165798"/>
                </a:lnTo>
                <a:lnTo>
                  <a:pt x="586460" y="161556"/>
                </a:lnTo>
                <a:lnTo>
                  <a:pt x="586181" y="161150"/>
                </a:lnTo>
                <a:lnTo>
                  <a:pt x="585673" y="160045"/>
                </a:lnTo>
                <a:lnTo>
                  <a:pt x="561314" y="122910"/>
                </a:lnTo>
                <a:lnTo>
                  <a:pt x="560057" y="121513"/>
                </a:lnTo>
                <a:lnTo>
                  <a:pt x="559396" y="120484"/>
                </a:lnTo>
                <a:lnTo>
                  <a:pt x="551459" y="111798"/>
                </a:lnTo>
                <a:lnTo>
                  <a:pt x="531355" y="89090"/>
                </a:lnTo>
                <a:lnTo>
                  <a:pt x="528751" y="86906"/>
                </a:lnTo>
                <a:lnTo>
                  <a:pt x="526707" y="84658"/>
                </a:lnTo>
                <a:lnTo>
                  <a:pt x="513168" y="73799"/>
                </a:lnTo>
                <a:lnTo>
                  <a:pt x="495909" y="59270"/>
                </a:lnTo>
                <a:lnTo>
                  <a:pt x="492315" y="57061"/>
                </a:lnTo>
                <a:lnTo>
                  <a:pt x="489178" y="54533"/>
                </a:lnTo>
                <a:lnTo>
                  <a:pt x="474789" y="46253"/>
                </a:lnTo>
                <a:lnTo>
                  <a:pt x="456488" y="34950"/>
                </a:lnTo>
                <a:lnTo>
                  <a:pt x="451383" y="32766"/>
                </a:lnTo>
                <a:lnTo>
                  <a:pt x="447573" y="30556"/>
                </a:lnTo>
                <a:lnTo>
                  <a:pt x="434695" y="25577"/>
                </a:lnTo>
                <a:lnTo>
                  <a:pt x="414985" y="17081"/>
                </a:lnTo>
                <a:lnTo>
                  <a:pt x="407860" y="15176"/>
                </a:lnTo>
                <a:lnTo>
                  <a:pt x="402691" y="13169"/>
                </a:lnTo>
                <a:lnTo>
                  <a:pt x="390296" y="10477"/>
                </a:lnTo>
                <a:lnTo>
                  <a:pt x="372071" y="5588"/>
                </a:lnTo>
                <a:lnTo>
                  <a:pt x="362699" y="4470"/>
                </a:lnTo>
                <a:lnTo>
                  <a:pt x="355295" y="2844"/>
                </a:lnTo>
                <a:lnTo>
                  <a:pt x="343750" y="2184"/>
                </a:lnTo>
                <a:lnTo>
                  <a:pt x="328434" y="330"/>
                </a:lnTo>
                <a:lnTo>
                  <a:pt x="316141" y="584"/>
                </a:lnTo>
                <a:lnTo>
                  <a:pt x="306184" y="0"/>
                </a:lnTo>
                <a:lnTo>
                  <a:pt x="296735" y="977"/>
                </a:lnTo>
                <a:lnTo>
                  <a:pt x="284746" y="1206"/>
                </a:lnTo>
                <a:lnTo>
                  <a:pt x="267881" y="3924"/>
                </a:lnTo>
                <a:lnTo>
                  <a:pt x="256133" y="5118"/>
                </a:lnTo>
                <a:lnTo>
                  <a:pt x="249720" y="6845"/>
                </a:lnTo>
                <a:lnTo>
                  <a:pt x="241681" y="8128"/>
                </a:lnTo>
                <a:lnTo>
                  <a:pt x="219671" y="14884"/>
                </a:lnTo>
                <a:lnTo>
                  <a:pt x="207543" y="18135"/>
                </a:lnTo>
                <a:lnTo>
                  <a:pt x="204152" y="19659"/>
                </a:lnTo>
                <a:lnTo>
                  <a:pt x="199910" y="20955"/>
                </a:lnTo>
                <a:lnTo>
                  <a:pt x="171500" y="34277"/>
                </a:lnTo>
                <a:lnTo>
                  <a:pt x="162648" y="38239"/>
                </a:lnTo>
                <a:lnTo>
                  <a:pt x="161632" y="38912"/>
                </a:lnTo>
                <a:lnTo>
                  <a:pt x="160121" y="39611"/>
                </a:lnTo>
                <a:lnTo>
                  <a:pt x="122974" y="63969"/>
                </a:lnTo>
                <a:lnTo>
                  <a:pt x="122224" y="64643"/>
                </a:lnTo>
                <a:lnTo>
                  <a:pt x="122034" y="64757"/>
                </a:lnTo>
                <a:lnTo>
                  <a:pt x="119062" y="67437"/>
                </a:lnTo>
                <a:lnTo>
                  <a:pt x="89154" y="93916"/>
                </a:lnTo>
                <a:lnTo>
                  <a:pt x="87579" y="95783"/>
                </a:lnTo>
                <a:lnTo>
                  <a:pt x="86271" y="96964"/>
                </a:lnTo>
                <a:lnTo>
                  <a:pt x="76161" y="109347"/>
                </a:lnTo>
                <a:lnTo>
                  <a:pt x="59321" y="129362"/>
                </a:lnTo>
                <a:lnTo>
                  <a:pt x="57797" y="131851"/>
                </a:lnTo>
                <a:lnTo>
                  <a:pt x="55918" y="134162"/>
                </a:lnTo>
                <a:lnTo>
                  <a:pt x="43129" y="155930"/>
                </a:lnTo>
                <a:lnTo>
                  <a:pt x="33642" y="171513"/>
                </a:lnTo>
                <a:lnTo>
                  <a:pt x="32829" y="173469"/>
                </a:lnTo>
                <a:lnTo>
                  <a:pt x="31546" y="175666"/>
                </a:lnTo>
                <a:lnTo>
                  <a:pt x="22123" y="199517"/>
                </a:lnTo>
                <a:lnTo>
                  <a:pt x="15049" y="216750"/>
                </a:lnTo>
                <a:lnTo>
                  <a:pt x="14617" y="218541"/>
                </a:lnTo>
                <a:lnTo>
                  <a:pt x="13741" y="220776"/>
                </a:lnTo>
                <a:lnTo>
                  <a:pt x="8623" y="243776"/>
                </a:lnTo>
                <a:lnTo>
                  <a:pt x="3771" y="264185"/>
                </a:lnTo>
                <a:lnTo>
                  <a:pt x="3594" y="266344"/>
                </a:lnTo>
                <a:lnTo>
                  <a:pt x="3060" y="268782"/>
                </a:lnTo>
                <a:lnTo>
                  <a:pt x="1854" y="288912"/>
                </a:lnTo>
                <a:lnTo>
                  <a:pt x="0" y="312940"/>
                </a:lnTo>
                <a:lnTo>
                  <a:pt x="241" y="315976"/>
                </a:lnTo>
                <a:lnTo>
                  <a:pt x="63" y="318985"/>
                </a:lnTo>
                <a:lnTo>
                  <a:pt x="482" y="318985"/>
                </a:lnTo>
                <a:lnTo>
                  <a:pt x="3962" y="362127"/>
                </a:lnTo>
                <a:lnTo>
                  <a:pt x="15608" y="410095"/>
                </a:lnTo>
                <a:lnTo>
                  <a:pt x="34455" y="455218"/>
                </a:lnTo>
                <a:lnTo>
                  <a:pt x="60020" y="496735"/>
                </a:lnTo>
                <a:lnTo>
                  <a:pt x="91846" y="533882"/>
                </a:lnTo>
                <a:lnTo>
                  <a:pt x="129425" y="565873"/>
                </a:lnTo>
                <a:lnTo>
                  <a:pt x="168846" y="590194"/>
                </a:lnTo>
                <a:lnTo>
                  <a:pt x="210350" y="608050"/>
                </a:lnTo>
                <a:lnTo>
                  <a:pt x="253263" y="619556"/>
                </a:lnTo>
                <a:lnTo>
                  <a:pt x="296900" y="624814"/>
                </a:lnTo>
                <a:lnTo>
                  <a:pt x="340588" y="623938"/>
                </a:lnTo>
                <a:lnTo>
                  <a:pt x="383654" y="617016"/>
                </a:lnTo>
                <a:lnTo>
                  <a:pt x="425424" y="604177"/>
                </a:lnTo>
                <a:lnTo>
                  <a:pt x="463727" y="586232"/>
                </a:lnTo>
                <a:lnTo>
                  <a:pt x="463956" y="586130"/>
                </a:lnTo>
                <a:lnTo>
                  <a:pt x="465213" y="585533"/>
                </a:lnTo>
                <a:lnTo>
                  <a:pt x="502361" y="561174"/>
                </a:lnTo>
                <a:lnTo>
                  <a:pt x="504304" y="559460"/>
                </a:lnTo>
                <a:lnTo>
                  <a:pt x="505714" y="558520"/>
                </a:lnTo>
                <a:lnTo>
                  <a:pt x="514858" y="550100"/>
                </a:lnTo>
                <a:lnTo>
                  <a:pt x="536181" y="531215"/>
                </a:lnTo>
                <a:lnTo>
                  <a:pt x="538924" y="527964"/>
                </a:lnTo>
                <a:lnTo>
                  <a:pt x="541909" y="525208"/>
                </a:lnTo>
                <a:lnTo>
                  <a:pt x="552742" y="511530"/>
                </a:lnTo>
                <a:lnTo>
                  <a:pt x="566013" y="495769"/>
                </a:lnTo>
                <a:lnTo>
                  <a:pt x="568731" y="491350"/>
                </a:lnTo>
                <a:lnTo>
                  <a:pt x="572033" y="487197"/>
                </a:lnTo>
                <a:lnTo>
                  <a:pt x="580059" y="473011"/>
                </a:lnTo>
                <a:lnTo>
                  <a:pt x="590346" y="456361"/>
                </a:lnTo>
                <a:lnTo>
                  <a:pt x="593039" y="450100"/>
                </a:lnTo>
                <a:lnTo>
                  <a:pt x="595744" y="445325"/>
                </a:lnTo>
                <a:lnTo>
                  <a:pt x="600481" y="432803"/>
                </a:lnTo>
                <a:lnTo>
                  <a:pt x="608203" y="414858"/>
                </a:lnTo>
                <a:lnTo>
                  <a:pt x="610463" y="406412"/>
                </a:lnTo>
                <a:lnTo>
                  <a:pt x="612736" y="400418"/>
                </a:lnTo>
                <a:lnTo>
                  <a:pt x="615188" y="388810"/>
                </a:lnTo>
                <a:lnTo>
                  <a:pt x="619709" y="371970"/>
                </a:lnTo>
                <a:lnTo>
                  <a:pt x="620966" y="361480"/>
                </a:lnTo>
                <a:lnTo>
                  <a:pt x="622693" y="353339"/>
                </a:lnTo>
                <a:lnTo>
                  <a:pt x="623277" y="342303"/>
                </a:lnTo>
                <a:lnTo>
                  <a:pt x="624967" y="328333"/>
                </a:lnTo>
                <a:lnTo>
                  <a:pt x="624700" y="315620"/>
                </a:lnTo>
                <a:lnTo>
                  <a:pt x="625284" y="304914"/>
                </a:lnTo>
                <a:close/>
              </a:path>
            </a:pathLst>
          </a:custGeom>
          <a:solidFill>
            <a:srgbClr val="FFFFFF">
              <a:alpha val="9408"/>
            </a:srgbClr>
          </a:solidFill>
        </p:spPr>
        <p:txBody>
          <a:bodyPr wrap="square" lIns="0" tIns="0" rIns="0" bIns="0" rtlCol="0"/>
          <a:lstStyle/>
          <a:p>
            <a:endParaRPr/>
          </a:p>
        </p:txBody>
      </p:sp>
      <p:sp>
        <p:nvSpPr>
          <p:cNvPr id="26" name="bg object 26"/>
          <p:cNvSpPr/>
          <p:nvPr/>
        </p:nvSpPr>
        <p:spPr>
          <a:xfrm>
            <a:off x="5399837" y="356374"/>
            <a:ext cx="2577465" cy="2577465"/>
          </a:xfrm>
          <a:custGeom>
            <a:avLst/>
            <a:gdLst/>
            <a:ahLst/>
            <a:cxnLst/>
            <a:rect l="l" t="t" r="r" b="b"/>
            <a:pathLst>
              <a:path w="2577465" h="2577465">
                <a:moveTo>
                  <a:pt x="2576995" y="1288491"/>
                </a:moveTo>
                <a:lnTo>
                  <a:pt x="2575979" y="1237348"/>
                </a:lnTo>
                <a:lnTo>
                  <a:pt x="2572956" y="1186472"/>
                </a:lnTo>
                <a:lnTo>
                  <a:pt x="2567940" y="1135900"/>
                </a:lnTo>
                <a:lnTo>
                  <a:pt x="2560942" y="1085710"/>
                </a:lnTo>
                <a:lnTo>
                  <a:pt x="2552014" y="1035951"/>
                </a:lnTo>
                <a:lnTo>
                  <a:pt x="2541155" y="986663"/>
                </a:lnTo>
                <a:lnTo>
                  <a:pt x="2528392" y="937907"/>
                </a:lnTo>
                <a:lnTo>
                  <a:pt x="2513749" y="889749"/>
                </a:lnTo>
                <a:lnTo>
                  <a:pt x="2497251" y="842225"/>
                </a:lnTo>
                <a:lnTo>
                  <a:pt x="2478913" y="795413"/>
                </a:lnTo>
                <a:lnTo>
                  <a:pt x="2458770" y="749338"/>
                </a:lnTo>
                <a:lnTo>
                  <a:pt x="2436838" y="704075"/>
                </a:lnTo>
                <a:lnTo>
                  <a:pt x="2413127" y="659663"/>
                </a:lnTo>
                <a:lnTo>
                  <a:pt x="2387689" y="616165"/>
                </a:lnTo>
                <a:lnTo>
                  <a:pt x="2360511" y="573633"/>
                </a:lnTo>
                <a:lnTo>
                  <a:pt x="2331643" y="532130"/>
                </a:lnTo>
                <a:lnTo>
                  <a:pt x="2301100" y="491693"/>
                </a:lnTo>
                <a:lnTo>
                  <a:pt x="2268893" y="452386"/>
                </a:lnTo>
                <a:lnTo>
                  <a:pt x="2235047" y="414274"/>
                </a:lnTo>
                <a:lnTo>
                  <a:pt x="2199602" y="377393"/>
                </a:lnTo>
                <a:lnTo>
                  <a:pt x="2162721" y="341934"/>
                </a:lnTo>
                <a:lnTo>
                  <a:pt x="2124595" y="308102"/>
                </a:lnTo>
                <a:lnTo>
                  <a:pt x="2085301" y="275894"/>
                </a:lnTo>
                <a:lnTo>
                  <a:pt x="2044865" y="245351"/>
                </a:lnTo>
                <a:lnTo>
                  <a:pt x="2003361" y="216484"/>
                </a:lnTo>
                <a:lnTo>
                  <a:pt x="1960829" y="189306"/>
                </a:lnTo>
                <a:lnTo>
                  <a:pt x="1917331" y="163855"/>
                </a:lnTo>
                <a:lnTo>
                  <a:pt x="1872919" y="140157"/>
                </a:lnTo>
                <a:lnTo>
                  <a:pt x="1827657" y="118224"/>
                </a:lnTo>
                <a:lnTo>
                  <a:pt x="1781581" y="98082"/>
                </a:lnTo>
                <a:lnTo>
                  <a:pt x="1734756" y="79743"/>
                </a:lnTo>
                <a:lnTo>
                  <a:pt x="1687245" y="63246"/>
                </a:lnTo>
                <a:lnTo>
                  <a:pt x="1639074" y="48602"/>
                </a:lnTo>
                <a:lnTo>
                  <a:pt x="1590332" y="35839"/>
                </a:lnTo>
                <a:lnTo>
                  <a:pt x="1541043" y="24980"/>
                </a:lnTo>
                <a:lnTo>
                  <a:pt x="1491284" y="16052"/>
                </a:lnTo>
                <a:lnTo>
                  <a:pt x="1441094" y="9055"/>
                </a:lnTo>
                <a:lnTo>
                  <a:pt x="1390523" y="4038"/>
                </a:lnTo>
                <a:lnTo>
                  <a:pt x="1339646" y="1016"/>
                </a:lnTo>
                <a:lnTo>
                  <a:pt x="1288491" y="0"/>
                </a:lnTo>
                <a:lnTo>
                  <a:pt x="1240193" y="889"/>
                </a:lnTo>
                <a:lnTo>
                  <a:pt x="1192339" y="3530"/>
                </a:lnTo>
                <a:lnTo>
                  <a:pt x="1144955" y="7899"/>
                </a:lnTo>
                <a:lnTo>
                  <a:pt x="1098092" y="13970"/>
                </a:lnTo>
                <a:lnTo>
                  <a:pt x="1051763" y="21691"/>
                </a:lnTo>
                <a:lnTo>
                  <a:pt x="1006017" y="31051"/>
                </a:lnTo>
                <a:lnTo>
                  <a:pt x="960869" y="42024"/>
                </a:lnTo>
                <a:lnTo>
                  <a:pt x="916355" y="54546"/>
                </a:lnTo>
                <a:lnTo>
                  <a:pt x="872515" y="68618"/>
                </a:lnTo>
                <a:lnTo>
                  <a:pt x="829373" y="84201"/>
                </a:lnTo>
                <a:lnTo>
                  <a:pt x="786955" y="101257"/>
                </a:lnTo>
                <a:lnTo>
                  <a:pt x="745299" y="119748"/>
                </a:lnTo>
                <a:lnTo>
                  <a:pt x="704430" y="139661"/>
                </a:lnTo>
                <a:lnTo>
                  <a:pt x="664387" y="160959"/>
                </a:lnTo>
                <a:lnTo>
                  <a:pt x="625195" y="183616"/>
                </a:lnTo>
                <a:lnTo>
                  <a:pt x="586892" y="207581"/>
                </a:lnTo>
                <a:lnTo>
                  <a:pt x="549503" y="232841"/>
                </a:lnTo>
                <a:lnTo>
                  <a:pt x="513067" y="259359"/>
                </a:lnTo>
                <a:lnTo>
                  <a:pt x="477596" y="287108"/>
                </a:lnTo>
                <a:lnTo>
                  <a:pt x="443141" y="316039"/>
                </a:lnTo>
                <a:lnTo>
                  <a:pt x="409727" y="346151"/>
                </a:lnTo>
                <a:lnTo>
                  <a:pt x="377393" y="377393"/>
                </a:lnTo>
                <a:lnTo>
                  <a:pt x="346151" y="409727"/>
                </a:lnTo>
                <a:lnTo>
                  <a:pt x="316039" y="443141"/>
                </a:lnTo>
                <a:lnTo>
                  <a:pt x="287108" y="477596"/>
                </a:lnTo>
                <a:lnTo>
                  <a:pt x="259359" y="513067"/>
                </a:lnTo>
                <a:lnTo>
                  <a:pt x="232841" y="549503"/>
                </a:lnTo>
                <a:lnTo>
                  <a:pt x="207581" y="586892"/>
                </a:lnTo>
                <a:lnTo>
                  <a:pt x="183616" y="625195"/>
                </a:lnTo>
                <a:lnTo>
                  <a:pt x="160959" y="664387"/>
                </a:lnTo>
                <a:lnTo>
                  <a:pt x="139661" y="704430"/>
                </a:lnTo>
                <a:lnTo>
                  <a:pt x="119748" y="745299"/>
                </a:lnTo>
                <a:lnTo>
                  <a:pt x="101257" y="786955"/>
                </a:lnTo>
                <a:lnTo>
                  <a:pt x="84201" y="829373"/>
                </a:lnTo>
                <a:lnTo>
                  <a:pt x="68618" y="872515"/>
                </a:lnTo>
                <a:lnTo>
                  <a:pt x="54546" y="916355"/>
                </a:lnTo>
                <a:lnTo>
                  <a:pt x="42024" y="960869"/>
                </a:lnTo>
                <a:lnTo>
                  <a:pt x="31051" y="1006017"/>
                </a:lnTo>
                <a:lnTo>
                  <a:pt x="21691" y="1051763"/>
                </a:lnTo>
                <a:lnTo>
                  <a:pt x="13970" y="1098092"/>
                </a:lnTo>
                <a:lnTo>
                  <a:pt x="7899" y="1144955"/>
                </a:lnTo>
                <a:lnTo>
                  <a:pt x="3530" y="1192339"/>
                </a:lnTo>
                <a:lnTo>
                  <a:pt x="889" y="1240193"/>
                </a:lnTo>
                <a:lnTo>
                  <a:pt x="469" y="1262837"/>
                </a:lnTo>
                <a:lnTo>
                  <a:pt x="38" y="1277391"/>
                </a:lnTo>
                <a:lnTo>
                  <a:pt x="76" y="1284008"/>
                </a:lnTo>
                <a:lnTo>
                  <a:pt x="0" y="1288491"/>
                </a:lnTo>
                <a:lnTo>
                  <a:pt x="165" y="1298130"/>
                </a:lnTo>
                <a:lnTo>
                  <a:pt x="2400" y="1371892"/>
                </a:lnTo>
                <a:lnTo>
                  <a:pt x="6184" y="1419021"/>
                </a:lnTo>
                <a:lnTo>
                  <a:pt x="11696" y="1465986"/>
                </a:lnTo>
                <a:lnTo>
                  <a:pt x="18923" y="1512773"/>
                </a:lnTo>
                <a:lnTo>
                  <a:pt x="27876" y="1559293"/>
                </a:lnTo>
                <a:lnTo>
                  <a:pt x="38544" y="1605534"/>
                </a:lnTo>
                <a:lnTo>
                  <a:pt x="50939" y="1651406"/>
                </a:lnTo>
                <a:lnTo>
                  <a:pt x="65049" y="1696897"/>
                </a:lnTo>
                <a:lnTo>
                  <a:pt x="80873" y="1741944"/>
                </a:lnTo>
                <a:lnTo>
                  <a:pt x="98412" y="1786496"/>
                </a:lnTo>
                <a:lnTo>
                  <a:pt x="117652" y="1830501"/>
                </a:lnTo>
                <a:lnTo>
                  <a:pt x="138607" y="1873910"/>
                </a:lnTo>
                <a:lnTo>
                  <a:pt x="161264" y="1916684"/>
                </a:lnTo>
                <a:lnTo>
                  <a:pt x="185623" y="1958759"/>
                </a:lnTo>
                <a:lnTo>
                  <a:pt x="211683" y="2000097"/>
                </a:lnTo>
                <a:lnTo>
                  <a:pt x="213512" y="1998903"/>
                </a:lnTo>
                <a:lnTo>
                  <a:pt x="232841" y="2027491"/>
                </a:lnTo>
                <a:lnTo>
                  <a:pt x="259359" y="2063927"/>
                </a:lnTo>
                <a:lnTo>
                  <a:pt x="287108" y="2099386"/>
                </a:lnTo>
                <a:lnTo>
                  <a:pt x="316039" y="2133841"/>
                </a:lnTo>
                <a:lnTo>
                  <a:pt x="346151" y="2167255"/>
                </a:lnTo>
                <a:lnTo>
                  <a:pt x="377393" y="2199602"/>
                </a:lnTo>
                <a:lnTo>
                  <a:pt x="409727" y="2230844"/>
                </a:lnTo>
                <a:lnTo>
                  <a:pt x="443141" y="2260943"/>
                </a:lnTo>
                <a:lnTo>
                  <a:pt x="477596" y="2289886"/>
                </a:lnTo>
                <a:lnTo>
                  <a:pt x="513067" y="2317635"/>
                </a:lnTo>
                <a:lnTo>
                  <a:pt x="549503" y="2344153"/>
                </a:lnTo>
                <a:lnTo>
                  <a:pt x="586892" y="2369413"/>
                </a:lnTo>
                <a:lnTo>
                  <a:pt x="625195" y="2393378"/>
                </a:lnTo>
                <a:lnTo>
                  <a:pt x="664387" y="2416035"/>
                </a:lnTo>
                <a:lnTo>
                  <a:pt x="704430" y="2437320"/>
                </a:lnTo>
                <a:lnTo>
                  <a:pt x="745299" y="2457234"/>
                </a:lnTo>
                <a:lnTo>
                  <a:pt x="786955" y="2475738"/>
                </a:lnTo>
                <a:lnTo>
                  <a:pt x="829373" y="2492794"/>
                </a:lnTo>
                <a:lnTo>
                  <a:pt x="872515" y="2508377"/>
                </a:lnTo>
                <a:lnTo>
                  <a:pt x="916355" y="2522448"/>
                </a:lnTo>
                <a:lnTo>
                  <a:pt x="960869" y="2534970"/>
                </a:lnTo>
                <a:lnTo>
                  <a:pt x="1006017" y="2545931"/>
                </a:lnTo>
                <a:lnTo>
                  <a:pt x="1051763" y="2555290"/>
                </a:lnTo>
                <a:lnTo>
                  <a:pt x="1098092" y="2563025"/>
                </a:lnTo>
                <a:lnTo>
                  <a:pt x="1144955" y="2569095"/>
                </a:lnTo>
                <a:lnTo>
                  <a:pt x="1192339" y="2573464"/>
                </a:lnTo>
                <a:lnTo>
                  <a:pt x="1240193" y="2576106"/>
                </a:lnTo>
                <a:lnTo>
                  <a:pt x="1288491" y="2576995"/>
                </a:lnTo>
                <a:lnTo>
                  <a:pt x="1336802" y="2576106"/>
                </a:lnTo>
                <a:lnTo>
                  <a:pt x="1384655" y="2573464"/>
                </a:lnTo>
                <a:lnTo>
                  <a:pt x="1432039" y="2569095"/>
                </a:lnTo>
                <a:lnTo>
                  <a:pt x="1478902" y="2563025"/>
                </a:lnTo>
                <a:lnTo>
                  <a:pt x="1525231" y="2555290"/>
                </a:lnTo>
                <a:lnTo>
                  <a:pt x="1570977" y="2545931"/>
                </a:lnTo>
                <a:lnTo>
                  <a:pt x="1616125" y="2534970"/>
                </a:lnTo>
                <a:lnTo>
                  <a:pt x="1660639" y="2522448"/>
                </a:lnTo>
                <a:lnTo>
                  <a:pt x="1704479" y="2508377"/>
                </a:lnTo>
                <a:lnTo>
                  <a:pt x="1747621" y="2492794"/>
                </a:lnTo>
                <a:lnTo>
                  <a:pt x="1790039" y="2475738"/>
                </a:lnTo>
                <a:lnTo>
                  <a:pt x="1831695" y="2457234"/>
                </a:lnTo>
                <a:lnTo>
                  <a:pt x="1872564" y="2437320"/>
                </a:lnTo>
                <a:lnTo>
                  <a:pt x="1912607" y="2416035"/>
                </a:lnTo>
                <a:lnTo>
                  <a:pt x="1951799" y="2393378"/>
                </a:lnTo>
                <a:lnTo>
                  <a:pt x="1990102" y="2369413"/>
                </a:lnTo>
                <a:lnTo>
                  <a:pt x="2027491" y="2344153"/>
                </a:lnTo>
                <a:lnTo>
                  <a:pt x="2063927" y="2317635"/>
                </a:lnTo>
                <a:lnTo>
                  <a:pt x="2099398" y="2289886"/>
                </a:lnTo>
                <a:lnTo>
                  <a:pt x="2133854" y="2260943"/>
                </a:lnTo>
                <a:lnTo>
                  <a:pt x="2167267" y="2230844"/>
                </a:lnTo>
                <a:lnTo>
                  <a:pt x="2199602" y="2199602"/>
                </a:lnTo>
                <a:lnTo>
                  <a:pt x="2230844" y="2167255"/>
                </a:lnTo>
                <a:lnTo>
                  <a:pt x="2260955" y="2133841"/>
                </a:lnTo>
                <a:lnTo>
                  <a:pt x="2289886" y="2099386"/>
                </a:lnTo>
                <a:lnTo>
                  <a:pt x="2317635" y="2063927"/>
                </a:lnTo>
                <a:lnTo>
                  <a:pt x="2344153" y="2027491"/>
                </a:lnTo>
                <a:lnTo>
                  <a:pt x="2369413" y="1990102"/>
                </a:lnTo>
                <a:lnTo>
                  <a:pt x="2393378" y="1951799"/>
                </a:lnTo>
                <a:lnTo>
                  <a:pt x="2416035" y="1912607"/>
                </a:lnTo>
                <a:lnTo>
                  <a:pt x="2437333" y="1872564"/>
                </a:lnTo>
                <a:lnTo>
                  <a:pt x="2457246" y="1831695"/>
                </a:lnTo>
                <a:lnTo>
                  <a:pt x="2475738" y="1790039"/>
                </a:lnTo>
                <a:lnTo>
                  <a:pt x="2492794" y="1747621"/>
                </a:lnTo>
                <a:lnTo>
                  <a:pt x="2508377" y="1704479"/>
                </a:lnTo>
                <a:lnTo>
                  <a:pt x="2522448" y="1660626"/>
                </a:lnTo>
                <a:lnTo>
                  <a:pt x="2534970" y="1616125"/>
                </a:lnTo>
                <a:lnTo>
                  <a:pt x="2545931" y="1570977"/>
                </a:lnTo>
                <a:lnTo>
                  <a:pt x="2555303" y="1525219"/>
                </a:lnTo>
                <a:lnTo>
                  <a:pt x="2563025" y="1478902"/>
                </a:lnTo>
                <a:lnTo>
                  <a:pt x="2569095" y="1432039"/>
                </a:lnTo>
                <a:lnTo>
                  <a:pt x="2573464" y="1384655"/>
                </a:lnTo>
                <a:lnTo>
                  <a:pt x="2576106" y="1336802"/>
                </a:lnTo>
                <a:lnTo>
                  <a:pt x="2576995" y="1288491"/>
                </a:lnTo>
                <a:close/>
              </a:path>
            </a:pathLst>
          </a:custGeom>
          <a:solidFill>
            <a:srgbClr val="FFFFFF">
              <a:alpha val="9408"/>
            </a:srgbClr>
          </a:solidFill>
        </p:spPr>
        <p:txBody>
          <a:bodyPr wrap="square" lIns="0" tIns="0" rIns="0" bIns="0" rtlCol="0"/>
          <a:lstStyle/>
          <a:p>
            <a:endParaRPr/>
          </a:p>
        </p:txBody>
      </p:sp>
      <p:sp>
        <p:nvSpPr>
          <p:cNvPr id="27" name="bg object 27"/>
          <p:cNvSpPr/>
          <p:nvPr/>
        </p:nvSpPr>
        <p:spPr>
          <a:xfrm>
            <a:off x="5911394" y="867674"/>
            <a:ext cx="1554480" cy="1554480"/>
          </a:xfrm>
          <a:custGeom>
            <a:avLst/>
            <a:gdLst/>
            <a:ahLst/>
            <a:cxnLst/>
            <a:rect l="l" t="t" r="r" b="b"/>
            <a:pathLst>
              <a:path w="1554479" h="1554480">
                <a:moveTo>
                  <a:pt x="770410" y="1554331"/>
                </a:moveTo>
                <a:lnTo>
                  <a:pt x="726029" y="1552718"/>
                </a:lnTo>
                <a:lnTo>
                  <a:pt x="681684" y="1548555"/>
                </a:lnTo>
                <a:lnTo>
                  <a:pt x="637486" y="1541819"/>
                </a:lnTo>
                <a:lnTo>
                  <a:pt x="593548" y="1532489"/>
                </a:lnTo>
                <a:lnTo>
                  <a:pt x="549984" y="1520544"/>
                </a:lnTo>
                <a:lnTo>
                  <a:pt x="506906" y="1505960"/>
                </a:lnTo>
                <a:lnTo>
                  <a:pt x="464428" y="1488718"/>
                </a:lnTo>
                <a:lnTo>
                  <a:pt x="422661" y="1468794"/>
                </a:lnTo>
                <a:lnTo>
                  <a:pt x="381719" y="1446167"/>
                </a:lnTo>
                <a:lnTo>
                  <a:pt x="341715" y="1420815"/>
                </a:lnTo>
                <a:lnTo>
                  <a:pt x="303300" y="1393114"/>
                </a:lnTo>
                <a:lnTo>
                  <a:pt x="267066" y="1363529"/>
                </a:lnTo>
                <a:lnTo>
                  <a:pt x="233034" y="1332172"/>
                </a:lnTo>
                <a:lnTo>
                  <a:pt x="201226" y="1299158"/>
                </a:lnTo>
                <a:lnTo>
                  <a:pt x="171663" y="1264597"/>
                </a:lnTo>
                <a:lnTo>
                  <a:pt x="144368" y="1228604"/>
                </a:lnTo>
                <a:lnTo>
                  <a:pt x="119362" y="1191291"/>
                </a:lnTo>
                <a:lnTo>
                  <a:pt x="96667" y="1152772"/>
                </a:lnTo>
                <a:lnTo>
                  <a:pt x="76304" y="1113158"/>
                </a:lnTo>
                <a:lnTo>
                  <a:pt x="58297" y="1072563"/>
                </a:lnTo>
                <a:lnTo>
                  <a:pt x="42665" y="1031100"/>
                </a:lnTo>
                <a:lnTo>
                  <a:pt x="29432" y="988882"/>
                </a:lnTo>
                <a:lnTo>
                  <a:pt x="18619" y="946021"/>
                </a:lnTo>
                <a:lnTo>
                  <a:pt x="10247" y="902630"/>
                </a:lnTo>
                <a:lnTo>
                  <a:pt x="4339" y="858823"/>
                </a:lnTo>
                <a:lnTo>
                  <a:pt x="916" y="814712"/>
                </a:lnTo>
                <a:lnTo>
                  <a:pt x="0" y="770410"/>
                </a:lnTo>
                <a:lnTo>
                  <a:pt x="1612" y="726029"/>
                </a:lnTo>
                <a:lnTo>
                  <a:pt x="5776" y="681684"/>
                </a:lnTo>
                <a:lnTo>
                  <a:pt x="12511" y="637486"/>
                </a:lnTo>
                <a:lnTo>
                  <a:pt x="21841" y="593548"/>
                </a:lnTo>
                <a:lnTo>
                  <a:pt x="33786" y="549984"/>
                </a:lnTo>
                <a:lnTo>
                  <a:pt x="48370" y="506906"/>
                </a:lnTo>
                <a:lnTo>
                  <a:pt x="65612" y="464428"/>
                </a:lnTo>
                <a:lnTo>
                  <a:pt x="85536" y="422661"/>
                </a:lnTo>
                <a:lnTo>
                  <a:pt x="108163" y="381719"/>
                </a:lnTo>
                <a:lnTo>
                  <a:pt x="133515" y="341715"/>
                </a:lnTo>
                <a:lnTo>
                  <a:pt x="161216" y="303300"/>
                </a:lnTo>
                <a:lnTo>
                  <a:pt x="190801" y="267066"/>
                </a:lnTo>
                <a:lnTo>
                  <a:pt x="222158" y="233034"/>
                </a:lnTo>
                <a:lnTo>
                  <a:pt x="255173" y="201226"/>
                </a:lnTo>
                <a:lnTo>
                  <a:pt x="289733" y="171663"/>
                </a:lnTo>
                <a:lnTo>
                  <a:pt x="325726" y="144368"/>
                </a:lnTo>
                <a:lnTo>
                  <a:pt x="363039" y="119362"/>
                </a:lnTo>
                <a:lnTo>
                  <a:pt x="401559" y="96667"/>
                </a:lnTo>
                <a:lnTo>
                  <a:pt x="441172" y="76304"/>
                </a:lnTo>
                <a:lnTo>
                  <a:pt x="481767" y="58297"/>
                </a:lnTo>
                <a:lnTo>
                  <a:pt x="523230" y="42665"/>
                </a:lnTo>
                <a:lnTo>
                  <a:pt x="565449" y="29432"/>
                </a:lnTo>
                <a:lnTo>
                  <a:pt x="608310" y="18619"/>
                </a:lnTo>
                <a:lnTo>
                  <a:pt x="651700" y="10247"/>
                </a:lnTo>
                <a:lnTo>
                  <a:pt x="695507" y="4339"/>
                </a:lnTo>
                <a:lnTo>
                  <a:pt x="739619" y="916"/>
                </a:lnTo>
                <a:lnTo>
                  <a:pt x="783921" y="0"/>
                </a:lnTo>
                <a:lnTo>
                  <a:pt x="828301" y="1612"/>
                </a:lnTo>
                <a:lnTo>
                  <a:pt x="872647" y="5776"/>
                </a:lnTo>
                <a:lnTo>
                  <a:pt x="916845" y="12511"/>
                </a:lnTo>
                <a:lnTo>
                  <a:pt x="960782" y="21841"/>
                </a:lnTo>
                <a:lnTo>
                  <a:pt x="1004346" y="33786"/>
                </a:lnTo>
                <a:lnTo>
                  <a:pt x="1047424" y="48370"/>
                </a:lnTo>
                <a:lnTo>
                  <a:pt x="1089903" y="65612"/>
                </a:lnTo>
                <a:lnTo>
                  <a:pt x="1131669" y="85536"/>
                </a:lnTo>
                <a:lnTo>
                  <a:pt x="1172611" y="108163"/>
                </a:lnTo>
                <a:lnTo>
                  <a:pt x="1212615" y="133515"/>
                </a:lnTo>
                <a:lnTo>
                  <a:pt x="1254175" y="163679"/>
                </a:lnTo>
                <a:lnTo>
                  <a:pt x="1293443" y="196334"/>
                </a:lnTo>
                <a:lnTo>
                  <a:pt x="1330327" y="231346"/>
                </a:lnTo>
                <a:lnTo>
                  <a:pt x="1364738" y="268576"/>
                </a:lnTo>
                <a:lnTo>
                  <a:pt x="1396587" y="307890"/>
                </a:lnTo>
                <a:lnTo>
                  <a:pt x="1425783" y="349149"/>
                </a:lnTo>
                <a:lnTo>
                  <a:pt x="1452235" y="392219"/>
                </a:lnTo>
                <a:lnTo>
                  <a:pt x="1475855" y="436963"/>
                </a:lnTo>
                <a:lnTo>
                  <a:pt x="1496552" y="483244"/>
                </a:lnTo>
                <a:lnTo>
                  <a:pt x="1514236" y="530925"/>
                </a:lnTo>
                <a:lnTo>
                  <a:pt x="1528817" y="579871"/>
                </a:lnTo>
                <a:lnTo>
                  <a:pt x="1540204" y="629945"/>
                </a:lnTo>
                <a:lnTo>
                  <a:pt x="1548263" y="680662"/>
                </a:lnTo>
                <a:lnTo>
                  <a:pt x="1552938" y="731519"/>
                </a:lnTo>
                <a:lnTo>
                  <a:pt x="1554263" y="782357"/>
                </a:lnTo>
                <a:lnTo>
                  <a:pt x="1552269" y="833016"/>
                </a:lnTo>
                <a:lnTo>
                  <a:pt x="1546991" y="883335"/>
                </a:lnTo>
                <a:lnTo>
                  <a:pt x="1538460" y="933154"/>
                </a:lnTo>
                <a:lnTo>
                  <a:pt x="1526710" y="982314"/>
                </a:lnTo>
                <a:lnTo>
                  <a:pt x="1511773" y="1030654"/>
                </a:lnTo>
                <a:lnTo>
                  <a:pt x="1493682" y="1078014"/>
                </a:lnTo>
                <a:lnTo>
                  <a:pt x="1472470" y="1124235"/>
                </a:lnTo>
                <a:lnTo>
                  <a:pt x="1448170" y="1169155"/>
                </a:lnTo>
                <a:lnTo>
                  <a:pt x="1420815" y="1212615"/>
                </a:lnTo>
                <a:lnTo>
                  <a:pt x="1393114" y="1251030"/>
                </a:lnTo>
                <a:lnTo>
                  <a:pt x="1363529" y="1287264"/>
                </a:lnTo>
                <a:lnTo>
                  <a:pt x="1332172" y="1321296"/>
                </a:lnTo>
                <a:lnTo>
                  <a:pt x="1299158" y="1353105"/>
                </a:lnTo>
                <a:lnTo>
                  <a:pt x="1264597" y="1382667"/>
                </a:lnTo>
                <a:lnTo>
                  <a:pt x="1228604" y="1409963"/>
                </a:lnTo>
                <a:lnTo>
                  <a:pt x="1191292" y="1434969"/>
                </a:lnTo>
                <a:lnTo>
                  <a:pt x="1152772" y="1457664"/>
                </a:lnTo>
                <a:lnTo>
                  <a:pt x="1113158" y="1478026"/>
                </a:lnTo>
                <a:lnTo>
                  <a:pt x="1072563" y="1496034"/>
                </a:lnTo>
                <a:lnTo>
                  <a:pt x="1031100" y="1511665"/>
                </a:lnTo>
                <a:lnTo>
                  <a:pt x="988882" y="1524898"/>
                </a:lnTo>
                <a:lnTo>
                  <a:pt x="946021" y="1535712"/>
                </a:lnTo>
                <a:lnTo>
                  <a:pt x="902631" y="1544083"/>
                </a:lnTo>
                <a:lnTo>
                  <a:pt x="858823" y="1549992"/>
                </a:lnTo>
                <a:lnTo>
                  <a:pt x="814712" y="1553415"/>
                </a:lnTo>
                <a:lnTo>
                  <a:pt x="770410" y="1554331"/>
                </a:lnTo>
                <a:close/>
              </a:path>
            </a:pathLst>
          </a:custGeom>
          <a:solidFill>
            <a:srgbClr val="599191"/>
          </a:solidFill>
        </p:spPr>
        <p:txBody>
          <a:bodyPr wrap="square" lIns="0" tIns="0" rIns="0" bIns="0" rtlCol="0"/>
          <a:lstStyle/>
          <a:p>
            <a:endParaRPr/>
          </a:p>
        </p:txBody>
      </p:sp>
      <p:sp>
        <p:nvSpPr>
          <p:cNvPr id="28" name="bg object 28"/>
          <p:cNvSpPr/>
          <p:nvPr/>
        </p:nvSpPr>
        <p:spPr>
          <a:xfrm>
            <a:off x="5563919" y="356358"/>
            <a:ext cx="1124585" cy="1289050"/>
          </a:xfrm>
          <a:custGeom>
            <a:avLst/>
            <a:gdLst/>
            <a:ahLst/>
            <a:cxnLst/>
            <a:rect l="l" t="t" r="r" b="b"/>
            <a:pathLst>
              <a:path w="1124584" h="1289050">
                <a:moveTo>
                  <a:pt x="1124375" y="1288500"/>
                </a:moveTo>
                <a:lnTo>
                  <a:pt x="0" y="659205"/>
                </a:lnTo>
                <a:lnTo>
                  <a:pt x="25176" y="616188"/>
                </a:lnTo>
                <a:lnTo>
                  <a:pt x="51855" y="574383"/>
                </a:lnTo>
                <a:lnTo>
                  <a:pt x="79991" y="533817"/>
                </a:lnTo>
                <a:lnTo>
                  <a:pt x="109539" y="494516"/>
                </a:lnTo>
                <a:lnTo>
                  <a:pt x="140453" y="456507"/>
                </a:lnTo>
                <a:lnTo>
                  <a:pt x="172688" y="419817"/>
                </a:lnTo>
                <a:lnTo>
                  <a:pt x="206199" y="384472"/>
                </a:lnTo>
                <a:lnTo>
                  <a:pt x="240940" y="350499"/>
                </a:lnTo>
                <a:lnTo>
                  <a:pt x="276867" y="317923"/>
                </a:lnTo>
                <a:lnTo>
                  <a:pt x="313933" y="286773"/>
                </a:lnTo>
                <a:lnTo>
                  <a:pt x="352094" y="257074"/>
                </a:lnTo>
                <a:lnTo>
                  <a:pt x="391304" y="228853"/>
                </a:lnTo>
                <a:lnTo>
                  <a:pt x="431518" y="202137"/>
                </a:lnTo>
                <a:lnTo>
                  <a:pt x="472690" y="176951"/>
                </a:lnTo>
                <a:lnTo>
                  <a:pt x="514776" y="153324"/>
                </a:lnTo>
                <a:lnTo>
                  <a:pt x="557730" y="131280"/>
                </a:lnTo>
                <a:lnTo>
                  <a:pt x="601506" y="110848"/>
                </a:lnTo>
                <a:lnTo>
                  <a:pt x="646059" y="92052"/>
                </a:lnTo>
                <a:lnTo>
                  <a:pt x="691345" y="74921"/>
                </a:lnTo>
                <a:lnTo>
                  <a:pt x="737317" y="59480"/>
                </a:lnTo>
                <a:lnTo>
                  <a:pt x="783930" y="45756"/>
                </a:lnTo>
                <a:lnTo>
                  <a:pt x="831140" y="33776"/>
                </a:lnTo>
                <a:lnTo>
                  <a:pt x="878900" y="23566"/>
                </a:lnTo>
                <a:lnTo>
                  <a:pt x="927165" y="15153"/>
                </a:lnTo>
                <a:lnTo>
                  <a:pt x="975891" y="8563"/>
                </a:lnTo>
                <a:lnTo>
                  <a:pt x="1025031" y="3823"/>
                </a:lnTo>
                <a:lnTo>
                  <a:pt x="1074541" y="960"/>
                </a:lnTo>
                <a:lnTo>
                  <a:pt x="1124375" y="0"/>
                </a:lnTo>
                <a:lnTo>
                  <a:pt x="1124375" y="1288500"/>
                </a:lnTo>
                <a:close/>
              </a:path>
            </a:pathLst>
          </a:custGeom>
          <a:solidFill>
            <a:srgbClr val="FFFFFF">
              <a:alpha val="9408"/>
            </a:srgbClr>
          </a:solidFill>
        </p:spPr>
        <p:txBody>
          <a:bodyPr wrap="square" lIns="0" tIns="0" rIns="0" bIns="0" rtlCol="0"/>
          <a:lstStyle/>
          <a:p>
            <a:endParaRPr/>
          </a:p>
        </p:txBody>
      </p:sp>
      <p:sp>
        <p:nvSpPr>
          <p:cNvPr id="29" name="bg object 29"/>
          <p:cNvSpPr/>
          <p:nvPr/>
        </p:nvSpPr>
        <p:spPr>
          <a:xfrm>
            <a:off x="6470420" y="3480988"/>
            <a:ext cx="320040" cy="320040"/>
          </a:xfrm>
          <a:custGeom>
            <a:avLst/>
            <a:gdLst/>
            <a:ahLst/>
            <a:cxnLst/>
            <a:rect l="l" t="t" r="r" b="b"/>
            <a:pathLst>
              <a:path w="320040" h="320039">
                <a:moveTo>
                  <a:pt x="157898" y="319896"/>
                </a:moveTo>
                <a:lnTo>
                  <a:pt x="114862" y="313563"/>
                </a:lnTo>
                <a:lnTo>
                  <a:pt x="159412" y="159813"/>
                </a:lnTo>
                <a:lnTo>
                  <a:pt x="9863" y="216900"/>
                </a:lnTo>
                <a:lnTo>
                  <a:pt x="0" y="174533"/>
                </a:lnTo>
                <a:lnTo>
                  <a:pt x="1736" y="132186"/>
                </a:lnTo>
                <a:lnTo>
                  <a:pt x="14378" y="92063"/>
                </a:lnTo>
                <a:lnTo>
                  <a:pt x="37230" y="56369"/>
                </a:lnTo>
                <a:lnTo>
                  <a:pt x="69599" y="27309"/>
                </a:lnTo>
                <a:lnTo>
                  <a:pt x="108581" y="8006"/>
                </a:lnTo>
                <a:lnTo>
                  <a:pt x="150200" y="0"/>
                </a:lnTo>
                <a:lnTo>
                  <a:pt x="192152" y="3118"/>
                </a:lnTo>
                <a:lnTo>
                  <a:pt x="232130" y="17190"/>
                </a:lnTo>
                <a:lnTo>
                  <a:pt x="267830" y="42045"/>
                </a:lnTo>
                <a:lnTo>
                  <a:pt x="295546" y="75571"/>
                </a:lnTo>
                <a:lnTo>
                  <a:pt x="312870" y="114252"/>
                </a:lnTo>
                <a:lnTo>
                  <a:pt x="319440" y="155803"/>
                </a:lnTo>
                <a:lnTo>
                  <a:pt x="314896" y="197942"/>
                </a:lnTo>
                <a:lnTo>
                  <a:pt x="298876" y="238384"/>
                </a:lnTo>
                <a:lnTo>
                  <a:pt x="272587" y="273041"/>
                </a:lnTo>
                <a:lnTo>
                  <a:pt x="238900" y="298761"/>
                </a:lnTo>
                <a:lnTo>
                  <a:pt x="199958" y="314671"/>
                </a:lnTo>
                <a:lnTo>
                  <a:pt x="157898" y="319896"/>
                </a:lnTo>
                <a:close/>
              </a:path>
            </a:pathLst>
          </a:custGeom>
          <a:solidFill>
            <a:srgbClr val="FFFFFF">
              <a:alpha val="9408"/>
            </a:srgbClr>
          </a:solidFill>
        </p:spPr>
        <p:txBody>
          <a:bodyPr wrap="square" lIns="0" tIns="0" rIns="0" bIns="0" rtlCol="0"/>
          <a:lstStyle/>
          <a:p>
            <a:endParaRPr/>
          </a:p>
        </p:txBody>
      </p:sp>
      <p:sp>
        <p:nvSpPr>
          <p:cNvPr id="2" name="Holder 2"/>
          <p:cNvSpPr>
            <a:spLocks noGrp="1"/>
          </p:cNvSpPr>
          <p:nvPr>
            <p:ph type="ctrTitle"/>
          </p:nvPr>
        </p:nvSpPr>
        <p:spPr>
          <a:xfrm>
            <a:off x="897024" y="1533551"/>
            <a:ext cx="3318510" cy="2000885"/>
          </a:xfrm>
          <a:prstGeom prst="rect">
            <a:avLst/>
          </a:prstGeom>
        </p:spPr>
        <p:txBody>
          <a:bodyPr wrap="square" lIns="0" tIns="0" rIns="0" bIns="0">
            <a:spAutoFit/>
          </a:bodyPr>
          <a:lstStyle>
            <a:lvl1pPr>
              <a:defRPr sz="2800" b="1" i="0">
                <a:solidFill>
                  <a:srgbClr val="424242"/>
                </a:solidFill>
                <a:latin typeface="Trebuchet MS"/>
                <a:cs typeface="Trebuchet MS"/>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500" b="0" i="0">
                <a:solidFill>
                  <a:srgbClr val="424242"/>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24242"/>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1500" b="0" i="0">
                <a:solidFill>
                  <a:srgbClr val="424242"/>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424242"/>
                </a:solidFill>
                <a:latin typeface="Trebuchet MS"/>
                <a:cs typeface="Trebuchet MS"/>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C0781B"/>
          </a:solidFill>
        </p:spPr>
        <p:txBody>
          <a:bodyPr wrap="square" lIns="0" tIns="0" rIns="0" bIns="0" rtlCol="0"/>
          <a:lstStyle/>
          <a:p>
            <a:endParaRPr/>
          </a:p>
        </p:txBody>
      </p:sp>
      <p:sp>
        <p:nvSpPr>
          <p:cNvPr id="17" name="bg object 17"/>
          <p:cNvSpPr/>
          <p:nvPr/>
        </p:nvSpPr>
        <p:spPr>
          <a:xfrm>
            <a:off x="1063180" y="3416"/>
            <a:ext cx="316865" cy="688975"/>
          </a:xfrm>
          <a:custGeom>
            <a:avLst/>
            <a:gdLst/>
            <a:ahLst/>
            <a:cxnLst/>
            <a:rect l="l" t="t" r="r" b="b"/>
            <a:pathLst>
              <a:path w="316865" h="688975">
                <a:moveTo>
                  <a:pt x="316801" y="0"/>
                </a:moveTo>
                <a:lnTo>
                  <a:pt x="0" y="0"/>
                </a:lnTo>
                <a:lnTo>
                  <a:pt x="0" y="182092"/>
                </a:lnTo>
                <a:lnTo>
                  <a:pt x="0" y="530110"/>
                </a:lnTo>
                <a:lnTo>
                  <a:pt x="12052" y="590727"/>
                </a:lnTo>
                <a:lnTo>
                  <a:pt x="46393" y="642112"/>
                </a:lnTo>
                <a:lnTo>
                  <a:pt x="97777" y="676452"/>
                </a:lnTo>
                <a:lnTo>
                  <a:pt x="158394" y="688505"/>
                </a:lnTo>
                <a:lnTo>
                  <a:pt x="208457" y="680427"/>
                </a:lnTo>
                <a:lnTo>
                  <a:pt x="251942" y="657948"/>
                </a:lnTo>
                <a:lnTo>
                  <a:pt x="286232" y="623658"/>
                </a:lnTo>
                <a:lnTo>
                  <a:pt x="308724" y="580174"/>
                </a:lnTo>
                <a:lnTo>
                  <a:pt x="316801" y="530110"/>
                </a:lnTo>
                <a:lnTo>
                  <a:pt x="316801" y="182092"/>
                </a:lnTo>
                <a:lnTo>
                  <a:pt x="316801" y="12"/>
                </a:lnTo>
                <a:close/>
              </a:path>
            </a:pathLst>
          </a:custGeom>
          <a:solidFill>
            <a:srgbClr val="FFFFFF">
              <a:alpha val="9019"/>
            </a:srgbClr>
          </a:solidFill>
        </p:spPr>
        <p:txBody>
          <a:bodyPr wrap="square" lIns="0" tIns="0" rIns="0" bIns="0" rtlCol="0"/>
          <a:lstStyle/>
          <a:p>
            <a:endParaRPr/>
          </a:p>
        </p:txBody>
      </p:sp>
      <p:sp>
        <p:nvSpPr>
          <p:cNvPr id="18" name="bg object 18"/>
          <p:cNvSpPr/>
          <p:nvPr/>
        </p:nvSpPr>
        <p:spPr>
          <a:xfrm>
            <a:off x="604964" y="3403"/>
            <a:ext cx="316865" cy="1036955"/>
          </a:xfrm>
          <a:custGeom>
            <a:avLst/>
            <a:gdLst/>
            <a:ahLst/>
            <a:cxnLst/>
            <a:rect l="l" t="t" r="r" b="b"/>
            <a:pathLst>
              <a:path w="316865" h="1036955">
                <a:moveTo>
                  <a:pt x="316801" y="12"/>
                </a:moveTo>
                <a:lnTo>
                  <a:pt x="0" y="0"/>
                </a:lnTo>
                <a:lnTo>
                  <a:pt x="0" y="182105"/>
                </a:lnTo>
                <a:lnTo>
                  <a:pt x="0" y="530123"/>
                </a:lnTo>
                <a:lnTo>
                  <a:pt x="0" y="878128"/>
                </a:lnTo>
                <a:lnTo>
                  <a:pt x="3073" y="909180"/>
                </a:lnTo>
                <a:lnTo>
                  <a:pt x="26619" y="966012"/>
                </a:lnTo>
                <a:lnTo>
                  <a:pt x="70523" y="1009916"/>
                </a:lnTo>
                <a:lnTo>
                  <a:pt x="127355" y="1033462"/>
                </a:lnTo>
                <a:lnTo>
                  <a:pt x="158407" y="1036535"/>
                </a:lnTo>
                <a:lnTo>
                  <a:pt x="208470" y="1028458"/>
                </a:lnTo>
                <a:lnTo>
                  <a:pt x="251955" y="1005967"/>
                </a:lnTo>
                <a:lnTo>
                  <a:pt x="286245" y="971677"/>
                </a:lnTo>
                <a:lnTo>
                  <a:pt x="308724" y="928204"/>
                </a:lnTo>
                <a:lnTo>
                  <a:pt x="316801" y="878128"/>
                </a:lnTo>
                <a:lnTo>
                  <a:pt x="316801" y="530123"/>
                </a:lnTo>
                <a:lnTo>
                  <a:pt x="316801" y="182105"/>
                </a:lnTo>
                <a:lnTo>
                  <a:pt x="316801" y="38"/>
                </a:lnTo>
                <a:close/>
              </a:path>
            </a:pathLst>
          </a:custGeom>
          <a:solidFill>
            <a:srgbClr val="FFFFFF">
              <a:alpha val="9019"/>
            </a:srgbClr>
          </a:solidFill>
        </p:spPr>
        <p:txBody>
          <a:bodyPr wrap="square" lIns="0" tIns="0" rIns="0" bIns="0" rtlCol="0"/>
          <a:lstStyle/>
          <a:p>
            <a:endParaRPr/>
          </a:p>
        </p:txBody>
      </p:sp>
      <p:sp>
        <p:nvSpPr>
          <p:cNvPr id="19" name="bg object 19"/>
          <p:cNvSpPr/>
          <p:nvPr/>
        </p:nvSpPr>
        <p:spPr>
          <a:xfrm>
            <a:off x="146761" y="3403"/>
            <a:ext cx="316865" cy="1384935"/>
          </a:xfrm>
          <a:custGeom>
            <a:avLst/>
            <a:gdLst/>
            <a:ahLst/>
            <a:cxnLst/>
            <a:rect l="l" t="t" r="r" b="b"/>
            <a:pathLst>
              <a:path w="316865" h="1384935">
                <a:moveTo>
                  <a:pt x="316801" y="12"/>
                </a:moveTo>
                <a:lnTo>
                  <a:pt x="0" y="0"/>
                </a:lnTo>
                <a:lnTo>
                  <a:pt x="0" y="182105"/>
                </a:lnTo>
                <a:lnTo>
                  <a:pt x="0" y="530123"/>
                </a:lnTo>
                <a:lnTo>
                  <a:pt x="0" y="878128"/>
                </a:lnTo>
                <a:lnTo>
                  <a:pt x="0" y="1226146"/>
                </a:lnTo>
                <a:lnTo>
                  <a:pt x="3073" y="1257185"/>
                </a:lnTo>
                <a:lnTo>
                  <a:pt x="26619" y="1314018"/>
                </a:lnTo>
                <a:lnTo>
                  <a:pt x="70523" y="1357934"/>
                </a:lnTo>
                <a:lnTo>
                  <a:pt x="127355" y="1381467"/>
                </a:lnTo>
                <a:lnTo>
                  <a:pt x="158407" y="1384541"/>
                </a:lnTo>
                <a:lnTo>
                  <a:pt x="208470" y="1376464"/>
                </a:lnTo>
                <a:lnTo>
                  <a:pt x="251955" y="1353985"/>
                </a:lnTo>
                <a:lnTo>
                  <a:pt x="286245" y="1319695"/>
                </a:lnTo>
                <a:lnTo>
                  <a:pt x="308724" y="1276210"/>
                </a:lnTo>
                <a:lnTo>
                  <a:pt x="316801" y="1226146"/>
                </a:lnTo>
                <a:lnTo>
                  <a:pt x="316801" y="878128"/>
                </a:lnTo>
                <a:lnTo>
                  <a:pt x="316801" y="530123"/>
                </a:lnTo>
                <a:lnTo>
                  <a:pt x="316801" y="182105"/>
                </a:lnTo>
                <a:lnTo>
                  <a:pt x="316801" y="50"/>
                </a:lnTo>
                <a:close/>
              </a:path>
            </a:pathLst>
          </a:custGeom>
          <a:solidFill>
            <a:srgbClr val="FFFFFF">
              <a:alpha val="9019"/>
            </a:srgbClr>
          </a:solidFill>
        </p:spPr>
        <p:txBody>
          <a:bodyPr wrap="square" lIns="0" tIns="0" rIns="0" bIns="0" rtlCol="0"/>
          <a:lstStyle/>
          <a:p>
            <a:endParaRPr/>
          </a:p>
        </p:txBody>
      </p:sp>
      <p:sp>
        <p:nvSpPr>
          <p:cNvPr id="20" name="bg object 20"/>
          <p:cNvSpPr/>
          <p:nvPr/>
        </p:nvSpPr>
        <p:spPr>
          <a:xfrm>
            <a:off x="6775069" y="4253712"/>
            <a:ext cx="409575" cy="890269"/>
          </a:xfrm>
          <a:custGeom>
            <a:avLst/>
            <a:gdLst/>
            <a:ahLst/>
            <a:cxnLst/>
            <a:rect l="l" t="t" r="r" b="b"/>
            <a:pathLst>
              <a:path w="409575" h="890270">
                <a:moveTo>
                  <a:pt x="409511" y="204749"/>
                </a:moveTo>
                <a:lnTo>
                  <a:pt x="405536" y="164617"/>
                </a:lnTo>
                <a:lnTo>
                  <a:pt x="393928" y="126403"/>
                </a:lnTo>
                <a:lnTo>
                  <a:pt x="375107" y="91160"/>
                </a:lnTo>
                <a:lnTo>
                  <a:pt x="349542" y="59969"/>
                </a:lnTo>
                <a:lnTo>
                  <a:pt x="318350" y="34404"/>
                </a:lnTo>
                <a:lnTo>
                  <a:pt x="283108" y="15582"/>
                </a:lnTo>
                <a:lnTo>
                  <a:pt x="244894" y="3975"/>
                </a:lnTo>
                <a:lnTo>
                  <a:pt x="204762" y="0"/>
                </a:lnTo>
                <a:lnTo>
                  <a:pt x="157810" y="5410"/>
                </a:lnTo>
                <a:lnTo>
                  <a:pt x="114719" y="20815"/>
                </a:lnTo>
                <a:lnTo>
                  <a:pt x="76695" y="44983"/>
                </a:lnTo>
                <a:lnTo>
                  <a:pt x="44983" y="76695"/>
                </a:lnTo>
                <a:lnTo>
                  <a:pt x="20815" y="114706"/>
                </a:lnTo>
                <a:lnTo>
                  <a:pt x="5410" y="157810"/>
                </a:lnTo>
                <a:lnTo>
                  <a:pt x="12" y="204749"/>
                </a:lnTo>
                <a:lnTo>
                  <a:pt x="0" y="889787"/>
                </a:lnTo>
                <a:lnTo>
                  <a:pt x="409511" y="889787"/>
                </a:lnTo>
                <a:lnTo>
                  <a:pt x="409511" y="654456"/>
                </a:lnTo>
                <a:lnTo>
                  <a:pt x="409511" y="204749"/>
                </a:lnTo>
                <a:close/>
              </a:path>
            </a:pathLst>
          </a:custGeom>
          <a:solidFill>
            <a:srgbClr val="FFFFFF">
              <a:alpha val="9019"/>
            </a:srgbClr>
          </a:solidFill>
        </p:spPr>
        <p:txBody>
          <a:bodyPr wrap="square" lIns="0" tIns="0" rIns="0" bIns="0" rtlCol="0"/>
          <a:lstStyle/>
          <a:p>
            <a:endParaRPr/>
          </a:p>
        </p:txBody>
      </p:sp>
      <p:sp>
        <p:nvSpPr>
          <p:cNvPr id="21" name="bg object 21"/>
          <p:cNvSpPr/>
          <p:nvPr/>
        </p:nvSpPr>
        <p:spPr>
          <a:xfrm>
            <a:off x="7367296" y="3804018"/>
            <a:ext cx="409575" cy="1339850"/>
          </a:xfrm>
          <a:custGeom>
            <a:avLst/>
            <a:gdLst/>
            <a:ahLst/>
            <a:cxnLst/>
            <a:rect l="l" t="t" r="r" b="b"/>
            <a:pathLst>
              <a:path w="409575" h="1339850">
                <a:moveTo>
                  <a:pt x="409498" y="204749"/>
                </a:moveTo>
                <a:lnTo>
                  <a:pt x="405523" y="164617"/>
                </a:lnTo>
                <a:lnTo>
                  <a:pt x="393915" y="126390"/>
                </a:lnTo>
                <a:lnTo>
                  <a:pt x="375094" y="91147"/>
                </a:lnTo>
                <a:lnTo>
                  <a:pt x="349529" y="59969"/>
                </a:lnTo>
                <a:lnTo>
                  <a:pt x="318338" y="34391"/>
                </a:lnTo>
                <a:lnTo>
                  <a:pt x="283108" y="15582"/>
                </a:lnTo>
                <a:lnTo>
                  <a:pt x="244881" y="3962"/>
                </a:lnTo>
                <a:lnTo>
                  <a:pt x="204749" y="0"/>
                </a:lnTo>
                <a:lnTo>
                  <a:pt x="157797" y="5410"/>
                </a:lnTo>
                <a:lnTo>
                  <a:pt x="114706" y="20802"/>
                </a:lnTo>
                <a:lnTo>
                  <a:pt x="76682" y="44983"/>
                </a:lnTo>
                <a:lnTo>
                  <a:pt x="44983" y="76682"/>
                </a:lnTo>
                <a:lnTo>
                  <a:pt x="20802" y="114706"/>
                </a:lnTo>
                <a:lnTo>
                  <a:pt x="5410" y="157797"/>
                </a:lnTo>
                <a:lnTo>
                  <a:pt x="0" y="204749"/>
                </a:lnTo>
                <a:lnTo>
                  <a:pt x="0" y="654443"/>
                </a:lnTo>
                <a:lnTo>
                  <a:pt x="0" y="1104150"/>
                </a:lnTo>
                <a:lnTo>
                  <a:pt x="0" y="1339481"/>
                </a:lnTo>
                <a:lnTo>
                  <a:pt x="409498" y="1339481"/>
                </a:lnTo>
                <a:lnTo>
                  <a:pt x="409498" y="1104150"/>
                </a:lnTo>
                <a:lnTo>
                  <a:pt x="409498" y="654443"/>
                </a:lnTo>
                <a:lnTo>
                  <a:pt x="409498" y="204749"/>
                </a:lnTo>
                <a:close/>
              </a:path>
            </a:pathLst>
          </a:custGeom>
          <a:solidFill>
            <a:srgbClr val="FFFFFF">
              <a:alpha val="9019"/>
            </a:srgbClr>
          </a:solidFill>
        </p:spPr>
        <p:txBody>
          <a:bodyPr wrap="square" lIns="0" tIns="0" rIns="0" bIns="0" rtlCol="0"/>
          <a:lstStyle/>
          <a:p>
            <a:endParaRPr/>
          </a:p>
        </p:txBody>
      </p:sp>
      <p:sp>
        <p:nvSpPr>
          <p:cNvPr id="22" name="bg object 22"/>
          <p:cNvSpPr/>
          <p:nvPr/>
        </p:nvSpPr>
        <p:spPr>
          <a:xfrm>
            <a:off x="7959509" y="3354019"/>
            <a:ext cx="409575" cy="1790064"/>
          </a:xfrm>
          <a:custGeom>
            <a:avLst/>
            <a:gdLst/>
            <a:ahLst/>
            <a:cxnLst/>
            <a:rect l="l" t="t" r="r" b="b"/>
            <a:pathLst>
              <a:path w="409575" h="1790064">
                <a:moveTo>
                  <a:pt x="409498" y="204749"/>
                </a:moveTo>
                <a:lnTo>
                  <a:pt x="405523" y="164617"/>
                </a:lnTo>
                <a:lnTo>
                  <a:pt x="393915" y="126390"/>
                </a:lnTo>
                <a:lnTo>
                  <a:pt x="375094" y="91147"/>
                </a:lnTo>
                <a:lnTo>
                  <a:pt x="349529" y="59969"/>
                </a:lnTo>
                <a:lnTo>
                  <a:pt x="318350" y="34391"/>
                </a:lnTo>
                <a:lnTo>
                  <a:pt x="283108" y="15582"/>
                </a:lnTo>
                <a:lnTo>
                  <a:pt x="244881" y="3962"/>
                </a:lnTo>
                <a:lnTo>
                  <a:pt x="204749" y="0"/>
                </a:lnTo>
                <a:lnTo>
                  <a:pt x="157797" y="5397"/>
                </a:lnTo>
                <a:lnTo>
                  <a:pt x="114706" y="20802"/>
                </a:lnTo>
                <a:lnTo>
                  <a:pt x="76695" y="44970"/>
                </a:lnTo>
                <a:lnTo>
                  <a:pt x="44983" y="76682"/>
                </a:lnTo>
                <a:lnTo>
                  <a:pt x="20815" y="114706"/>
                </a:lnTo>
                <a:lnTo>
                  <a:pt x="5410" y="157797"/>
                </a:lnTo>
                <a:lnTo>
                  <a:pt x="0" y="204749"/>
                </a:lnTo>
                <a:lnTo>
                  <a:pt x="0" y="654748"/>
                </a:lnTo>
                <a:lnTo>
                  <a:pt x="0" y="1104442"/>
                </a:lnTo>
                <a:lnTo>
                  <a:pt x="0" y="1554149"/>
                </a:lnTo>
                <a:lnTo>
                  <a:pt x="0" y="1789480"/>
                </a:lnTo>
                <a:lnTo>
                  <a:pt x="409498" y="1789480"/>
                </a:lnTo>
                <a:lnTo>
                  <a:pt x="409498" y="1554149"/>
                </a:lnTo>
                <a:lnTo>
                  <a:pt x="409498" y="1104442"/>
                </a:lnTo>
                <a:lnTo>
                  <a:pt x="409498" y="654748"/>
                </a:lnTo>
                <a:lnTo>
                  <a:pt x="409498" y="204749"/>
                </a:lnTo>
                <a:close/>
              </a:path>
            </a:pathLst>
          </a:custGeom>
          <a:solidFill>
            <a:srgbClr val="FFFFFF">
              <a:alpha val="9019"/>
            </a:srgbClr>
          </a:solidFill>
        </p:spPr>
        <p:txBody>
          <a:bodyPr wrap="square" lIns="0" tIns="0" rIns="0" bIns="0" rtlCol="0"/>
          <a:lstStyle/>
          <a:p>
            <a:endParaRPr/>
          </a:p>
        </p:txBody>
      </p:sp>
      <p:sp>
        <p:nvSpPr>
          <p:cNvPr id="23" name="bg object 23"/>
          <p:cNvSpPr/>
          <p:nvPr/>
        </p:nvSpPr>
        <p:spPr>
          <a:xfrm>
            <a:off x="8551722" y="2904020"/>
            <a:ext cx="409575" cy="2239645"/>
          </a:xfrm>
          <a:custGeom>
            <a:avLst/>
            <a:gdLst/>
            <a:ahLst/>
            <a:cxnLst/>
            <a:rect l="l" t="t" r="r" b="b"/>
            <a:pathLst>
              <a:path w="409575" h="2239645">
                <a:moveTo>
                  <a:pt x="409498" y="204749"/>
                </a:moveTo>
                <a:lnTo>
                  <a:pt x="405536" y="164617"/>
                </a:lnTo>
                <a:lnTo>
                  <a:pt x="393915" y="126390"/>
                </a:lnTo>
                <a:lnTo>
                  <a:pt x="375107" y="91147"/>
                </a:lnTo>
                <a:lnTo>
                  <a:pt x="349529" y="59969"/>
                </a:lnTo>
                <a:lnTo>
                  <a:pt x="318350" y="34391"/>
                </a:lnTo>
                <a:lnTo>
                  <a:pt x="283108" y="15582"/>
                </a:lnTo>
                <a:lnTo>
                  <a:pt x="244881" y="3962"/>
                </a:lnTo>
                <a:lnTo>
                  <a:pt x="204749" y="0"/>
                </a:lnTo>
                <a:lnTo>
                  <a:pt x="157810" y="5397"/>
                </a:lnTo>
                <a:lnTo>
                  <a:pt x="114706" y="20802"/>
                </a:lnTo>
                <a:lnTo>
                  <a:pt x="76695" y="44970"/>
                </a:lnTo>
                <a:lnTo>
                  <a:pt x="44983" y="76682"/>
                </a:lnTo>
                <a:lnTo>
                  <a:pt x="20815" y="114706"/>
                </a:lnTo>
                <a:lnTo>
                  <a:pt x="5410" y="157797"/>
                </a:lnTo>
                <a:lnTo>
                  <a:pt x="0" y="204749"/>
                </a:lnTo>
                <a:lnTo>
                  <a:pt x="0" y="654748"/>
                </a:lnTo>
                <a:lnTo>
                  <a:pt x="0" y="1104747"/>
                </a:lnTo>
                <a:lnTo>
                  <a:pt x="0" y="1554441"/>
                </a:lnTo>
                <a:lnTo>
                  <a:pt x="0" y="2004148"/>
                </a:lnTo>
                <a:lnTo>
                  <a:pt x="0" y="2239480"/>
                </a:lnTo>
                <a:lnTo>
                  <a:pt x="409498" y="2239480"/>
                </a:lnTo>
                <a:lnTo>
                  <a:pt x="409498" y="2004148"/>
                </a:lnTo>
                <a:lnTo>
                  <a:pt x="409498" y="1554441"/>
                </a:lnTo>
                <a:lnTo>
                  <a:pt x="409498" y="1104747"/>
                </a:lnTo>
                <a:lnTo>
                  <a:pt x="409498" y="654748"/>
                </a:lnTo>
                <a:lnTo>
                  <a:pt x="409498" y="204749"/>
                </a:lnTo>
                <a:close/>
              </a:path>
            </a:pathLst>
          </a:custGeom>
          <a:solidFill>
            <a:srgbClr val="FFFFFF">
              <a:alpha val="901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rgbClr val="424242"/>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25957" y="799033"/>
            <a:ext cx="501015" cy="499745"/>
          </a:xfrm>
          <a:custGeom>
            <a:avLst/>
            <a:gdLst/>
            <a:ahLst/>
            <a:cxnLst/>
            <a:rect l="l" t="t" r="r" b="b"/>
            <a:pathLst>
              <a:path w="501015" h="499744">
                <a:moveTo>
                  <a:pt x="500697" y="499656"/>
                </a:moveTo>
                <a:lnTo>
                  <a:pt x="500265" y="297014"/>
                </a:lnTo>
                <a:lnTo>
                  <a:pt x="499668" y="0"/>
                </a:lnTo>
                <a:lnTo>
                  <a:pt x="202641" y="0"/>
                </a:lnTo>
                <a:lnTo>
                  <a:pt x="0" y="0"/>
                </a:lnTo>
                <a:lnTo>
                  <a:pt x="2451" y="49453"/>
                </a:lnTo>
                <a:lnTo>
                  <a:pt x="9715" y="98069"/>
                </a:lnTo>
                <a:lnTo>
                  <a:pt x="21653" y="145516"/>
                </a:lnTo>
                <a:lnTo>
                  <a:pt x="38138" y="191452"/>
                </a:lnTo>
                <a:lnTo>
                  <a:pt x="59016" y="235572"/>
                </a:lnTo>
                <a:lnTo>
                  <a:pt x="84162" y="277533"/>
                </a:lnTo>
                <a:lnTo>
                  <a:pt x="113449" y="317017"/>
                </a:lnTo>
                <a:lnTo>
                  <a:pt x="146710" y="353682"/>
                </a:lnTo>
                <a:lnTo>
                  <a:pt x="183451" y="386880"/>
                </a:lnTo>
                <a:lnTo>
                  <a:pt x="222986" y="416077"/>
                </a:lnTo>
                <a:lnTo>
                  <a:pt x="265010" y="441134"/>
                </a:lnTo>
                <a:lnTo>
                  <a:pt x="309168" y="461924"/>
                </a:lnTo>
                <a:lnTo>
                  <a:pt x="355142" y="478307"/>
                </a:lnTo>
                <a:lnTo>
                  <a:pt x="402615" y="490143"/>
                </a:lnTo>
                <a:lnTo>
                  <a:pt x="451243" y="497306"/>
                </a:lnTo>
                <a:lnTo>
                  <a:pt x="500697" y="499656"/>
                </a:lnTo>
                <a:close/>
              </a:path>
            </a:pathLst>
          </a:custGeom>
          <a:solidFill>
            <a:srgbClr val="424242">
              <a:alpha val="12548"/>
            </a:srgbClr>
          </a:solidFill>
        </p:spPr>
        <p:txBody>
          <a:bodyPr wrap="square" lIns="0" tIns="0" rIns="0" bIns="0" rtlCol="0"/>
          <a:lstStyle/>
          <a:p>
            <a:endParaRPr/>
          </a:p>
        </p:txBody>
      </p:sp>
      <p:sp>
        <p:nvSpPr>
          <p:cNvPr id="2" name="Holder 2"/>
          <p:cNvSpPr>
            <a:spLocks noGrp="1"/>
          </p:cNvSpPr>
          <p:nvPr>
            <p:ph type="title"/>
          </p:nvPr>
        </p:nvSpPr>
        <p:spPr>
          <a:xfrm>
            <a:off x="1376825" y="657376"/>
            <a:ext cx="6957695" cy="452119"/>
          </a:xfrm>
          <a:prstGeom prst="rect">
            <a:avLst/>
          </a:prstGeom>
        </p:spPr>
        <p:txBody>
          <a:bodyPr wrap="square" lIns="0" tIns="0" rIns="0" bIns="0">
            <a:spAutoFit/>
          </a:bodyPr>
          <a:lstStyle>
            <a:lvl1pPr>
              <a:defRPr sz="2800" b="1" i="0">
                <a:solidFill>
                  <a:srgbClr val="424242"/>
                </a:solidFill>
                <a:latin typeface="Trebuchet MS"/>
                <a:cs typeface="Trebuchet MS"/>
              </a:defRPr>
            </a:lvl1pPr>
          </a:lstStyle>
          <a:p>
            <a:endParaRPr/>
          </a:p>
        </p:txBody>
      </p:sp>
      <p:sp>
        <p:nvSpPr>
          <p:cNvPr id="3" name="Holder 3"/>
          <p:cNvSpPr>
            <a:spLocks noGrp="1"/>
          </p:cNvSpPr>
          <p:nvPr>
            <p:ph type="body" idx="1"/>
          </p:nvPr>
        </p:nvSpPr>
        <p:spPr>
          <a:xfrm>
            <a:off x="651262" y="1628989"/>
            <a:ext cx="7984490" cy="2917190"/>
          </a:xfrm>
          <a:prstGeom prst="rect">
            <a:avLst/>
          </a:prstGeom>
        </p:spPr>
        <p:txBody>
          <a:bodyPr wrap="square" lIns="0" tIns="0" rIns="0" bIns="0">
            <a:spAutoFit/>
          </a:bodyPr>
          <a:lstStyle>
            <a:lvl1pPr>
              <a:defRPr sz="1500" b="0" i="0">
                <a:solidFill>
                  <a:srgbClr val="424242"/>
                </a:solidFill>
                <a:latin typeface="Arial"/>
                <a:cs typeface="Arial"/>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nmap.org/book/host-discovery.html"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nmap.org/book/scan-methods.html"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1430" rIns="0" bIns="0" rtlCol="0">
            <a:spAutoFit/>
          </a:bodyPr>
          <a:lstStyle/>
          <a:p>
            <a:pPr marL="12700" marR="5080">
              <a:lnSpc>
                <a:spcPct val="101200"/>
              </a:lnSpc>
              <a:spcBef>
                <a:spcPts val="90"/>
              </a:spcBef>
            </a:pPr>
            <a:r>
              <a:rPr sz="3200" spc="50">
                <a:solidFill>
                  <a:srgbClr val="FFFFFF"/>
                </a:solidFill>
              </a:rPr>
              <a:t>Penetration </a:t>
            </a:r>
            <a:r>
              <a:rPr sz="3200" spc="-10">
                <a:solidFill>
                  <a:srgbClr val="FFFFFF"/>
                </a:solidFill>
              </a:rPr>
              <a:t>Testing: </a:t>
            </a:r>
            <a:r>
              <a:rPr sz="3200">
                <a:solidFill>
                  <a:srgbClr val="FFFFFF"/>
                </a:solidFill>
              </a:rPr>
              <a:t>Introduction</a:t>
            </a:r>
            <a:r>
              <a:rPr sz="3200" spc="480">
                <a:solidFill>
                  <a:srgbClr val="FFFFFF"/>
                </a:solidFill>
              </a:rPr>
              <a:t> </a:t>
            </a:r>
            <a:r>
              <a:rPr sz="3200" spc="80">
                <a:solidFill>
                  <a:srgbClr val="FFFFFF"/>
                </a:solidFill>
              </a:rPr>
              <a:t>and </a:t>
            </a:r>
            <a:r>
              <a:rPr sz="3200" spc="70">
                <a:solidFill>
                  <a:srgbClr val="FFFFFF"/>
                </a:solidFill>
              </a:rPr>
              <a:t>Reconnaissance</a:t>
            </a:r>
            <a:endParaRPr sz="3200"/>
          </a:p>
        </p:txBody>
      </p:sp>
      <p:sp>
        <p:nvSpPr>
          <p:cNvPr id="3" name="object 3"/>
          <p:cNvSpPr txBox="1"/>
          <p:nvPr/>
        </p:nvSpPr>
        <p:spPr>
          <a:xfrm>
            <a:off x="897024" y="3661197"/>
            <a:ext cx="2165985" cy="269240"/>
          </a:xfrm>
          <a:prstGeom prst="rect">
            <a:avLst/>
          </a:prstGeom>
        </p:spPr>
        <p:txBody>
          <a:bodyPr vert="horz" wrap="square" lIns="0" tIns="12700" rIns="0" bIns="0" rtlCol="0" anchor="t">
            <a:spAutoFit/>
          </a:bodyPr>
          <a:lstStyle/>
          <a:p>
            <a:pPr marL="12700">
              <a:lnSpc>
                <a:spcPct val="100000"/>
              </a:lnSpc>
              <a:spcBef>
                <a:spcPts val="100"/>
              </a:spcBef>
            </a:pPr>
            <a:r>
              <a:rPr sz="1600" spc="-10">
                <a:solidFill>
                  <a:srgbClr val="FFFFFF"/>
                </a:solidFill>
                <a:latin typeface="Arial"/>
                <a:cs typeface="Arial"/>
              </a:rPr>
              <a:t>CSA</a:t>
            </a:r>
            <a:r>
              <a:rPr sz="1600" spc="-55">
                <a:solidFill>
                  <a:srgbClr val="FFFFFF"/>
                </a:solidFill>
                <a:latin typeface="Arial"/>
                <a:cs typeface="Arial"/>
              </a:rPr>
              <a:t> </a:t>
            </a:r>
            <a:r>
              <a:rPr sz="1600" spc="135">
                <a:solidFill>
                  <a:srgbClr val="FFFFFF"/>
                </a:solidFill>
                <a:latin typeface="Arial"/>
                <a:cs typeface="Arial"/>
              </a:rPr>
              <a:t>-</a:t>
            </a:r>
            <a:r>
              <a:rPr sz="1600" spc="-55">
                <a:solidFill>
                  <a:srgbClr val="FFFFFF"/>
                </a:solidFill>
                <a:latin typeface="Arial"/>
                <a:cs typeface="Arial"/>
              </a:rPr>
              <a:t> </a:t>
            </a:r>
            <a:r>
              <a:rPr sz="1600">
                <a:solidFill>
                  <a:srgbClr val="FFFFFF"/>
                </a:solidFill>
                <a:latin typeface="Arial"/>
                <a:cs typeface="Arial"/>
              </a:rPr>
              <a:t>September</a:t>
            </a:r>
            <a:r>
              <a:rPr sz="1600" spc="-55">
                <a:solidFill>
                  <a:srgbClr val="FFFFFF"/>
                </a:solidFill>
                <a:latin typeface="Arial"/>
                <a:cs typeface="Arial"/>
              </a:rPr>
              <a:t> </a:t>
            </a:r>
            <a:r>
              <a:rPr lang="en-US" sz="1600" spc="50">
                <a:solidFill>
                  <a:srgbClr val="FFFFFF"/>
                </a:solidFill>
                <a:latin typeface="Arial"/>
                <a:cs typeface="Arial"/>
              </a:rPr>
              <a:t>2023</a:t>
            </a:r>
            <a:endParaRPr sz="16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0"/>
              <a:t>Reporting</a:t>
            </a:r>
          </a:p>
        </p:txBody>
      </p:sp>
      <p:sp>
        <p:nvSpPr>
          <p:cNvPr id="3" name="object 3"/>
          <p:cNvSpPr txBox="1"/>
          <p:nvPr/>
        </p:nvSpPr>
        <p:spPr>
          <a:xfrm>
            <a:off x="651262" y="1628989"/>
            <a:ext cx="7629525" cy="2391410"/>
          </a:xfrm>
          <a:prstGeom prst="rect">
            <a:avLst/>
          </a:prstGeom>
        </p:spPr>
        <p:txBody>
          <a:bodyPr vert="horz" wrap="square" lIns="0" tIns="46990" rIns="0" bIns="0" rtlCol="0">
            <a:spAutoFit/>
          </a:bodyPr>
          <a:lstStyle/>
          <a:p>
            <a:pPr marL="356235" indent="-343535">
              <a:lnSpc>
                <a:spcPct val="100000"/>
              </a:lnSpc>
              <a:spcBef>
                <a:spcPts val="370"/>
              </a:spcBef>
              <a:buChar char="●"/>
              <a:tabLst>
                <a:tab pos="356235" algn="l"/>
              </a:tabLst>
            </a:pPr>
            <a:r>
              <a:rPr sz="1500" b="1" u="heavy">
                <a:solidFill>
                  <a:srgbClr val="424242"/>
                </a:solidFill>
                <a:uFill>
                  <a:solidFill>
                    <a:srgbClr val="424242"/>
                  </a:solidFill>
                </a:uFill>
                <a:latin typeface="Arial"/>
                <a:cs typeface="Arial"/>
              </a:rPr>
              <a:t>MOST</a:t>
            </a:r>
            <a:r>
              <a:rPr sz="1500" b="1" u="heavy" spc="-40">
                <a:solidFill>
                  <a:srgbClr val="424242"/>
                </a:solidFill>
                <a:uFill>
                  <a:solidFill>
                    <a:srgbClr val="424242"/>
                  </a:solidFill>
                </a:uFill>
                <a:latin typeface="Arial"/>
                <a:cs typeface="Arial"/>
              </a:rPr>
              <a:t> </a:t>
            </a:r>
            <a:r>
              <a:rPr sz="1500" b="1" u="heavy" spc="-10">
                <a:solidFill>
                  <a:srgbClr val="424242"/>
                </a:solidFill>
                <a:uFill>
                  <a:solidFill>
                    <a:srgbClr val="424242"/>
                  </a:solidFill>
                </a:uFill>
                <a:latin typeface="Arial"/>
                <a:cs typeface="Arial"/>
              </a:rPr>
              <a:t>IMPORTANT</a:t>
            </a:r>
            <a:r>
              <a:rPr sz="1500" b="1" u="heavy" spc="-40">
                <a:solidFill>
                  <a:srgbClr val="424242"/>
                </a:solidFill>
                <a:uFill>
                  <a:solidFill>
                    <a:srgbClr val="424242"/>
                  </a:solidFill>
                </a:uFill>
                <a:latin typeface="Arial"/>
                <a:cs typeface="Arial"/>
              </a:rPr>
              <a:t> </a:t>
            </a:r>
            <a:r>
              <a:rPr sz="1500" b="1" u="heavy" spc="-45">
                <a:solidFill>
                  <a:srgbClr val="424242"/>
                </a:solidFill>
                <a:uFill>
                  <a:solidFill>
                    <a:srgbClr val="424242"/>
                  </a:solidFill>
                </a:uFill>
                <a:latin typeface="Arial"/>
                <a:cs typeface="Arial"/>
              </a:rPr>
              <a:t>PART</a:t>
            </a:r>
            <a:r>
              <a:rPr sz="1500" b="1" u="heavy" spc="-40">
                <a:solidFill>
                  <a:srgbClr val="424242"/>
                </a:solidFill>
                <a:uFill>
                  <a:solidFill>
                    <a:srgbClr val="424242"/>
                  </a:solidFill>
                </a:uFill>
                <a:latin typeface="Arial"/>
                <a:cs typeface="Arial"/>
              </a:rPr>
              <a:t> </a:t>
            </a:r>
            <a:r>
              <a:rPr sz="1500" b="1" u="heavy">
                <a:solidFill>
                  <a:srgbClr val="424242"/>
                </a:solidFill>
                <a:uFill>
                  <a:solidFill>
                    <a:srgbClr val="424242"/>
                  </a:solidFill>
                </a:uFill>
                <a:latin typeface="Arial"/>
                <a:cs typeface="Arial"/>
              </a:rPr>
              <a:t>OF</a:t>
            </a:r>
            <a:r>
              <a:rPr sz="1500" b="1" u="heavy" spc="-40">
                <a:solidFill>
                  <a:srgbClr val="424242"/>
                </a:solidFill>
                <a:uFill>
                  <a:solidFill>
                    <a:srgbClr val="424242"/>
                  </a:solidFill>
                </a:uFill>
                <a:latin typeface="Arial"/>
                <a:cs typeface="Arial"/>
              </a:rPr>
              <a:t> </a:t>
            </a:r>
            <a:r>
              <a:rPr sz="1500" b="1" u="heavy">
                <a:solidFill>
                  <a:srgbClr val="424242"/>
                </a:solidFill>
                <a:uFill>
                  <a:solidFill>
                    <a:srgbClr val="424242"/>
                  </a:solidFill>
                </a:uFill>
                <a:latin typeface="Arial"/>
                <a:cs typeface="Arial"/>
              </a:rPr>
              <a:t>THE</a:t>
            </a:r>
            <a:r>
              <a:rPr sz="1500" b="1" u="heavy" spc="-40">
                <a:solidFill>
                  <a:srgbClr val="424242"/>
                </a:solidFill>
                <a:uFill>
                  <a:solidFill>
                    <a:srgbClr val="424242"/>
                  </a:solidFill>
                </a:uFill>
                <a:latin typeface="Arial"/>
                <a:cs typeface="Arial"/>
              </a:rPr>
              <a:t> </a:t>
            </a:r>
            <a:r>
              <a:rPr sz="1500" b="1" u="heavy" spc="-25">
                <a:solidFill>
                  <a:srgbClr val="424242"/>
                </a:solidFill>
                <a:uFill>
                  <a:solidFill>
                    <a:srgbClr val="424242"/>
                  </a:solidFill>
                </a:uFill>
                <a:latin typeface="Arial"/>
                <a:cs typeface="Arial"/>
              </a:rPr>
              <a:t>JOB</a:t>
            </a:r>
            <a:endParaRPr sz="1500">
              <a:latin typeface="Arial"/>
              <a:cs typeface="Arial"/>
            </a:endParaRPr>
          </a:p>
          <a:p>
            <a:pPr marL="813435" marR="33655" lvl="1" indent="-344170">
              <a:lnSpc>
                <a:spcPct val="114999"/>
              </a:lnSpc>
              <a:buChar char="○"/>
              <a:tabLst>
                <a:tab pos="813435" algn="l"/>
              </a:tabLst>
            </a:pPr>
            <a:r>
              <a:rPr sz="1500">
                <a:solidFill>
                  <a:srgbClr val="424242"/>
                </a:solidFill>
                <a:latin typeface="Arial"/>
                <a:cs typeface="Arial"/>
              </a:rPr>
              <a:t>If you</a:t>
            </a:r>
            <a:r>
              <a:rPr sz="1500" spc="5">
                <a:solidFill>
                  <a:srgbClr val="424242"/>
                </a:solidFill>
                <a:latin typeface="Arial"/>
                <a:cs typeface="Arial"/>
              </a:rPr>
              <a:t> </a:t>
            </a:r>
            <a:r>
              <a:rPr sz="1500" spc="-20">
                <a:solidFill>
                  <a:srgbClr val="424242"/>
                </a:solidFill>
                <a:latin typeface="Arial"/>
                <a:cs typeface="Arial"/>
              </a:rPr>
              <a:t>can</a:t>
            </a:r>
            <a:r>
              <a:rPr sz="1500" spc="5">
                <a:solidFill>
                  <a:srgbClr val="424242"/>
                </a:solidFill>
                <a:latin typeface="Arial"/>
                <a:cs typeface="Arial"/>
              </a:rPr>
              <a:t> </a:t>
            </a:r>
            <a:r>
              <a:rPr sz="1500" spc="-10">
                <a:solidFill>
                  <a:srgbClr val="424242"/>
                </a:solidFill>
                <a:latin typeface="Arial"/>
                <a:cs typeface="Arial"/>
              </a:rPr>
              <a:t>hack</a:t>
            </a:r>
            <a:r>
              <a:rPr sz="1500" spc="5">
                <a:solidFill>
                  <a:srgbClr val="424242"/>
                </a:solidFill>
                <a:latin typeface="Arial"/>
                <a:cs typeface="Arial"/>
              </a:rPr>
              <a:t> </a:t>
            </a:r>
            <a:r>
              <a:rPr sz="1500">
                <a:solidFill>
                  <a:srgbClr val="424242"/>
                </a:solidFill>
                <a:latin typeface="Arial"/>
                <a:cs typeface="Arial"/>
              </a:rPr>
              <a:t>them but</a:t>
            </a:r>
            <a:r>
              <a:rPr sz="1500" spc="5">
                <a:solidFill>
                  <a:srgbClr val="424242"/>
                </a:solidFill>
                <a:latin typeface="Arial"/>
                <a:cs typeface="Arial"/>
              </a:rPr>
              <a:t> </a:t>
            </a:r>
            <a:r>
              <a:rPr sz="1500">
                <a:solidFill>
                  <a:srgbClr val="424242"/>
                </a:solidFill>
                <a:latin typeface="Arial"/>
                <a:cs typeface="Arial"/>
              </a:rPr>
              <a:t>can’t</a:t>
            </a:r>
            <a:r>
              <a:rPr sz="1500" spc="5">
                <a:solidFill>
                  <a:srgbClr val="424242"/>
                </a:solidFill>
                <a:latin typeface="Arial"/>
                <a:cs typeface="Arial"/>
              </a:rPr>
              <a:t> </a:t>
            </a:r>
            <a:r>
              <a:rPr sz="1500">
                <a:solidFill>
                  <a:srgbClr val="424242"/>
                </a:solidFill>
                <a:latin typeface="Arial"/>
                <a:cs typeface="Arial"/>
              </a:rPr>
              <a:t>effectively</a:t>
            </a:r>
            <a:r>
              <a:rPr sz="1500" spc="5">
                <a:solidFill>
                  <a:srgbClr val="424242"/>
                </a:solidFill>
                <a:latin typeface="Arial"/>
                <a:cs typeface="Arial"/>
              </a:rPr>
              <a:t> </a:t>
            </a:r>
            <a:r>
              <a:rPr sz="1500" spc="-10">
                <a:solidFill>
                  <a:srgbClr val="424242"/>
                </a:solidFill>
                <a:latin typeface="Arial"/>
                <a:cs typeface="Arial"/>
              </a:rPr>
              <a:t>convey</a:t>
            </a:r>
            <a:r>
              <a:rPr sz="1500">
                <a:solidFill>
                  <a:srgbClr val="424242"/>
                </a:solidFill>
                <a:latin typeface="Arial"/>
                <a:cs typeface="Arial"/>
              </a:rPr>
              <a:t> </a:t>
            </a:r>
            <a:r>
              <a:rPr sz="1500" spc="50">
                <a:solidFill>
                  <a:srgbClr val="424242"/>
                </a:solidFill>
                <a:latin typeface="Arial"/>
                <a:cs typeface="Arial"/>
              </a:rPr>
              <a:t>how</a:t>
            </a:r>
            <a:r>
              <a:rPr sz="1500" spc="5">
                <a:solidFill>
                  <a:srgbClr val="424242"/>
                </a:solidFill>
                <a:latin typeface="Arial"/>
                <a:cs typeface="Arial"/>
              </a:rPr>
              <a:t> </a:t>
            </a:r>
            <a:r>
              <a:rPr sz="1500">
                <a:solidFill>
                  <a:srgbClr val="424242"/>
                </a:solidFill>
                <a:latin typeface="Arial"/>
                <a:cs typeface="Arial"/>
              </a:rPr>
              <a:t>you</a:t>
            </a:r>
            <a:r>
              <a:rPr sz="1500" spc="5">
                <a:solidFill>
                  <a:srgbClr val="424242"/>
                </a:solidFill>
                <a:latin typeface="Arial"/>
                <a:cs typeface="Arial"/>
              </a:rPr>
              <a:t> </a:t>
            </a:r>
            <a:r>
              <a:rPr sz="1500">
                <a:solidFill>
                  <a:srgbClr val="424242"/>
                </a:solidFill>
                <a:latin typeface="Arial"/>
                <a:cs typeface="Arial"/>
              </a:rPr>
              <a:t>did</a:t>
            </a:r>
            <a:r>
              <a:rPr sz="1500" spc="5">
                <a:solidFill>
                  <a:srgbClr val="424242"/>
                </a:solidFill>
                <a:latin typeface="Arial"/>
                <a:cs typeface="Arial"/>
              </a:rPr>
              <a:t> </a:t>
            </a:r>
            <a:r>
              <a:rPr sz="1500" spc="60">
                <a:solidFill>
                  <a:srgbClr val="424242"/>
                </a:solidFill>
                <a:latin typeface="Arial"/>
                <a:cs typeface="Arial"/>
              </a:rPr>
              <a:t>it</a:t>
            </a:r>
            <a:r>
              <a:rPr sz="1500" spc="5">
                <a:solidFill>
                  <a:srgbClr val="424242"/>
                </a:solidFill>
                <a:latin typeface="Arial"/>
                <a:cs typeface="Arial"/>
              </a:rPr>
              <a:t> </a:t>
            </a:r>
            <a:r>
              <a:rPr sz="1500">
                <a:solidFill>
                  <a:srgbClr val="424242"/>
                </a:solidFill>
                <a:latin typeface="Arial"/>
                <a:cs typeface="Arial"/>
              </a:rPr>
              <a:t>or </a:t>
            </a:r>
            <a:r>
              <a:rPr sz="1500" spc="60">
                <a:solidFill>
                  <a:srgbClr val="424242"/>
                </a:solidFill>
                <a:latin typeface="Arial"/>
                <a:cs typeface="Arial"/>
              </a:rPr>
              <a:t>what</a:t>
            </a:r>
            <a:r>
              <a:rPr sz="1500" spc="5">
                <a:solidFill>
                  <a:srgbClr val="424242"/>
                </a:solidFill>
                <a:latin typeface="Arial"/>
                <a:cs typeface="Arial"/>
              </a:rPr>
              <a:t> </a:t>
            </a:r>
            <a:r>
              <a:rPr sz="1500">
                <a:solidFill>
                  <a:srgbClr val="424242"/>
                </a:solidFill>
                <a:latin typeface="Arial"/>
                <a:cs typeface="Arial"/>
              </a:rPr>
              <a:t>to</a:t>
            </a:r>
            <a:r>
              <a:rPr sz="1500" spc="5">
                <a:solidFill>
                  <a:srgbClr val="424242"/>
                </a:solidFill>
                <a:latin typeface="Arial"/>
                <a:cs typeface="Arial"/>
              </a:rPr>
              <a:t> </a:t>
            </a:r>
            <a:r>
              <a:rPr sz="1500">
                <a:solidFill>
                  <a:srgbClr val="424242"/>
                </a:solidFill>
                <a:latin typeface="Arial"/>
                <a:cs typeface="Arial"/>
              </a:rPr>
              <a:t>do</a:t>
            </a:r>
            <a:r>
              <a:rPr sz="1500" spc="5">
                <a:solidFill>
                  <a:srgbClr val="424242"/>
                </a:solidFill>
                <a:latin typeface="Arial"/>
                <a:cs typeface="Arial"/>
              </a:rPr>
              <a:t> </a:t>
            </a:r>
            <a:r>
              <a:rPr sz="1500" spc="-25">
                <a:solidFill>
                  <a:srgbClr val="424242"/>
                </a:solidFill>
                <a:latin typeface="Arial"/>
                <a:cs typeface="Arial"/>
              </a:rPr>
              <a:t>to </a:t>
            </a:r>
            <a:r>
              <a:rPr sz="1500">
                <a:solidFill>
                  <a:srgbClr val="424242"/>
                </a:solidFill>
                <a:latin typeface="Arial"/>
                <a:cs typeface="Arial"/>
              </a:rPr>
              <a:t>stop</a:t>
            </a:r>
            <a:r>
              <a:rPr sz="1500" spc="-5">
                <a:solidFill>
                  <a:srgbClr val="424242"/>
                </a:solidFill>
                <a:latin typeface="Arial"/>
                <a:cs typeface="Arial"/>
              </a:rPr>
              <a:t> </a:t>
            </a:r>
            <a:r>
              <a:rPr sz="1500">
                <a:solidFill>
                  <a:srgbClr val="424242"/>
                </a:solidFill>
                <a:latin typeface="Arial"/>
                <a:cs typeface="Arial"/>
              </a:rPr>
              <a:t>it, you are of</a:t>
            </a:r>
            <a:r>
              <a:rPr sz="1500" spc="-5">
                <a:solidFill>
                  <a:srgbClr val="424242"/>
                </a:solidFill>
                <a:latin typeface="Arial"/>
                <a:cs typeface="Arial"/>
              </a:rPr>
              <a:t> </a:t>
            </a:r>
            <a:r>
              <a:rPr sz="1500" u="heavy">
                <a:solidFill>
                  <a:srgbClr val="424242"/>
                </a:solidFill>
                <a:uFill>
                  <a:solidFill>
                    <a:srgbClr val="424242"/>
                  </a:solidFill>
                </a:uFill>
                <a:latin typeface="Arial"/>
                <a:cs typeface="Arial"/>
              </a:rPr>
              <a:t>no </a:t>
            </a:r>
            <a:r>
              <a:rPr sz="1500" u="heavy" spc="-10">
                <a:solidFill>
                  <a:srgbClr val="424242"/>
                </a:solidFill>
                <a:uFill>
                  <a:solidFill>
                    <a:srgbClr val="424242"/>
                  </a:solidFill>
                </a:uFill>
                <a:latin typeface="Arial"/>
                <a:cs typeface="Arial"/>
              </a:rPr>
              <a:t>use</a:t>
            </a:r>
            <a:r>
              <a:rPr sz="1500" u="heavy" spc="-5">
                <a:solidFill>
                  <a:srgbClr val="424242"/>
                </a:solidFill>
                <a:uFill>
                  <a:solidFill>
                    <a:srgbClr val="424242"/>
                  </a:solidFill>
                </a:uFill>
                <a:latin typeface="Arial"/>
                <a:cs typeface="Arial"/>
              </a:rPr>
              <a:t> </a:t>
            </a:r>
            <a:r>
              <a:rPr sz="1500" u="heavy">
                <a:solidFill>
                  <a:srgbClr val="424242"/>
                </a:solidFill>
                <a:uFill>
                  <a:solidFill>
                    <a:srgbClr val="424242"/>
                  </a:solidFill>
                </a:uFill>
                <a:latin typeface="Arial"/>
                <a:cs typeface="Arial"/>
              </a:rPr>
              <a:t>to them.</a:t>
            </a:r>
            <a:r>
              <a:rPr sz="1500">
                <a:solidFill>
                  <a:srgbClr val="424242"/>
                </a:solidFill>
                <a:latin typeface="Arial"/>
                <a:cs typeface="Arial"/>
              </a:rPr>
              <a:t> Effective reports are your job</a:t>
            </a:r>
            <a:r>
              <a:rPr sz="1500" spc="-5">
                <a:solidFill>
                  <a:srgbClr val="424242"/>
                </a:solidFill>
                <a:latin typeface="Arial"/>
                <a:cs typeface="Arial"/>
              </a:rPr>
              <a:t> </a:t>
            </a:r>
            <a:r>
              <a:rPr sz="1500" spc="-10">
                <a:solidFill>
                  <a:srgbClr val="424242"/>
                </a:solidFill>
                <a:latin typeface="Arial"/>
                <a:cs typeface="Arial"/>
              </a:rPr>
              <a:t>security.</a:t>
            </a:r>
            <a:endParaRPr sz="1500">
              <a:latin typeface="Arial"/>
              <a:cs typeface="Arial"/>
            </a:endParaRPr>
          </a:p>
          <a:p>
            <a:pPr marL="356235" marR="585470" indent="-344170">
              <a:lnSpc>
                <a:spcPct val="114999"/>
              </a:lnSpc>
              <a:buChar char="●"/>
              <a:tabLst>
                <a:tab pos="356235" algn="l"/>
              </a:tabLst>
            </a:pPr>
            <a:r>
              <a:rPr sz="1500" spc="10">
                <a:solidFill>
                  <a:srgbClr val="424242"/>
                </a:solidFill>
                <a:latin typeface="Arial"/>
                <a:cs typeface="Arial"/>
              </a:rPr>
              <a:t>Include</a:t>
            </a:r>
            <a:r>
              <a:rPr sz="1500" spc="15">
                <a:solidFill>
                  <a:srgbClr val="424242"/>
                </a:solidFill>
                <a:latin typeface="Arial"/>
                <a:cs typeface="Arial"/>
              </a:rPr>
              <a:t> </a:t>
            </a:r>
            <a:r>
              <a:rPr sz="1500" spc="10">
                <a:solidFill>
                  <a:srgbClr val="424242"/>
                </a:solidFill>
                <a:latin typeface="Arial"/>
                <a:cs typeface="Arial"/>
              </a:rPr>
              <a:t>an</a:t>
            </a:r>
            <a:r>
              <a:rPr sz="1500" spc="15">
                <a:solidFill>
                  <a:srgbClr val="424242"/>
                </a:solidFill>
                <a:latin typeface="Arial"/>
                <a:cs typeface="Arial"/>
              </a:rPr>
              <a:t> </a:t>
            </a:r>
            <a:r>
              <a:rPr sz="1500" spc="10">
                <a:solidFill>
                  <a:srgbClr val="424242"/>
                </a:solidFill>
                <a:latin typeface="Arial"/>
                <a:cs typeface="Arial"/>
              </a:rPr>
              <a:t>overview</a:t>
            </a:r>
            <a:r>
              <a:rPr sz="1500" spc="20">
                <a:solidFill>
                  <a:srgbClr val="424242"/>
                </a:solidFill>
                <a:latin typeface="Arial"/>
                <a:cs typeface="Arial"/>
              </a:rPr>
              <a:t> </a:t>
            </a:r>
            <a:r>
              <a:rPr sz="1500" spc="10">
                <a:solidFill>
                  <a:srgbClr val="424242"/>
                </a:solidFill>
                <a:latin typeface="Arial"/>
                <a:cs typeface="Arial"/>
              </a:rPr>
              <a:t>of</a:t>
            </a:r>
            <a:r>
              <a:rPr sz="1500" spc="15">
                <a:solidFill>
                  <a:srgbClr val="424242"/>
                </a:solidFill>
                <a:latin typeface="Arial"/>
                <a:cs typeface="Arial"/>
              </a:rPr>
              <a:t> </a:t>
            </a:r>
            <a:r>
              <a:rPr sz="1500" spc="50">
                <a:solidFill>
                  <a:srgbClr val="424242"/>
                </a:solidFill>
                <a:latin typeface="Arial"/>
                <a:cs typeface="Arial"/>
              </a:rPr>
              <a:t>how</a:t>
            </a:r>
            <a:r>
              <a:rPr sz="1500" spc="20">
                <a:solidFill>
                  <a:srgbClr val="424242"/>
                </a:solidFill>
                <a:latin typeface="Arial"/>
                <a:cs typeface="Arial"/>
              </a:rPr>
              <a:t> </a:t>
            </a:r>
            <a:r>
              <a:rPr sz="1500" spc="10">
                <a:solidFill>
                  <a:srgbClr val="424242"/>
                </a:solidFill>
                <a:latin typeface="Arial"/>
                <a:cs typeface="Arial"/>
              </a:rPr>
              <a:t>their</a:t>
            </a:r>
            <a:r>
              <a:rPr sz="1500" spc="15">
                <a:solidFill>
                  <a:srgbClr val="424242"/>
                </a:solidFill>
                <a:latin typeface="Arial"/>
                <a:cs typeface="Arial"/>
              </a:rPr>
              <a:t> </a:t>
            </a:r>
            <a:r>
              <a:rPr sz="1500" spc="10">
                <a:solidFill>
                  <a:srgbClr val="424242"/>
                </a:solidFill>
                <a:latin typeface="Arial"/>
                <a:cs typeface="Arial"/>
              </a:rPr>
              <a:t>infrastructure</a:t>
            </a:r>
            <a:r>
              <a:rPr sz="1500" spc="20">
                <a:solidFill>
                  <a:srgbClr val="424242"/>
                </a:solidFill>
                <a:latin typeface="Arial"/>
                <a:cs typeface="Arial"/>
              </a:rPr>
              <a:t> </a:t>
            </a:r>
            <a:r>
              <a:rPr sz="1500" spc="10">
                <a:solidFill>
                  <a:srgbClr val="424242"/>
                </a:solidFill>
                <a:latin typeface="Arial"/>
                <a:cs typeface="Arial"/>
              </a:rPr>
              <a:t>withstood</a:t>
            </a:r>
            <a:r>
              <a:rPr sz="1500" spc="15">
                <a:solidFill>
                  <a:srgbClr val="424242"/>
                </a:solidFill>
                <a:latin typeface="Arial"/>
                <a:cs typeface="Arial"/>
              </a:rPr>
              <a:t> </a:t>
            </a:r>
            <a:r>
              <a:rPr sz="1500" spc="10">
                <a:solidFill>
                  <a:srgbClr val="424242"/>
                </a:solidFill>
                <a:latin typeface="Arial"/>
                <a:cs typeface="Arial"/>
              </a:rPr>
              <a:t>your</a:t>
            </a:r>
            <a:r>
              <a:rPr sz="1500" spc="20">
                <a:solidFill>
                  <a:srgbClr val="424242"/>
                </a:solidFill>
                <a:latin typeface="Arial"/>
                <a:cs typeface="Arial"/>
              </a:rPr>
              <a:t> </a:t>
            </a:r>
            <a:r>
              <a:rPr sz="1500">
                <a:solidFill>
                  <a:srgbClr val="424242"/>
                </a:solidFill>
                <a:latin typeface="Arial"/>
                <a:cs typeface="Arial"/>
              </a:rPr>
              <a:t>pentests,</a:t>
            </a:r>
            <a:r>
              <a:rPr sz="1500" spc="15">
                <a:solidFill>
                  <a:srgbClr val="424242"/>
                </a:solidFill>
                <a:latin typeface="Arial"/>
                <a:cs typeface="Arial"/>
              </a:rPr>
              <a:t> </a:t>
            </a:r>
            <a:r>
              <a:rPr sz="1500" spc="-20">
                <a:solidFill>
                  <a:srgbClr val="424242"/>
                </a:solidFill>
                <a:latin typeface="Arial"/>
                <a:cs typeface="Arial"/>
              </a:rPr>
              <a:t>major </a:t>
            </a:r>
            <a:r>
              <a:rPr sz="1500">
                <a:solidFill>
                  <a:srgbClr val="424242"/>
                </a:solidFill>
                <a:latin typeface="Arial"/>
                <a:cs typeface="Arial"/>
              </a:rPr>
              <a:t>takeaways,</a:t>
            </a:r>
            <a:r>
              <a:rPr sz="1500" spc="-100">
                <a:solidFill>
                  <a:srgbClr val="424242"/>
                </a:solidFill>
                <a:latin typeface="Arial"/>
                <a:cs typeface="Arial"/>
              </a:rPr>
              <a:t> </a:t>
            </a:r>
            <a:r>
              <a:rPr sz="1500" spc="-20">
                <a:solidFill>
                  <a:srgbClr val="424242"/>
                </a:solidFill>
                <a:latin typeface="Arial"/>
                <a:cs typeface="Arial"/>
              </a:rPr>
              <a:t>etc.</a:t>
            </a:r>
            <a:endParaRPr sz="1500">
              <a:latin typeface="Arial"/>
              <a:cs typeface="Arial"/>
            </a:endParaRPr>
          </a:p>
          <a:p>
            <a:pPr marL="356235" marR="344805" indent="-344170">
              <a:lnSpc>
                <a:spcPct val="114999"/>
              </a:lnSpc>
              <a:buChar char="●"/>
              <a:tabLst>
                <a:tab pos="356235" algn="l"/>
              </a:tabLst>
            </a:pPr>
            <a:r>
              <a:rPr sz="1500" spc="90">
                <a:solidFill>
                  <a:srgbClr val="424242"/>
                </a:solidFill>
                <a:latin typeface="Arial"/>
                <a:cs typeface="Arial"/>
              </a:rPr>
              <a:t>A</a:t>
            </a:r>
            <a:r>
              <a:rPr sz="1500" spc="80">
                <a:solidFill>
                  <a:srgbClr val="424242"/>
                </a:solidFill>
                <a:latin typeface="Arial"/>
                <a:cs typeface="Arial"/>
              </a:rPr>
              <a:t> </a:t>
            </a:r>
            <a:r>
              <a:rPr sz="1500">
                <a:solidFill>
                  <a:srgbClr val="424242"/>
                </a:solidFill>
                <a:latin typeface="Arial"/>
                <a:cs typeface="Arial"/>
              </a:rPr>
              <a:t>large</a:t>
            </a:r>
            <a:r>
              <a:rPr sz="1500" spc="80">
                <a:solidFill>
                  <a:srgbClr val="424242"/>
                </a:solidFill>
                <a:latin typeface="Arial"/>
                <a:cs typeface="Arial"/>
              </a:rPr>
              <a:t> </a:t>
            </a:r>
            <a:r>
              <a:rPr sz="1500">
                <a:solidFill>
                  <a:srgbClr val="424242"/>
                </a:solidFill>
                <a:latin typeface="Arial"/>
                <a:cs typeface="Arial"/>
              </a:rPr>
              <a:t>part</a:t>
            </a:r>
            <a:r>
              <a:rPr sz="1500" spc="80">
                <a:solidFill>
                  <a:srgbClr val="424242"/>
                </a:solidFill>
                <a:latin typeface="Arial"/>
                <a:cs typeface="Arial"/>
              </a:rPr>
              <a:t> </a:t>
            </a:r>
            <a:r>
              <a:rPr sz="1500">
                <a:solidFill>
                  <a:srgbClr val="424242"/>
                </a:solidFill>
                <a:latin typeface="Arial"/>
                <a:cs typeface="Arial"/>
              </a:rPr>
              <a:t>of</a:t>
            </a:r>
            <a:r>
              <a:rPr sz="1500" spc="85">
                <a:solidFill>
                  <a:srgbClr val="424242"/>
                </a:solidFill>
                <a:latin typeface="Arial"/>
                <a:cs typeface="Arial"/>
              </a:rPr>
              <a:t> </a:t>
            </a:r>
            <a:r>
              <a:rPr sz="1500">
                <a:solidFill>
                  <a:srgbClr val="424242"/>
                </a:solidFill>
                <a:latin typeface="Arial"/>
                <a:cs typeface="Arial"/>
              </a:rPr>
              <a:t>the</a:t>
            </a:r>
            <a:r>
              <a:rPr sz="1500" spc="80">
                <a:solidFill>
                  <a:srgbClr val="424242"/>
                </a:solidFill>
                <a:latin typeface="Arial"/>
                <a:cs typeface="Arial"/>
              </a:rPr>
              <a:t> </a:t>
            </a:r>
            <a:r>
              <a:rPr sz="1500">
                <a:solidFill>
                  <a:srgbClr val="424242"/>
                </a:solidFill>
                <a:latin typeface="Arial"/>
                <a:cs typeface="Arial"/>
              </a:rPr>
              <a:t>pentest</a:t>
            </a:r>
            <a:r>
              <a:rPr sz="1500" spc="80">
                <a:solidFill>
                  <a:srgbClr val="424242"/>
                </a:solidFill>
                <a:latin typeface="Arial"/>
                <a:cs typeface="Arial"/>
              </a:rPr>
              <a:t> </a:t>
            </a:r>
            <a:r>
              <a:rPr sz="1500">
                <a:solidFill>
                  <a:srgbClr val="424242"/>
                </a:solidFill>
                <a:latin typeface="Arial"/>
                <a:cs typeface="Arial"/>
              </a:rPr>
              <a:t>report</a:t>
            </a:r>
            <a:r>
              <a:rPr sz="1500" spc="85">
                <a:solidFill>
                  <a:srgbClr val="424242"/>
                </a:solidFill>
                <a:latin typeface="Arial"/>
                <a:cs typeface="Arial"/>
              </a:rPr>
              <a:t> </a:t>
            </a:r>
            <a:r>
              <a:rPr sz="1500">
                <a:solidFill>
                  <a:srgbClr val="424242"/>
                </a:solidFill>
                <a:latin typeface="Arial"/>
                <a:cs typeface="Arial"/>
              </a:rPr>
              <a:t>afterwards</a:t>
            </a:r>
            <a:r>
              <a:rPr sz="1500" spc="80">
                <a:solidFill>
                  <a:srgbClr val="424242"/>
                </a:solidFill>
                <a:latin typeface="Arial"/>
                <a:cs typeface="Arial"/>
              </a:rPr>
              <a:t> </a:t>
            </a:r>
            <a:r>
              <a:rPr sz="1500">
                <a:solidFill>
                  <a:srgbClr val="424242"/>
                </a:solidFill>
                <a:latin typeface="Arial"/>
                <a:cs typeface="Arial"/>
              </a:rPr>
              <a:t>includes</a:t>
            </a:r>
            <a:r>
              <a:rPr sz="1500" spc="80">
                <a:solidFill>
                  <a:srgbClr val="424242"/>
                </a:solidFill>
                <a:latin typeface="Arial"/>
                <a:cs typeface="Arial"/>
              </a:rPr>
              <a:t> </a:t>
            </a:r>
            <a:r>
              <a:rPr sz="1500">
                <a:solidFill>
                  <a:srgbClr val="424242"/>
                </a:solidFill>
                <a:latin typeface="Arial"/>
                <a:cs typeface="Arial"/>
              </a:rPr>
              <a:t>detailing</a:t>
            </a:r>
            <a:r>
              <a:rPr sz="1500" spc="80">
                <a:solidFill>
                  <a:srgbClr val="424242"/>
                </a:solidFill>
                <a:latin typeface="Arial"/>
                <a:cs typeface="Arial"/>
              </a:rPr>
              <a:t> </a:t>
            </a:r>
            <a:r>
              <a:rPr sz="1500" spc="50">
                <a:solidFill>
                  <a:srgbClr val="424242"/>
                </a:solidFill>
                <a:latin typeface="Arial"/>
                <a:cs typeface="Arial"/>
              </a:rPr>
              <a:t>how</a:t>
            </a:r>
            <a:r>
              <a:rPr sz="1500" spc="85">
                <a:solidFill>
                  <a:srgbClr val="424242"/>
                </a:solidFill>
                <a:latin typeface="Arial"/>
                <a:cs typeface="Arial"/>
              </a:rPr>
              <a:t> </a:t>
            </a:r>
            <a:r>
              <a:rPr sz="1500">
                <a:solidFill>
                  <a:srgbClr val="424242"/>
                </a:solidFill>
                <a:latin typeface="Arial"/>
                <a:cs typeface="Arial"/>
              </a:rPr>
              <a:t>to</a:t>
            </a:r>
            <a:r>
              <a:rPr sz="1500" spc="80">
                <a:solidFill>
                  <a:srgbClr val="424242"/>
                </a:solidFill>
                <a:latin typeface="Arial"/>
                <a:cs typeface="Arial"/>
              </a:rPr>
              <a:t> </a:t>
            </a:r>
            <a:r>
              <a:rPr sz="1500" spc="-10">
                <a:solidFill>
                  <a:srgbClr val="424242"/>
                </a:solidFill>
                <a:latin typeface="Arial"/>
                <a:cs typeface="Arial"/>
              </a:rPr>
              <a:t>reproduce </a:t>
            </a:r>
            <a:r>
              <a:rPr sz="1500">
                <a:solidFill>
                  <a:srgbClr val="424242"/>
                </a:solidFill>
                <a:latin typeface="Arial"/>
                <a:cs typeface="Arial"/>
              </a:rPr>
              <a:t>vulnerabilities,</a:t>
            </a:r>
            <a:r>
              <a:rPr sz="1500" spc="70">
                <a:solidFill>
                  <a:srgbClr val="424242"/>
                </a:solidFill>
                <a:latin typeface="Arial"/>
                <a:cs typeface="Arial"/>
              </a:rPr>
              <a:t> </a:t>
            </a:r>
            <a:r>
              <a:rPr sz="1500" spc="55">
                <a:solidFill>
                  <a:srgbClr val="424242"/>
                </a:solidFill>
                <a:latin typeface="Arial"/>
                <a:cs typeface="Arial"/>
              </a:rPr>
              <a:t>why</a:t>
            </a:r>
            <a:r>
              <a:rPr sz="1500" spc="75">
                <a:solidFill>
                  <a:srgbClr val="424242"/>
                </a:solidFill>
                <a:latin typeface="Arial"/>
                <a:cs typeface="Arial"/>
              </a:rPr>
              <a:t> </a:t>
            </a:r>
            <a:r>
              <a:rPr sz="1500">
                <a:solidFill>
                  <a:srgbClr val="424242"/>
                </a:solidFill>
                <a:latin typeface="Arial"/>
                <a:cs typeface="Arial"/>
              </a:rPr>
              <a:t>the</a:t>
            </a:r>
            <a:r>
              <a:rPr sz="1500" spc="75">
                <a:solidFill>
                  <a:srgbClr val="424242"/>
                </a:solidFill>
                <a:latin typeface="Arial"/>
                <a:cs typeface="Arial"/>
              </a:rPr>
              <a:t> </a:t>
            </a:r>
            <a:r>
              <a:rPr sz="1500">
                <a:solidFill>
                  <a:srgbClr val="424242"/>
                </a:solidFill>
                <a:latin typeface="Arial"/>
                <a:cs typeface="Arial"/>
              </a:rPr>
              <a:t>vulnerability</a:t>
            </a:r>
            <a:r>
              <a:rPr sz="1500" spc="75">
                <a:solidFill>
                  <a:srgbClr val="424242"/>
                </a:solidFill>
                <a:latin typeface="Arial"/>
                <a:cs typeface="Arial"/>
              </a:rPr>
              <a:t> </a:t>
            </a:r>
            <a:r>
              <a:rPr sz="1500">
                <a:solidFill>
                  <a:srgbClr val="424242"/>
                </a:solidFill>
                <a:latin typeface="Arial"/>
                <a:cs typeface="Arial"/>
              </a:rPr>
              <a:t>is</a:t>
            </a:r>
            <a:r>
              <a:rPr sz="1500" spc="75">
                <a:solidFill>
                  <a:srgbClr val="424242"/>
                </a:solidFill>
                <a:latin typeface="Arial"/>
                <a:cs typeface="Arial"/>
              </a:rPr>
              <a:t> </a:t>
            </a:r>
            <a:r>
              <a:rPr sz="1500">
                <a:solidFill>
                  <a:srgbClr val="424242"/>
                </a:solidFill>
                <a:latin typeface="Arial"/>
                <a:cs typeface="Arial"/>
              </a:rPr>
              <a:t>so</a:t>
            </a:r>
            <a:r>
              <a:rPr sz="1500" spc="75">
                <a:solidFill>
                  <a:srgbClr val="424242"/>
                </a:solidFill>
                <a:latin typeface="Arial"/>
                <a:cs typeface="Arial"/>
              </a:rPr>
              <a:t> </a:t>
            </a:r>
            <a:r>
              <a:rPr sz="1500">
                <a:solidFill>
                  <a:srgbClr val="424242"/>
                </a:solidFill>
                <a:latin typeface="Arial"/>
                <a:cs typeface="Arial"/>
              </a:rPr>
              <a:t>important,</a:t>
            </a:r>
            <a:r>
              <a:rPr sz="1500" spc="75">
                <a:solidFill>
                  <a:srgbClr val="424242"/>
                </a:solidFill>
                <a:latin typeface="Arial"/>
                <a:cs typeface="Arial"/>
              </a:rPr>
              <a:t> </a:t>
            </a:r>
            <a:r>
              <a:rPr sz="1500">
                <a:solidFill>
                  <a:srgbClr val="424242"/>
                </a:solidFill>
                <a:latin typeface="Arial"/>
                <a:cs typeface="Arial"/>
              </a:rPr>
              <a:t>and</a:t>
            </a:r>
            <a:r>
              <a:rPr sz="1500" spc="75">
                <a:solidFill>
                  <a:srgbClr val="424242"/>
                </a:solidFill>
                <a:latin typeface="Arial"/>
                <a:cs typeface="Arial"/>
              </a:rPr>
              <a:t> </a:t>
            </a:r>
            <a:r>
              <a:rPr sz="1500" spc="50">
                <a:solidFill>
                  <a:srgbClr val="424242"/>
                </a:solidFill>
                <a:latin typeface="Arial"/>
                <a:cs typeface="Arial"/>
              </a:rPr>
              <a:t>how</a:t>
            </a:r>
            <a:r>
              <a:rPr sz="1500" spc="75">
                <a:solidFill>
                  <a:srgbClr val="424242"/>
                </a:solidFill>
                <a:latin typeface="Arial"/>
                <a:cs typeface="Arial"/>
              </a:rPr>
              <a:t> </a:t>
            </a:r>
            <a:r>
              <a:rPr sz="1500">
                <a:solidFill>
                  <a:srgbClr val="424242"/>
                </a:solidFill>
                <a:latin typeface="Arial"/>
                <a:cs typeface="Arial"/>
              </a:rPr>
              <a:t>to</a:t>
            </a:r>
            <a:r>
              <a:rPr sz="1500" spc="75">
                <a:solidFill>
                  <a:srgbClr val="424242"/>
                </a:solidFill>
                <a:latin typeface="Arial"/>
                <a:cs typeface="Arial"/>
              </a:rPr>
              <a:t> </a:t>
            </a:r>
            <a:r>
              <a:rPr sz="1500">
                <a:solidFill>
                  <a:srgbClr val="424242"/>
                </a:solidFill>
                <a:latin typeface="Arial"/>
                <a:cs typeface="Arial"/>
              </a:rPr>
              <a:t>mitigate</a:t>
            </a:r>
            <a:r>
              <a:rPr sz="1500" spc="70">
                <a:solidFill>
                  <a:srgbClr val="424242"/>
                </a:solidFill>
                <a:latin typeface="Arial"/>
                <a:cs typeface="Arial"/>
              </a:rPr>
              <a:t> </a:t>
            </a:r>
            <a:r>
              <a:rPr sz="1500" spc="35">
                <a:solidFill>
                  <a:srgbClr val="424242"/>
                </a:solidFill>
                <a:latin typeface="Arial"/>
                <a:cs typeface="Arial"/>
              </a:rPr>
              <a:t>it</a:t>
            </a:r>
            <a:endParaRPr sz="1500">
              <a:latin typeface="Arial"/>
              <a:cs typeface="Arial"/>
            </a:endParaRPr>
          </a:p>
          <a:p>
            <a:pPr marL="356235" marR="5080" indent="-344170">
              <a:lnSpc>
                <a:spcPct val="114999"/>
              </a:lnSpc>
              <a:buChar char="●"/>
              <a:tabLst>
                <a:tab pos="356235" algn="l"/>
              </a:tabLst>
            </a:pPr>
            <a:r>
              <a:rPr sz="1500">
                <a:solidFill>
                  <a:srgbClr val="424242"/>
                </a:solidFill>
                <a:latin typeface="Arial"/>
                <a:cs typeface="Arial"/>
              </a:rPr>
              <a:t>Not</a:t>
            </a:r>
            <a:r>
              <a:rPr sz="1500" spc="10">
                <a:solidFill>
                  <a:srgbClr val="424242"/>
                </a:solidFill>
                <a:latin typeface="Arial"/>
                <a:cs typeface="Arial"/>
              </a:rPr>
              <a:t> </a:t>
            </a:r>
            <a:r>
              <a:rPr sz="1500">
                <a:solidFill>
                  <a:srgbClr val="424242"/>
                </a:solidFill>
                <a:latin typeface="Arial"/>
                <a:cs typeface="Arial"/>
              </a:rPr>
              <a:t>a</a:t>
            </a:r>
            <a:r>
              <a:rPr sz="1500" spc="15">
                <a:solidFill>
                  <a:srgbClr val="424242"/>
                </a:solidFill>
                <a:latin typeface="Arial"/>
                <a:cs typeface="Arial"/>
              </a:rPr>
              <a:t> </a:t>
            </a:r>
            <a:r>
              <a:rPr sz="1500">
                <a:solidFill>
                  <a:srgbClr val="424242"/>
                </a:solidFill>
                <a:latin typeface="Arial"/>
                <a:cs typeface="Arial"/>
              </a:rPr>
              <a:t>huge</a:t>
            </a:r>
            <a:r>
              <a:rPr sz="1500" spc="15">
                <a:solidFill>
                  <a:srgbClr val="424242"/>
                </a:solidFill>
                <a:latin typeface="Arial"/>
                <a:cs typeface="Arial"/>
              </a:rPr>
              <a:t> </a:t>
            </a:r>
            <a:r>
              <a:rPr sz="1500">
                <a:solidFill>
                  <a:srgbClr val="424242"/>
                </a:solidFill>
                <a:latin typeface="Arial"/>
                <a:cs typeface="Arial"/>
              </a:rPr>
              <a:t>part</a:t>
            </a:r>
            <a:r>
              <a:rPr sz="1500" spc="15">
                <a:solidFill>
                  <a:srgbClr val="424242"/>
                </a:solidFill>
                <a:latin typeface="Arial"/>
                <a:cs typeface="Arial"/>
              </a:rPr>
              <a:t> </a:t>
            </a:r>
            <a:r>
              <a:rPr sz="1500">
                <a:solidFill>
                  <a:srgbClr val="424242"/>
                </a:solidFill>
                <a:latin typeface="Arial"/>
                <a:cs typeface="Arial"/>
              </a:rPr>
              <a:t>of</a:t>
            </a:r>
            <a:r>
              <a:rPr sz="1500" spc="15">
                <a:solidFill>
                  <a:srgbClr val="424242"/>
                </a:solidFill>
                <a:latin typeface="Arial"/>
                <a:cs typeface="Arial"/>
              </a:rPr>
              <a:t> </a:t>
            </a:r>
            <a:r>
              <a:rPr sz="1500" spc="60">
                <a:solidFill>
                  <a:srgbClr val="424242"/>
                </a:solidFill>
                <a:latin typeface="Arial"/>
                <a:cs typeface="Arial"/>
              </a:rPr>
              <a:t>what</a:t>
            </a:r>
            <a:r>
              <a:rPr sz="1500" spc="15">
                <a:solidFill>
                  <a:srgbClr val="424242"/>
                </a:solidFill>
                <a:latin typeface="Arial"/>
                <a:cs typeface="Arial"/>
              </a:rPr>
              <a:t> </a:t>
            </a:r>
            <a:r>
              <a:rPr sz="1500" spc="60">
                <a:solidFill>
                  <a:srgbClr val="424242"/>
                </a:solidFill>
                <a:latin typeface="Arial"/>
                <a:cs typeface="Arial"/>
              </a:rPr>
              <a:t>we</a:t>
            </a:r>
            <a:r>
              <a:rPr sz="1500" spc="15">
                <a:solidFill>
                  <a:srgbClr val="424242"/>
                </a:solidFill>
                <a:latin typeface="Arial"/>
                <a:cs typeface="Arial"/>
              </a:rPr>
              <a:t> </a:t>
            </a:r>
            <a:r>
              <a:rPr sz="1500">
                <a:solidFill>
                  <a:srgbClr val="424242"/>
                </a:solidFill>
                <a:latin typeface="Arial"/>
                <a:cs typeface="Arial"/>
              </a:rPr>
              <a:t>focus</a:t>
            </a:r>
            <a:r>
              <a:rPr sz="1500" spc="15">
                <a:solidFill>
                  <a:srgbClr val="424242"/>
                </a:solidFill>
                <a:latin typeface="Arial"/>
                <a:cs typeface="Arial"/>
              </a:rPr>
              <a:t> </a:t>
            </a:r>
            <a:r>
              <a:rPr sz="1500">
                <a:solidFill>
                  <a:srgbClr val="424242"/>
                </a:solidFill>
                <a:latin typeface="Arial"/>
                <a:cs typeface="Arial"/>
              </a:rPr>
              <a:t>on</a:t>
            </a:r>
            <a:r>
              <a:rPr sz="1500" spc="15">
                <a:solidFill>
                  <a:srgbClr val="424242"/>
                </a:solidFill>
                <a:latin typeface="Arial"/>
                <a:cs typeface="Arial"/>
              </a:rPr>
              <a:t> </a:t>
            </a:r>
            <a:r>
              <a:rPr sz="1500" spc="-25">
                <a:solidFill>
                  <a:srgbClr val="424242"/>
                </a:solidFill>
                <a:latin typeface="Arial"/>
                <a:cs typeface="Arial"/>
              </a:rPr>
              <a:t>because</a:t>
            </a:r>
            <a:r>
              <a:rPr sz="1500" spc="15">
                <a:solidFill>
                  <a:srgbClr val="424242"/>
                </a:solidFill>
                <a:latin typeface="Arial"/>
                <a:cs typeface="Arial"/>
              </a:rPr>
              <a:t> </a:t>
            </a:r>
            <a:r>
              <a:rPr sz="1500">
                <a:solidFill>
                  <a:srgbClr val="424242"/>
                </a:solidFill>
                <a:latin typeface="Arial"/>
                <a:cs typeface="Arial"/>
              </a:rPr>
              <a:t>it’s</a:t>
            </a:r>
            <a:r>
              <a:rPr sz="1500" spc="15">
                <a:solidFill>
                  <a:srgbClr val="424242"/>
                </a:solidFill>
                <a:latin typeface="Arial"/>
                <a:cs typeface="Arial"/>
              </a:rPr>
              <a:t> </a:t>
            </a:r>
            <a:r>
              <a:rPr sz="1500">
                <a:solidFill>
                  <a:srgbClr val="424242"/>
                </a:solidFill>
                <a:latin typeface="Arial"/>
                <a:cs typeface="Arial"/>
              </a:rPr>
              <a:t>probably</a:t>
            </a:r>
            <a:r>
              <a:rPr sz="1500" spc="15">
                <a:solidFill>
                  <a:srgbClr val="424242"/>
                </a:solidFill>
                <a:latin typeface="Arial"/>
                <a:cs typeface="Arial"/>
              </a:rPr>
              <a:t> </a:t>
            </a:r>
            <a:r>
              <a:rPr sz="1500">
                <a:solidFill>
                  <a:srgbClr val="424242"/>
                </a:solidFill>
                <a:latin typeface="Arial"/>
                <a:cs typeface="Arial"/>
              </a:rPr>
              <a:t>best</a:t>
            </a:r>
            <a:r>
              <a:rPr sz="1500" spc="15">
                <a:solidFill>
                  <a:srgbClr val="424242"/>
                </a:solidFill>
                <a:latin typeface="Arial"/>
                <a:cs typeface="Arial"/>
              </a:rPr>
              <a:t> </a:t>
            </a:r>
            <a:r>
              <a:rPr sz="1500">
                <a:solidFill>
                  <a:srgbClr val="424242"/>
                </a:solidFill>
                <a:latin typeface="Arial"/>
                <a:cs typeface="Arial"/>
              </a:rPr>
              <a:t>if</a:t>
            </a:r>
            <a:r>
              <a:rPr sz="1500" spc="15">
                <a:solidFill>
                  <a:srgbClr val="424242"/>
                </a:solidFill>
                <a:latin typeface="Arial"/>
                <a:cs typeface="Arial"/>
              </a:rPr>
              <a:t> </a:t>
            </a:r>
            <a:r>
              <a:rPr sz="1500">
                <a:solidFill>
                  <a:srgbClr val="424242"/>
                </a:solidFill>
                <a:latin typeface="Arial"/>
                <a:cs typeface="Arial"/>
              </a:rPr>
              <a:t>you</a:t>
            </a:r>
            <a:r>
              <a:rPr sz="1500" spc="15">
                <a:solidFill>
                  <a:srgbClr val="424242"/>
                </a:solidFill>
                <a:latin typeface="Arial"/>
                <a:cs typeface="Arial"/>
              </a:rPr>
              <a:t> </a:t>
            </a:r>
            <a:r>
              <a:rPr sz="1500">
                <a:solidFill>
                  <a:srgbClr val="424242"/>
                </a:solidFill>
                <a:latin typeface="Arial"/>
                <a:cs typeface="Arial"/>
              </a:rPr>
              <a:t>learn</a:t>
            </a:r>
            <a:r>
              <a:rPr sz="1500" spc="15">
                <a:solidFill>
                  <a:srgbClr val="424242"/>
                </a:solidFill>
                <a:latin typeface="Arial"/>
                <a:cs typeface="Arial"/>
              </a:rPr>
              <a:t> </a:t>
            </a:r>
            <a:r>
              <a:rPr sz="1500">
                <a:solidFill>
                  <a:srgbClr val="424242"/>
                </a:solidFill>
                <a:latin typeface="Arial"/>
                <a:cs typeface="Arial"/>
              </a:rPr>
              <a:t>from</a:t>
            </a:r>
            <a:r>
              <a:rPr sz="1500" spc="15">
                <a:solidFill>
                  <a:srgbClr val="424242"/>
                </a:solidFill>
                <a:latin typeface="Arial"/>
                <a:cs typeface="Arial"/>
              </a:rPr>
              <a:t> </a:t>
            </a:r>
            <a:r>
              <a:rPr sz="1500" spc="-20">
                <a:solidFill>
                  <a:srgbClr val="424242"/>
                </a:solidFill>
                <a:latin typeface="Arial"/>
                <a:cs typeface="Arial"/>
              </a:rPr>
              <a:t>your </a:t>
            </a:r>
            <a:r>
              <a:rPr sz="1500">
                <a:solidFill>
                  <a:srgbClr val="424242"/>
                </a:solidFill>
                <a:latin typeface="Arial"/>
                <a:cs typeface="Arial"/>
              </a:rPr>
              <a:t>company</a:t>
            </a:r>
            <a:r>
              <a:rPr sz="1500" spc="-20">
                <a:solidFill>
                  <a:srgbClr val="424242"/>
                </a:solidFill>
                <a:latin typeface="Arial"/>
                <a:cs typeface="Arial"/>
              </a:rPr>
              <a:t> </a:t>
            </a:r>
            <a:r>
              <a:rPr sz="1500" spc="50">
                <a:solidFill>
                  <a:srgbClr val="424242"/>
                </a:solidFill>
                <a:latin typeface="Arial"/>
                <a:cs typeface="Arial"/>
              </a:rPr>
              <a:t>how</a:t>
            </a:r>
            <a:r>
              <a:rPr sz="1500" spc="-15">
                <a:solidFill>
                  <a:srgbClr val="424242"/>
                </a:solidFill>
                <a:latin typeface="Arial"/>
                <a:cs typeface="Arial"/>
              </a:rPr>
              <a:t> </a:t>
            </a:r>
            <a:r>
              <a:rPr sz="1500">
                <a:solidFill>
                  <a:srgbClr val="424242"/>
                </a:solidFill>
                <a:latin typeface="Arial"/>
                <a:cs typeface="Arial"/>
              </a:rPr>
              <a:t>they</a:t>
            </a:r>
            <a:r>
              <a:rPr sz="1500" spc="-20">
                <a:solidFill>
                  <a:srgbClr val="424242"/>
                </a:solidFill>
                <a:latin typeface="Arial"/>
                <a:cs typeface="Arial"/>
              </a:rPr>
              <a:t> </a:t>
            </a:r>
            <a:r>
              <a:rPr sz="1500" spc="-10">
                <a:solidFill>
                  <a:srgbClr val="424242"/>
                </a:solidFill>
                <a:latin typeface="Arial"/>
                <a:cs typeface="Arial"/>
              </a:rPr>
              <a:t>make</a:t>
            </a:r>
            <a:r>
              <a:rPr sz="1500" spc="-15">
                <a:solidFill>
                  <a:srgbClr val="424242"/>
                </a:solidFill>
                <a:latin typeface="Arial"/>
                <a:cs typeface="Arial"/>
              </a:rPr>
              <a:t> </a:t>
            </a:r>
            <a:r>
              <a:rPr sz="1500">
                <a:solidFill>
                  <a:srgbClr val="424242"/>
                </a:solidFill>
                <a:latin typeface="Arial"/>
                <a:cs typeface="Arial"/>
              </a:rPr>
              <a:t>the</a:t>
            </a:r>
            <a:r>
              <a:rPr sz="1500" spc="-20">
                <a:solidFill>
                  <a:srgbClr val="424242"/>
                </a:solidFill>
                <a:latin typeface="Arial"/>
                <a:cs typeface="Arial"/>
              </a:rPr>
              <a:t> </a:t>
            </a:r>
            <a:r>
              <a:rPr sz="1500" spc="-10">
                <a:solidFill>
                  <a:srgbClr val="424242"/>
                </a:solidFill>
                <a:latin typeface="Arial"/>
                <a:cs typeface="Arial"/>
              </a:rPr>
              <a:t>reports</a:t>
            </a:r>
            <a:endParaRPr sz="15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D111-A714-9BF3-4533-ED22F21A3FDA}"/>
              </a:ext>
            </a:extLst>
          </p:cNvPr>
          <p:cNvSpPr>
            <a:spLocks noGrp="1"/>
          </p:cNvSpPr>
          <p:nvPr>
            <p:ph type="title"/>
          </p:nvPr>
        </p:nvSpPr>
        <p:spPr>
          <a:xfrm>
            <a:off x="853621" y="2025756"/>
            <a:ext cx="6957695" cy="553998"/>
          </a:xfrm>
        </p:spPr>
        <p:txBody>
          <a:bodyPr wrap="square" lIns="0" tIns="0" rIns="0" bIns="0" anchor="t">
            <a:spAutoFit/>
          </a:bodyPr>
          <a:lstStyle/>
          <a:p>
            <a:r>
              <a:rPr lang="en-US" sz="3600">
                <a:solidFill>
                  <a:schemeClr val="bg1"/>
                </a:solidFill>
              </a:rPr>
              <a:t>Installing Kali Linux</a:t>
            </a:r>
          </a:p>
        </p:txBody>
      </p:sp>
    </p:spTree>
    <p:extLst>
      <p:ext uri="{BB962C8B-B14F-4D97-AF65-F5344CB8AC3E}">
        <p14:creationId xmlns:p14="http://schemas.microsoft.com/office/powerpoint/2010/main" val="2977738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66A71-8CA7-C635-D07F-DEF81FC7693D}"/>
              </a:ext>
            </a:extLst>
          </p:cNvPr>
          <p:cNvSpPr>
            <a:spLocks noGrp="1"/>
          </p:cNvSpPr>
          <p:nvPr>
            <p:ph type="title"/>
          </p:nvPr>
        </p:nvSpPr>
        <p:spPr>
          <a:xfrm>
            <a:off x="1376825" y="657376"/>
            <a:ext cx="6957695" cy="430887"/>
          </a:xfrm>
        </p:spPr>
        <p:txBody>
          <a:bodyPr wrap="square" lIns="0" tIns="0" rIns="0" bIns="0" anchor="t">
            <a:spAutoFit/>
          </a:bodyPr>
          <a:lstStyle/>
          <a:p>
            <a:r>
              <a:rPr lang="en-US"/>
              <a:t>What is a Virtual Machine?</a:t>
            </a:r>
          </a:p>
        </p:txBody>
      </p:sp>
      <p:sp>
        <p:nvSpPr>
          <p:cNvPr id="3" name="Text Placeholder 2">
            <a:extLst>
              <a:ext uri="{FF2B5EF4-FFF2-40B4-BE49-F238E27FC236}">
                <a16:creationId xmlns:a16="http://schemas.microsoft.com/office/drawing/2014/main" id="{6A3E74F1-51BC-74CA-C1B0-B9FC19E2203B}"/>
              </a:ext>
            </a:extLst>
          </p:cNvPr>
          <p:cNvSpPr>
            <a:spLocks noGrp="1"/>
          </p:cNvSpPr>
          <p:nvPr>
            <p:ph type="body" idx="1"/>
          </p:nvPr>
        </p:nvSpPr>
        <p:spPr>
          <a:xfrm>
            <a:off x="651262" y="1628989"/>
            <a:ext cx="7984490" cy="1384995"/>
          </a:xfrm>
        </p:spPr>
        <p:txBody>
          <a:bodyPr wrap="square" lIns="0" tIns="0" rIns="0" bIns="0" anchor="t">
            <a:spAutoFit/>
          </a:bodyPr>
          <a:lstStyle/>
          <a:p>
            <a:r>
              <a:rPr lang="en-US">
                <a:solidFill>
                  <a:srgbClr val="4D5156"/>
                </a:solidFill>
              </a:rPr>
              <a:t>A virtual machine is the virtualization or emulation of a computer system on your own host. This allows you to run another OS on your system, including other OS's that aren't native to your computer. For example, a Windows machine could run MacOS or any flavor of Linux, or another Windows OS computer on their system. And it stays completely virtualized, meaning (generally), that anything that happens on that VM won't affect the host computer. Malware, files, changes, and activity all stay within the VM. </a:t>
            </a:r>
            <a:endParaRPr lang="en-US"/>
          </a:p>
        </p:txBody>
      </p:sp>
    </p:spTree>
    <p:extLst>
      <p:ext uri="{BB962C8B-B14F-4D97-AF65-F5344CB8AC3E}">
        <p14:creationId xmlns:p14="http://schemas.microsoft.com/office/powerpoint/2010/main" val="274309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22F6D-61C5-A7B8-B631-810F03F55044}"/>
              </a:ext>
            </a:extLst>
          </p:cNvPr>
          <p:cNvSpPr>
            <a:spLocks noGrp="1"/>
          </p:cNvSpPr>
          <p:nvPr>
            <p:ph type="title"/>
          </p:nvPr>
        </p:nvSpPr>
        <p:spPr>
          <a:xfrm>
            <a:off x="1376825" y="657376"/>
            <a:ext cx="6957695" cy="430887"/>
          </a:xfrm>
        </p:spPr>
        <p:txBody>
          <a:bodyPr wrap="square" lIns="0" tIns="0" rIns="0" bIns="0" anchor="t">
            <a:spAutoFit/>
          </a:bodyPr>
          <a:lstStyle/>
          <a:p>
            <a:r>
              <a:rPr lang="en-US"/>
              <a:t>Step One – Installing VMware</a:t>
            </a:r>
          </a:p>
        </p:txBody>
      </p:sp>
      <p:sp>
        <p:nvSpPr>
          <p:cNvPr id="3" name="Text Placeholder 2">
            <a:extLst>
              <a:ext uri="{FF2B5EF4-FFF2-40B4-BE49-F238E27FC236}">
                <a16:creationId xmlns:a16="http://schemas.microsoft.com/office/drawing/2014/main" id="{9CB172E9-E8FA-B594-A1FB-F963F43999D6}"/>
              </a:ext>
            </a:extLst>
          </p:cNvPr>
          <p:cNvSpPr>
            <a:spLocks noGrp="1"/>
          </p:cNvSpPr>
          <p:nvPr>
            <p:ph type="body" idx="1"/>
          </p:nvPr>
        </p:nvSpPr>
        <p:spPr>
          <a:xfrm>
            <a:off x="651262" y="1628989"/>
            <a:ext cx="7984490" cy="1615827"/>
          </a:xfrm>
        </p:spPr>
        <p:txBody>
          <a:bodyPr wrap="square" lIns="0" tIns="0" rIns="0" bIns="0" anchor="t">
            <a:spAutoFit/>
          </a:bodyPr>
          <a:lstStyle/>
          <a:p>
            <a:pPr marL="285750" indent="-285750">
              <a:buFont typeface="Arial"/>
              <a:buChar char="•"/>
            </a:pPr>
            <a:r>
              <a:rPr lang="en-US"/>
              <a:t>Go to software.byu.edu and click 'Student'</a:t>
            </a:r>
          </a:p>
          <a:p>
            <a:pPr marL="285750" indent="-285750">
              <a:buFont typeface="Arial"/>
              <a:buChar char="•"/>
            </a:pPr>
            <a:r>
              <a:rPr lang="en-US"/>
              <a:t>For Windows and Linux, find 'VMware Workstation' and follow the link</a:t>
            </a:r>
          </a:p>
          <a:p>
            <a:pPr marL="285750" indent="-285750">
              <a:buFont typeface="Arial"/>
              <a:buChar char="•"/>
            </a:pPr>
            <a:r>
              <a:rPr lang="en-US"/>
              <a:t>For Mac, find 'VMware Fusion' and follow the link</a:t>
            </a:r>
          </a:p>
          <a:p>
            <a:pPr marL="285750" indent="-285750">
              <a:buFont typeface="Arial"/>
              <a:buChar char="•"/>
            </a:pPr>
            <a:r>
              <a:rPr lang="en-US"/>
              <a:t>Scroll down and Download for your OS, for Mac choose VMware Fusion Pro </a:t>
            </a:r>
          </a:p>
          <a:p>
            <a:pPr marL="285750" indent="-285750">
              <a:buFont typeface="Arial"/>
              <a:buChar char="•"/>
            </a:pPr>
            <a:r>
              <a:rPr lang="en-US"/>
              <a:t>Once downloaded and opened, click 'Add key'</a:t>
            </a:r>
          </a:p>
          <a:p>
            <a:pPr marL="285750" indent="-285750">
              <a:buFont typeface="Arial"/>
              <a:buChar char="•"/>
            </a:pPr>
            <a:r>
              <a:rPr lang="en-US"/>
              <a:t>Copy and paste the key to get full access to VMware</a:t>
            </a:r>
          </a:p>
          <a:p>
            <a:pPr marL="285750" indent="-285750">
              <a:buFont typeface="Arial"/>
              <a:buChar char="•"/>
            </a:pPr>
            <a:endParaRPr lang="en-US"/>
          </a:p>
        </p:txBody>
      </p:sp>
    </p:spTree>
    <p:extLst>
      <p:ext uri="{BB962C8B-B14F-4D97-AF65-F5344CB8AC3E}">
        <p14:creationId xmlns:p14="http://schemas.microsoft.com/office/powerpoint/2010/main" val="3113509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5A331-E289-EBC8-0C24-B0ED014F87BF}"/>
              </a:ext>
            </a:extLst>
          </p:cNvPr>
          <p:cNvSpPr>
            <a:spLocks noGrp="1"/>
          </p:cNvSpPr>
          <p:nvPr>
            <p:ph type="title"/>
          </p:nvPr>
        </p:nvSpPr>
        <p:spPr>
          <a:xfrm>
            <a:off x="1376825" y="657376"/>
            <a:ext cx="6957695" cy="430887"/>
          </a:xfrm>
        </p:spPr>
        <p:txBody>
          <a:bodyPr wrap="square" lIns="0" tIns="0" rIns="0" bIns="0" anchor="t">
            <a:spAutoFit/>
          </a:bodyPr>
          <a:lstStyle/>
          <a:p>
            <a:r>
              <a:rPr lang="en-US"/>
              <a:t>Step Two – Installing Kali</a:t>
            </a:r>
          </a:p>
        </p:txBody>
      </p:sp>
      <p:sp>
        <p:nvSpPr>
          <p:cNvPr id="3" name="Text Placeholder 2">
            <a:extLst>
              <a:ext uri="{FF2B5EF4-FFF2-40B4-BE49-F238E27FC236}">
                <a16:creationId xmlns:a16="http://schemas.microsoft.com/office/drawing/2014/main" id="{817BF392-D86D-B7CF-5E07-BADBD103B4B2}"/>
              </a:ext>
            </a:extLst>
          </p:cNvPr>
          <p:cNvSpPr>
            <a:spLocks noGrp="1"/>
          </p:cNvSpPr>
          <p:nvPr>
            <p:ph type="body" idx="1"/>
          </p:nvPr>
        </p:nvSpPr>
        <p:spPr>
          <a:xfrm>
            <a:off x="651262" y="1628989"/>
            <a:ext cx="7984490" cy="2308324"/>
          </a:xfrm>
        </p:spPr>
        <p:txBody>
          <a:bodyPr wrap="square" lIns="0" tIns="0" rIns="0" bIns="0" anchor="t">
            <a:spAutoFit/>
          </a:bodyPr>
          <a:lstStyle/>
          <a:p>
            <a:pPr marL="285750" indent="-285750">
              <a:buFont typeface="Arial"/>
              <a:buChar char="•"/>
            </a:pPr>
            <a:r>
              <a:rPr lang="en-US"/>
              <a:t>Go to kali.org/get-kali</a:t>
            </a:r>
          </a:p>
          <a:p>
            <a:pPr marL="285750" indent="-285750">
              <a:buFont typeface="Arial"/>
              <a:buChar char="•"/>
            </a:pPr>
            <a:r>
              <a:rPr lang="en-US"/>
              <a:t>Click on 'Virtual Machines'</a:t>
            </a:r>
          </a:p>
          <a:p>
            <a:pPr marL="285750" indent="-285750">
              <a:buFont typeface="Arial"/>
              <a:buChar char="•"/>
            </a:pPr>
            <a:r>
              <a:rPr lang="en-US"/>
              <a:t>Hit the      arrow on VMware</a:t>
            </a:r>
          </a:p>
          <a:p>
            <a:pPr marL="285750" indent="-285750">
              <a:buFont typeface="Arial"/>
              <a:buChar char="•"/>
            </a:pPr>
            <a:r>
              <a:rPr lang="en-US"/>
              <a:t>Install 7zip if needed for windows only at https://7zip.org</a:t>
            </a:r>
          </a:p>
          <a:p>
            <a:pPr marL="285750" indent="-285750">
              <a:buFont typeface="Arial"/>
              <a:buChar char="•"/>
            </a:pPr>
            <a:r>
              <a:rPr lang="en-US"/>
              <a:t>Extract the 7z file</a:t>
            </a:r>
          </a:p>
          <a:p>
            <a:pPr marL="285750" indent="-285750">
              <a:buFont typeface="Arial"/>
              <a:buChar char="•"/>
            </a:pPr>
            <a:r>
              <a:rPr lang="en-US"/>
              <a:t>Once extracted, find the .</a:t>
            </a:r>
            <a:r>
              <a:rPr lang="en-US" err="1"/>
              <a:t>vmx</a:t>
            </a:r>
            <a:r>
              <a:rPr lang="en-US"/>
              <a:t> file in the folder that was extracted and double click.</a:t>
            </a:r>
          </a:p>
          <a:p>
            <a:pPr marL="285750" indent="-285750">
              <a:buFont typeface="Arial"/>
              <a:buChar char="•"/>
            </a:pPr>
            <a:r>
              <a:rPr lang="en-US"/>
              <a:t>When setting up, give the VM at least 4GB of Ram, set it to 1 processor with 2 </a:t>
            </a:r>
            <a:r>
              <a:rPr lang="en-US" err="1"/>
              <a:t>cpu</a:t>
            </a:r>
            <a:r>
              <a:rPr lang="en-US"/>
              <a:t> cores, and 80 GB of storage. </a:t>
            </a:r>
          </a:p>
          <a:p>
            <a:pPr marL="285750" indent="-285750">
              <a:buFont typeface="Arial"/>
              <a:buChar char="•"/>
            </a:pPr>
            <a:r>
              <a:rPr lang="en-US"/>
              <a:t>Boot it up, and the username and password will be kali</a:t>
            </a:r>
          </a:p>
          <a:p>
            <a:pPr marL="285750" indent="-285750">
              <a:buFont typeface="Arial"/>
              <a:buChar char="•"/>
            </a:pPr>
            <a:endParaRPr lang="en-US"/>
          </a:p>
        </p:txBody>
      </p:sp>
      <p:cxnSp>
        <p:nvCxnSpPr>
          <p:cNvPr id="4" name="Straight Arrow Connector 3">
            <a:extLst>
              <a:ext uri="{FF2B5EF4-FFF2-40B4-BE49-F238E27FC236}">
                <a16:creationId xmlns:a16="http://schemas.microsoft.com/office/drawing/2014/main" id="{E42DF8A9-5BB8-D5C3-046E-7648FCB49593}"/>
              </a:ext>
            </a:extLst>
          </p:cNvPr>
          <p:cNvCxnSpPr/>
          <p:nvPr/>
        </p:nvCxnSpPr>
        <p:spPr>
          <a:xfrm flipH="1">
            <a:off x="1640446" y="2066255"/>
            <a:ext cx="3220" cy="1658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8911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024" y="2244967"/>
            <a:ext cx="3522345" cy="574040"/>
          </a:xfrm>
          <a:prstGeom prst="rect">
            <a:avLst/>
          </a:prstGeom>
        </p:spPr>
        <p:txBody>
          <a:bodyPr vert="horz" wrap="square" lIns="0" tIns="12700" rIns="0" bIns="0" rtlCol="0">
            <a:spAutoFit/>
          </a:bodyPr>
          <a:lstStyle/>
          <a:p>
            <a:pPr marL="12700">
              <a:lnSpc>
                <a:spcPct val="100000"/>
              </a:lnSpc>
              <a:spcBef>
                <a:spcPts val="100"/>
              </a:spcBef>
            </a:pPr>
            <a:r>
              <a:rPr sz="3600" spc="65">
                <a:solidFill>
                  <a:srgbClr val="FFFFFF"/>
                </a:solidFill>
              </a:rPr>
              <a:t>Reconnaissance</a:t>
            </a:r>
            <a:endParaRPr sz="3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t>Information</a:t>
            </a:r>
            <a:r>
              <a:rPr spc="400"/>
              <a:t> </a:t>
            </a:r>
            <a:r>
              <a:rPr spc="45"/>
              <a:t>Gathering</a:t>
            </a:r>
          </a:p>
        </p:txBody>
      </p:sp>
      <p:sp>
        <p:nvSpPr>
          <p:cNvPr id="3" name="object 3"/>
          <p:cNvSpPr txBox="1"/>
          <p:nvPr/>
        </p:nvSpPr>
        <p:spPr>
          <a:xfrm>
            <a:off x="651262" y="1628989"/>
            <a:ext cx="7414895" cy="2917190"/>
          </a:xfrm>
          <a:prstGeom prst="rect">
            <a:avLst/>
          </a:prstGeom>
        </p:spPr>
        <p:txBody>
          <a:bodyPr vert="horz" wrap="square" lIns="0" tIns="46990" rIns="0" bIns="0" rtlCol="0">
            <a:spAutoFit/>
          </a:bodyPr>
          <a:lstStyle/>
          <a:p>
            <a:pPr marL="356235" indent="-343535">
              <a:lnSpc>
                <a:spcPct val="100000"/>
              </a:lnSpc>
              <a:spcBef>
                <a:spcPts val="370"/>
              </a:spcBef>
              <a:buChar char="●"/>
              <a:tabLst>
                <a:tab pos="356235" algn="l"/>
              </a:tabLst>
            </a:pPr>
            <a:r>
              <a:rPr sz="1500">
                <a:solidFill>
                  <a:srgbClr val="424242"/>
                </a:solidFill>
                <a:latin typeface="Arial"/>
                <a:cs typeface="Arial"/>
              </a:rPr>
              <a:t>Enumerating</a:t>
            </a:r>
            <a:r>
              <a:rPr sz="1500" spc="-20">
                <a:solidFill>
                  <a:srgbClr val="424242"/>
                </a:solidFill>
                <a:latin typeface="Arial"/>
                <a:cs typeface="Arial"/>
              </a:rPr>
              <a:t> </a:t>
            </a:r>
            <a:r>
              <a:rPr sz="1500" spc="-10">
                <a:solidFill>
                  <a:srgbClr val="424242"/>
                </a:solidFill>
                <a:latin typeface="Arial"/>
                <a:cs typeface="Arial"/>
              </a:rPr>
              <a:t>subdomains</a:t>
            </a:r>
            <a:endParaRPr sz="1500">
              <a:latin typeface="Arial"/>
              <a:cs typeface="Arial"/>
            </a:endParaRPr>
          </a:p>
          <a:p>
            <a:pPr marL="813435" lvl="1" indent="-344170">
              <a:lnSpc>
                <a:spcPct val="100000"/>
              </a:lnSpc>
              <a:spcBef>
                <a:spcPts val="270"/>
              </a:spcBef>
              <a:buChar char="○"/>
              <a:tabLst>
                <a:tab pos="813435" algn="l"/>
              </a:tabLst>
            </a:pPr>
            <a:r>
              <a:rPr sz="1500" b="1" spc="-20">
                <a:solidFill>
                  <a:srgbClr val="424242"/>
                </a:solidFill>
                <a:latin typeface="Arial"/>
                <a:cs typeface="Arial"/>
              </a:rPr>
              <a:t>Depends</a:t>
            </a:r>
            <a:r>
              <a:rPr sz="1500" b="1" spc="10">
                <a:solidFill>
                  <a:srgbClr val="424242"/>
                </a:solidFill>
                <a:latin typeface="Arial"/>
                <a:cs typeface="Arial"/>
              </a:rPr>
              <a:t> </a:t>
            </a:r>
            <a:r>
              <a:rPr sz="1500" b="1" spc="-10">
                <a:solidFill>
                  <a:srgbClr val="424242"/>
                </a:solidFill>
                <a:latin typeface="Arial"/>
                <a:cs typeface="Arial"/>
              </a:rPr>
              <a:t>on</a:t>
            </a:r>
            <a:r>
              <a:rPr sz="1500" b="1" spc="10">
                <a:solidFill>
                  <a:srgbClr val="424242"/>
                </a:solidFill>
                <a:latin typeface="Arial"/>
                <a:cs typeface="Arial"/>
              </a:rPr>
              <a:t> </a:t>
            </a:r>
            <a:r>
              <a:rPr sz="1500" b="1" spc="-80">
                <a:solidFill>
                  <a:srgbClr val="424242"/>
                </a:solidFill>
                <a:latin typeface="Arial"/>
                <a:cs typeface="Arial"/>
              </a:rPr>
              <a:t>scope</a:t>
            </a:r>
            <a:r>
              <a:rPr sz="1500" b="1" spc="-10">
                <a:solidFill>
                  <a:srgbClr val="424242"/>
                </a:solidFill>
                <a:latin typeface="Arial"/>
                <a:cs typeface="Arial"/>
              </a:rPr>
              <a:t> </a:t>
            </a:r>
            <a:r>
              <a:rPr sz="1500" spc="135">
                <a:solidFill>
                  <a:srgbClr val="424242"/>
                </a:solidFill>
                <a:latin typeface="Arial"/>
                <a:cs typeface="Arial"/>
              </a:rPr>
              <a:t>-</a:t>
            </a:r>
            <a:r>
              <a:rPr sz="1500" spc="-5">
                <a:solidFill>
                  <a:srgbClr val="424242"/>
                </a:solidFill>
                <a:latin typeface="Arial"/>
                <a:cs typeface="Arial"/>
              </a:rPr>
              <a:t> </a:t>
            </a:r>
            <a:r>
              <a:rPr sz="1500">
                <a:solidFill>
                  <a:srgbClr val="424242"/>
                </a:solidFill>
                <a:latin typeface="Arial"/>
                <a:cs typeface="Arial"/>
              </a:rPr>
              <a:t>use</a:t>
            </a:r>
            <a:r>
              <a:rPr sz="1500" spc="-5">
                <a:solidFill>
                  <a:srgbClr val="424242"/>
                </a:solidFill>
                <a:latin typeface="Arial"/>
                <a:cs typeface="Arial"/>
              </a:rPr>
              <a:t> </a:t>
            </a:r>
            <a:r>
              <a:rPr sz="1500">
                <a:solidFill>
                  <a:srgbClr val="424242"/>
                </a:solidFill>
                <a:latin typeface="Arial"/>
                <a:cs typeface="Arial"/>
              </a:rPr>
              <a:t>tools</a:t>
            </a:r>
            <a:r>
              <a:rPr sz="1500" spc="-5">
                <a:solidFill>
                  <a:srgbClr val="424242"/>
                </a:solidFill>
                <a:latin typeface="Arial"/>
                <a:cs typeface="Arial"/>
              </a:rPr>
              <a:t> </a:t>
            </a:r>
            <a:r>
              <a:rPr sz="1500">
                <a:solidFill>
                  <a:srgbClr val="424242"/>
                </a:solidFill>
                <a:latin typeface="Arial"/>
                <a:cs typeface="Arial"/>
              </a:rPr>
              <a:t>like sublist3r,</a:t>
            </a:r>
            <a:r>
              <a:rPr sz="1500" spc="-5">
                <a:solidFill>
                  <a:srgbClr val="424242"/>
                </a:solidFill>
                <a:latin typeface="Arial"/>
                <a:cs typeface="Arial"/>
              </a:rPr>
              <a:t> </a:t>
            </a:r>
            <a:r>
              <a:rPr sz="1500">
                <a:solidFill>
                  <a:srgbClr val="424242"/>
                </a:solidFill>
                <a:latin typeface="Arial"/>
                <a:cs typeface="Arial"/>
              </a:rPr>
              <a:t>DNSDumpster,</a:t>
            </a:r>
            <a:r>
              <a:rPr sz="1500" spc="-5">
                <a:solidFill>
                  <a:srgbClr val="424242"/>
                </a:solidFill>
                <a:latin typeface="Arial"/>
                <a:cs typeface="Arial"/>
              </a:rPr>
              <a:t> </a:t>
            </a:r>
            <a:r>
              <a:rPr sz="1500">
                <a:solidFill>
                  <a:srgbClr val="424242"/>
                </a:solidFill>
                <a:latin typeface="Arial"/>
                <a:cs typeface="Arial"/>
              </a:rPr>
              <a:t>and</a:t>
            </a:r>
            <a:r>
              <a:rPr sz="1500" spc="-5">
                <a:solidFill>
                  <a:srgbClr val="424242"/>
                </a:solidFill>
                <a:latin typeface="Arial"/>
                <a:cs typeface="Arial"/>
              </a:rPr>
              <a:t> </a:t>
            </a:r>
            <a:r>
              <a:rPr sz="1500">
                <a:solidFill>
                  <a:srgbClr val="424242"/>
                </a:solidFill>
                <a:latin typeface="Arial"/>
                <a:cs typeface="Arial"/>
              </a:rPr>
              <a:t>crt.sh</a:t>
            </a:r>
            <a:r>
              <a:rPr sz="1500" spc="-5">
                <a:solidFill>
                  <a:srgbClr val="424242"/>
                </a:solidFill>
                <a:latin typeface="Arial"/>
                <a:cs typeface="Arial"/>
              </a:rPr>
              <a:t> </a:t>
            </a:r>
            <a:r>
              <a:rPr sz="1500">
                <a:solidFill>
                  <a:srgbClr val="424242"/>
                </a:solidFill>
                <a:latin typeface="Arial"/>
                <a:cs typeface="Arial"/>
              </a:rPr>
              <a:t>to</a:t>
            </a:r>
            <a:r>
              <a:rPr sz="1500" spc="-5">
                <a:solidFill>
                  <a:srgbClr val="424242"/>
                </a:solidFill>
                <a:latin typeface="Arial"/>
                <a:cs typeface="Arial"/>
              </a:rPr>
              <a:t> </a:t>
            </a:r>
            <a:r>
              <a:rPr sz="1500" spc="-25">
                <a:solidFill>
                  <a:srgbClr val="424242"/>
                </a:solidFill>
                <a:latin typeface="Arial"/>
                <a:cs typeface="Arial"/>
              </a:rPr>
              <a:t>ﬁnd</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theHarvester</a:t>
            </a:r>
            <a:r>
              <a:rPr sz="1500" spc="-25">
                <a:solidFill>
                  <a:srgbClr val="424242"/>
                </a:solidFill>
                <a:latin typeface="Arial"/>
                <a:cs typeface="Arial"/>
              </a:rPr>
              <a:t> </a:t>
            </a:r>
            <a:r>
              <a:rPr sz="1500">
                <a:solidFill>
                  <a:srgbClr val="424242"/>
                </a:solidFill>
                <a:latin typeface="Arial"/>
                <a:cs typeface="Arial"/>
              </a:rPr>
              <a:t>is</a:t>
            </a:r>
            <a:r>
              <a:rPr sz="1500" spc="-25">
                <a:solidFill>
                  <a:srgbClr val="424242"/>
                </a:solidFill>
                <a:latin typeface="Arial"/>
                <a:cs typeface="Arial"/>
              </a:rPr>
              <a:t> </a:t>
            </a:r>
            <a:r>
              <a:rPr sz="1500">
                <a:solidFill>
                  <a:srgbClr val="424242"/>
                </a:solidFill>
                <a:latin typeface="Arial"/>
                <a:cs typeface="Arial"/>
              </a:rPr>
              <a:t>a</a:t>
            </a:r>
            <a:r>
              <a:rPr sz="1500" spc="-20">
                <a:solidFill>
                  <a:srgbClr val="424242"/>
                </a:solidFill>
                <a:latin typeface="Arial"/>
                <a:cs typeface="Arial"/>
              </a:rPr>
              <a:t> </a:t>
            </a:r>
            <a:r>
              <a:rPr sz="1500">
                <a:solidFill>
                  <a:srgbClr val="424242"/>
                </a:solidFill>
                <a:latin typeface="Arial"/>
                <a:cs typeface="Arial"/>
              </a:rPr>
              <a:t>common</a:t>
            </a:r>
            <a:r>
              <a:rPr sz="1500" spc="-25">
                <a:solidFill>
                  <a:srgbClr val="424242"/>
                </a:solidFill>
                <a:latin typeface="Arial"/>
                <a:cs typeface="Arial"/>
              </a:rPr>
              <a:t> </a:t>
            </a:r>
            <a:r>
              <a:rPr sz="1500" spc="-20">
                <a:solidFill>
                  <a:srgbClr val="424242"/>
                </a:solidFill>
                <a:latin typeface="Arial"/>
                <a:cs typeface="Arial"/>
              </a:rPr>
              <a:t>choice</a:t>
            </a:r>
            <a:r>
              <a:rPr sz="1500" spc="-25">
                <a:solidFill>
                  <a:srgbClr val="424242"/>
                </a:solidFill>
                <a:latin typeface="Arial"/>
                <a:cs typeface="Arial"/>
              </a:rPr>
              <a:t> </a:t>
            </a:r>
            <a:r>
              <a:rPr sz="1500" spc="-20">
                <a:solidFill>
                  <a:srgbClr val="424242"/>
                </a:solidFill>
                <a:latin typeface="Arial"/>
                <a:cs typeface="Arial"/>
              </a:rPr>
              <a:t>also</a:t>
            </a:r>
            <a:endParaRPr sz="1500">
              <a:latin typeface="Arial"/>
              <a:cs typeface="Arial"/>
            </a:endParaRPr>
          </a:p>
          <a:p>
            <a:pPr marL="813435" lvl="1" indent="-344170">
              <a:lnSpc>
                <a:spcPct val="100000"/>
              </a:lnSpc>
              <a:spcBef>
                <a:spcPts val="270"/>
              </a:spcBef>
              <a:buChar char="○"/>
              <a:tabLst>
                <a:tab pos="813435" algn="l"/>
              </a:tabLst>
            </a:pPr>
            <a:r>
              <a:rPr sz="1500" spc="-40">
                <a:solidFill>
                  <a:srgbClr val="424242"/>
                </a:solidFill>
                <a:latin typeface="Arial"/>
                <a:cs typeface="Arial"/>
              </a:rPr>
              <a:t>Can</a:t>
            </a:r>
            <a:r>
              <a:rPr sz="1500" spc="-25">
                <a:solidFill>
                  <a:srgbClr val="424242"/>
                </a:solidFill>
                <a:latin typeface="Arial"/>
                <a:cs typeface="Arial"/>
              </a:rPr>
              <a:t> </a:t>
            </a:r>
            <a:r>
              <a:rPr sz="1500">
                <a:solidFill>
                  <a:srgbClr val="424242"/>
                </a:solidFill>
                <a:latin typeface="Arial"/>
                <a:cs typeface="Arial"/>
              </a:rPr>
              <a:t>brute</a:t>
            </a:r>
            <a:r>
              <a:rPr sz="1500" spc="-25">
                <a:solidFill>
                  <a:srgbClr val="424242"/>
                </a:solidFill>
                <a:latin typeface="Arial"/>
                <a:cs typeface="Arial"/>
              </a:rPr>
              <a:t> </a:t>
            </a:r>
            <a:r>
              <a:rPr sz="1500">
                <a:solidFill>
                  <a:srgbClr val="424242"/>
                </a:solidFill>
                <a:latin typeface="Arial"/>
                <a:cs typeface="Arial"/>
              </a:rPr>
              <a:t>force</a:t>
            </a:r>
            <a:r>
              <a:rPr sz="1500" spc="-25">
                <a:solidFill>
                  <a:srgbClr val="424242"/>
                </a:solidFill>
                <a:latin typeface="Arial"/>
                <a:cs typeface="Arial"/>
              </a:rPr>
              <a:t> </a:t>
            </a:r>
            <a:r>
              <a:rPr sz="1500" spc="75">
                <a:solidFill>
                  <a:srgbClr val="424242"/>
                </a:solidFill>
                <a:latin typeface="Arial"/>
                <a:cs typeface="Arial"/>
              </a:rPr>
              <a:t>with</a:t>
            </a:r>
            <a:r>
              <a:rPr sz="1500" spc="-25">
                <a:solidFill>
                  <a:srgbClr val="424242"/>
                </a:solidFill>
                <a:latin typeface="Arial"/>
                <a:cs typeface="Arial"/>
              </a:rPr>
              <a:t> </a:t>
            </a:r>
            <a:r>
              <a:rPr sz="1500">
                <a:solidFill>
                  <a:srgbClr val="424242"/>
                </a:solidFill>
                <a:latin typeface="Arial"/>
                <a:cs typeface="Arial"/>
              </a:rPr>
              <a:t>a</a:t>
            </a:r>
            <a:r>
              <a:rPr sz="1500" spc="-25">
                <a:solidFill>
                  <a:srgbClr val="424242"/>
                </a:solidFill>
                <a:latin typeface="Arial"/>
                <a:cs typeface="Arial"/>
              </a:rPr>
              <a:t> </a:t>
            </a:r>
            <a:r>
              <a:rPr sz="1500" spc="35">
                <a:solidFill>
                  <a:srgbClr val="424242"/>
                </a:solidFill>
                <a:latin typeface="Arial"/>
                <a:cs typeface="Arial"/>
              </a:rPr>
              <a:t>wordlist</a:t>
            </a:r>
            <a:endParaRPr sz="1500">
              <a:latin typeface="Arial"/>
              <a:cs typeface="Arial"/>
            </a:endParaRPr>
          </a:p>
          <a:p>
            <a:pPr marL="356235" indent="-343535">
              <a:lnSpc>
                <a:spcPct val="100000"/>
              </a:lnSpc>
              <a:spcBef>
                <a:spcPts val="270"/>
              </a:spcBef>
              <a:buChar char="●"/>
              <a:tabLst>
                <a:tab pos="356235" algn="l"/>
              </a:tabLst>
            </a:pPr>
            <a:r>
              <a:rPr sz="1500">
                <a:solidFill>
                  <a:srgbClr val="424242"/>
                </a:solidFill>
                <a:latin typeface="Arial"/>
                <a:cs typeface="Arial"/>
              </a:rPr>
              <a:t>Enumerating</a:t>
            </a:r>
            <a:r>
              <a:rPr sz="1500" spc="-50">
                <a:solidFill>
                  <a:srgbClr val="424242"/>
                </a:solidFill>
                <a:latin typeface="Arial"/>
                <a:cs typeface="Arial"/>
              </a:rPr>
              <a:t> </a:t>
            </a:r>
            <a:r>
              <a:rPr sz="1500" spc="-20">
                <a:solidFill>
                  <a:srgbClr val="424242"/>
                </a:solidFill>
                <a:latin typeface="Arial"/>
                <a:cs typeface="Arial"/>
              </a:rPr>
              <a:t>IP</a:t>
            </a:r>
            <a:r>
              <a:rPr sz="1500" spc="-45">
                <a:solidFill>
                  <a:srgbClr val="424242"/>
                </a:solidFill>
                <a:latin typeface="Arial"/>
                <a:cs typeface="Arial"/>
              </a:rPr>
              <a:t> </a:t>
            </a:r>
            <a:r>
              <a:rPr sz="1500" spc="-10">
                <a:solidFill>
                  <a:srgbClr val="424242"/>
                </a:solidFill>
                <a:latin typeface="Arial"/>
                <a:cs typeface="Arial"/>
              </a:rPr>
              <a:t>addresses</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Ping</a:t>
            </a:r>
            <a:r>
              <a:rPr sz="1500" spc="-25">
                <a:solidFill>
                  <a:srgbClr val="424242"/>
                </a:solidFill>
                <a:latin typeface="Arial"/>
                <a:cs typeface="Arial"/>
              </a:rPr>
              <a:t> scan</a:t>
            </a:r>
            <a:r>
              <a:rPr sz="1500" spc="-20">
                <a:solidFill>
                  <a:srgbClr val="424242"/>
                </a:solidFill>
                <a:latin typeface="Arial"/>
                <a:cs typeface="Arial"/>
              </a:rPr>
              <a:t> </a:t>
            </a:r>
            <a:r>
              <a:rPr sz="1500" spc="135">
                <a:solidFill>
                  <a:srgbClr val="424242"/>
                </a:solidFill>
                <a:latin typeface="Arial"/>
                <a:cs typeface="Arial"/>
              </a:rPr>
              <a:t>-</a:t>
            </a:r>
            <a:r>
              <a:rPr sz="1500" spc="-25">
                <a:solidFill>
                  <a:srgbClr val="424242"/>
                </a:solidFill>
                <a:latin typeface="Arial"/>
                <a:cs typeface="Arial"/>
              </a:rPr>
              <a:t> </a:t>
            </a:r>
            <a:r>
              <a:rPr sz="1500">
                <a:solidFill>
                  <a:srgbClr val="424242"/>
                </a:solidFill>
                <a:latin typeface="Arial"/>
                <a:cs typeface="Arial"/>
              </a:rPr>
              <a:t>which</a:t>
            </a:r>
            <a:r>
              <a:rPr sz="1500" spc="-20">
                <a:solidFill>
                  <a:srgbClr val="424242"/>
                </a:solidFill>
                <a:latin typeface="Arial"/>
                <a:cs typeface="Arial"/>
              </a:rPr>
              <a:t> </a:t>
            </a:r>
            <a:r>
              <a:rPr sz="1500" spc="-10">
                <a:solidFill>
                  <a:srgbClr val="424242"/>
                </a:solidFill>
                <a:latin typeface="Arial"/>
                <a:cs typeface="Arial"/>
              </a:rPr>
              <a:t>machines</a:t>
            </a:r>
            <a:r>
              <a:rPr sz="1500" spc="-25">
                <a:solidFill>
                  <a:srgbClr val="424242"/>
                </a:solidFill>
                <a:latin typeface="Arial"/>
                <a:cs typeface="Arial"/>
              </a:rPr>
              <a:t> </a:t>
            </a:r>
            <a:r>
              <a:rPr sz="1500">
                <a:solidFill>
                  <a:srgbClr val="424242"/>
                </a:solidFill>
                <a:latin typeface="Arial"/>
                <a:cs typeface="Arial"/>
              </a:rPr>
              <a:t>in</a:t>
            </a:r>
            <a:r>
              <a:rPr sz="1500" spc="-20">
                <a:solidFill>
                  <a:srgbClr val="424242"/>
                </a:solidFill>
                <a:latin typeface="Arial"/>
                <a:cs typeface="Arial"/>
              </a:rPr>
              <a:t> </a:t>
            </a:r>
            <a:r>
              <a:rPr sz="1500">
                <a:solidFill>
                  <a:srgbClr val="424242"/>
                </a:solidFill>
                <a:latin typeface="Arial"/>
                <a:cs typeface="Arial"/>
              </a:rPr>
              <a:t>the</a:t>
            </a:r>
            <a:r>
              <a:rPr sz="1500" spc="-20">
                <a:solidFill>
                  <a:srgbClr val="424242"/>
                </a:solidFill>
                <a:latin typeface="Arial"/>
                <a:cs typeface="Arial"/>
              </a:rPr>
              <a:t> </a:t>
            </a:r>
            <a:r>
              <a:rPr sz="1500">
                <a:solidFill>
                  <a:srgbClr val="424242"/>
                </a:solidFill>
                <a:latin typeface="Arial"/>
                <a:cs typeface="Arial"/>
              </a:rPr>
              <a:t>given</a:t>
            </a:r>
            <a:r>
              <a:rPr sz="1500" spc="-25">
                <a:solidFill>
                  <a:srgbClr val="424242"/>
                </a:solidFill>
                <a:latin typeface="Arial"/>
                <a:cs typeface="Arial"/>
              </a:rPr>
              <a:t> </a:t>
            </a:r>
            <a:r>
              <a:rPr sz="1500" spc="-20">
                <a:solidFill>
                  <a:srgbClr val="424242"/>
                </a:solidFill>
                <a:latin typeface="Arial"/>
                <a:cs typeface="Arial"/>
              </a:rPr>
              <a:t>IP </a:t>
            </a:r>
            <a:r>
              <a:rPr sz="1500">
                <a:solidFill>
                  <a:srgbClr val="424242"/>
                </a:solidFill>
                <a:latin typeface="Arial"/>
                <a:cs typeface="Arial"/>
              </a:rPr>
              <a:t>range</a:t>
            </a:r>
            <a:r>
              <a:rPr sz="1500" spc="-25">
                <a:solidFill>
                  <a:srgbClr val="424242"/>
                </a:solidFill>
                <a:latin typeface="Arial"/>
                <a:cs typeface="Arial"/>
              </a:rPr>
              <a:t> </a:t>
            </a:r>
            <a:r>
              <a:rPr sz="1500">
                <a:solidFill>
                  <a:srgbClr val="424242"/>
                </a:solidFill>
                <a:latin typeface="Arial"/>
                <a:cs typeface="Arial"/>
              </a:rPr>
              <a:t>are</a:t>
            </a:r>
            <a:r>
              <a:rPr sz="1500" spc="-20">
                <a:solidFill>
                  <a:srgbClr val="424242"/>
                </a:solidFill>
                <a:latin typeface="Arial"/>
                <a:cs typeface="Arial"/>
              </a:rPr>
              <a:t> </a:t>
            </a:r>
            <a:r>
              <a:rPr sz="1500">
                <a:solidFill>
                  <a:srgbClr val="424242"/>
                </a:solidFill>
                <a:latin typeface="Arial"/>
                <a:cs typeface="Arial"/>
              </a:rPr>
              <a:t>up</a:t>
            </a:r>
            <a:r>
              <a:rPr sz="1500" spc="-25">
                <a:solidFill>
                  <a:srgbClr val="424242"/>
                </a:solidFill>
                <a:latin typeface="Arial"/>
                <a:cs typeface="Arial"/>
              </a:rPr>
              <a:t> </a:t>
            </a:r>
            <a:r>
              <a:rPr sz="1500">
                <a:solidFill>
                  <a:srgbClr val="424242"/>
                </a:solidFill>
                <a:latin typeface="Arial"/>
                <a:cs typeface="Arial"/>
              </a:rPr>
              <a:t>and</a:t>
            </a:r>
            <a:r>
              <a:rPr sz="1500" spc="-20">
                <a:solidFill>
                  <a:srgbClr val="424242"/>
                </a:solidFill>
                <a:latin typeface="Arial"/>
                <a:cs typeface="Arial"/>
              </a:rPr>
              <a:t> </a:t>
            </a:r>
            <a:r>
              <a:rPr sz="1500" spc="-10">
                <a:solidFill>
                  <a:srgbClr val="424242"/>
                </a:solidFill>
                <a:latin typeface="Arial"/>
                <a:cs typeface="Arial"/>
              </a:rPr>
              <a:t>responding?</a:t>
            </a:r>
            <a:endParaRPr sz="1500">
              <a:latin typeface="Arial"/>
              <a:cs typeface="Arial"/>
            </a:endParaRPr>
          </a:p>
          <a:p>
            <a:pPr marL="356235" indent="-343535">
              <a:lnSpc>
                <a:spcPct val="100000"/>
              </a:lnSpc>
              <a:spcBef>
                <a:spcPts val="270"/>
              </a:spcBef>
              <a:buChar char="●"/>
              <a:tabLst>
                <a:tab pos="356235" algn="l"/>
              </a:tabLst>
            </a:pPr>
            <a:r>
              <a:rPr sz="1500" spc="-10">
                <a:solidFill>
                  <a:srgbClr val="424242"/>
                </a:solidFill>
                <a:latin typeface="Arial"/>
                <a:cs typeface="Arial"/>
              </a:rPr>
              <a:t>OSINT</a:t>
            </a:r>
            <a:endParaRPr sz="1500">
              <a:latin typeface="Arial"/>
              <a:cs typeface="Arial"/>
            </a:endParaRPr>
          </a:p>
          <a:p>
            <a:pPr marL="813435" lvl="1" indent="-344170">
              <a:lnSpc>
                <a:spcPct val="100000"/>
              </a:lnSpc>
              <a:spcBef>
                <a:spcPts val="270"/>
              </a:spcBef>
              <a:buChar char="○"/>
              <a:tabLst>
                <a:tab pos="813435" algn="l"/>
              </a:tabLst>
            </a:pPr>
            <a:r>
              <a:rPr sz="1500" spc="80">
                <a:solidFill>
                  <a:srgbClr val="424242"/>
                </a:solidFill>
                <a:latin typeface="Arial"/>
                <a:cs typeface="Arial"/>
              </a:rPr>
              <a:t>What</a:t>
            </a:r>
            <a:r>
              <a:rPr sz="1500" spc="20">
                <a:solidFill>
                  <a:srgbClr val="424242"/>
                </a:solidFill>
                <a:latin typeface="Arial"/>
                <a:cs typeface="Arial"/>
              </a:rPr>
              <a:t> </a:t>
            </a:r>
            <a:r>
              <a:rPr sz="1500">
                <a:solidFill>
                  <a:srgbClr val="424242"/>
                </a:solidFill>
                <a:latin typeface="Arial"/>
                <a:cs typeface="Arial"/>
              </a:rPr>
              <a:t>email</a:t>
            </a:r>
            <a:r>
              <a:rPr sz="1500" spc="20">
                <a:solidFill>
                  <a:srgbClr val="424242"/>
                </a:solidFill>
                <a:latin typeface="Arial"/>
                <a:cs typeface="Arial"/>
              </a:rPr>
              <a:t> </a:t>
            </a:r>
            <a:r>
              <a:rPr sz="1500">
                <a:solidFill>
                  <a:srgbClr val="424242"/>
                </a:solidFill>
                <a:latin typeface="Arial"/>
                <a:cs typeface="Arial"/>
              </a:rPr>
              <a:t>format</a:t>
            </a:r>
            <a:r>
              <a:rPr sz="1500" spc="25">
                <a:solidFill>
                  <a:srgbClr val="424242"/>
                </a:solidFill>
                <a:latin typeface="Arial"/>
                <a:cs typeface="Arial"/>
              </a:rPr>
              <a:t> </a:t>
            </a:r>
            <a:r>
              <a:rPr sz="1500">
                <a:solidFill>
                  <a:srgbClr val="424242"/>
                </a:solidFill>
                <a:latin typeface="Arial"/>
                <a:cs typeface="Arial"/>
              </a:rPr>
              <a:t>does</a:t>
            </a:r>
            <a:r>
              <a:rPr sz="1500" spc="20">
                <a:solidFill>
                  <a:srgbClr val="424242"/>
                </a:solidFill>
                <a:latin typeface="Arial"/>
                <a:cs typeface="Arial"/>
              </a:rPr>
              <a:t> </a:t>
            </a:r>
            <a:r>
              <a:rPr sz="1500">
                <a:solidFill>
                  <a:srgbClr val="424242"/>
                </a:solidFill>
                <a:latin typeface="Arial"/>
                <a:cs typeface="Arial"/>
              </a:rPr>
              <a:t>the</a:t>
            </a:r>
            <a:r>
              <a:rPr sz="1500" spc="25">
                <a:solidFill>
                  <a:srgbClr val="424242"/>
                </a:solidFill>
                <a:latin typeface="Arial"/>
                <a:cs typeface="Arial"/>
              </a:rPr>
              <a:t> </a:t>
            </a:r>
            <a:r>
              <a:rPr sz="1500">
                <a:solidFill>
                  <a:srgbClr val="424242"/>
                </a:solidFill>
                <a:latin typeface="Arial"/>
                <a:cs typeface="Arial"/>
              </a:rPr>
              <a:t>organization</a:t>
            </a:r>
            <a:r>
              <a:rPr sz="1500" spc="20">
                <a:solidFill>
                  <a:srgbClr val="424242"/>
                </a:solidFill>
                <a:latin typeface="Arial"/>
                <a:cs typeface="Arial"/>
              </a:rPr>
              <a:t> </a:t>
            </a:r>
            <a:r>
              <a:rPr sz="1500" spc="-20">
                <a:solidFill>
                  <a:srgbClr val="424242"/>
                </a:solidFill>
                <a:latin typeface="Arial"/>
                <a:cs typeface="Arial"/>
              </a:rPr>
              <a:t>use?</a:t>
            </a:r>
            <a:endParaRPr sz="1500">
              <a:latin typeface="Arial"/>
              <a:cs typeface="Arial"/>
            </a:endParaRPr>
          </a:p>
          <a:p>
            <a:pPr marL="813435" lvl="1" indent="-344170">
              <a:lnSpc>
                <a:spcPct val="100000"/>
              </a:lnSpc>
              <a:spcBef>
                <a:spcPts val="270"/>
              </a:spcBef>
              <a:buChar char="○"/>
              <a:tabLst>
                <a:tab pos="813435" algn="l"/>
              </a:tabLst>
            </a:pPr>
            <a:r>
              <a:rPr sz="1500" spc="85">
                <a:solidFill>
                  <a:srgbClr val="424242"/>
                </a:solidFill>
                <a:latin typeface="Arial"/>
                <a:cs typeface="Arial"/>
              </a:rPr>
              <a:t>Who</a:t>
            </a:r>
            <a:r>
              <a:rPr sz="1500" spc="-30">
                <a:solidFill>
                  <a:srgbClr val="424242"/>
                </a:solidFill>
                <a:latin typeface="Arial"/>
                <a:cs typeface="Arial"/>
              </a:rPr>
              <a:t> </a:t>
            </a:r>
            <a:r>
              <a:rPr sz="1500">
                <a:solidFill>
                  <a:srgbClr val="424242"/>
                </a:solidFill>
                <a:latin typeface="Arial"/>
                <a:cs typeface="Arial"/>
              </a:rPr>
              <a:t>are</a:t>
            </a:r>
            <a:r>
              <a:rPr sz="1500" spc="-30">
                <a:solidFill>
                  <a:srgbClr val="424242"/>
                </a:solidFill>
                <a:latin typeface="Arial"/>
                <a:cs typeface="Arial"/>
              </a:rPr>
              <a:t> </a:t>
            </a:r>
            <a:r>
              <a:rPr sz="1500" spc="-10">
                <a:solidFill>
                  <a:srgbClr val="424242"/>
                </a:solidFill>
                <a:latin typeface="Arial"/>
                <a:cs typeface="Arial"/>
              </a:rPr>
              <a:t>some</a:t>
            </a:r>
            <a:r>
              <a:rPr sz="1500" spc="-30">
                <a:solidFill>
                  <a:srgbClr val="424242"/>
                </a:solidFill>
                <a:latin typeface="Arial"/>
                <a:cs typeface="Arial"/>
              </a:rPr>
              <a:t> </a:t>
            </a:r>
            <a:r>
              <a:rPr sz="1500" spc="-20">
                <a:solidFill>
                  <a:srgbClr val="424242"/>
                </a:solidFill>
                <a:latin typeface="Arial"/>
                <a:cs typeface="Arial"/>
              </a:rPr>
              <a:t>employees?</a:t>
            </a:r>
            <a:r>
              <a:rPr sz="1500" spc="-30">
                <a:solidFill>
                  <a:srgbClr val="424242"/>
                </a:solidFill>
                <a:latin typeface="Arial"/>
                <a:cs typeface="Arial"/>
              </a:rPr>
              <a:t> </a:t>
            </a:r>
            <a:r>
              <a:rPr sz="1500">
                <a:solidFill>
                  <a:srgbClr val="424242"/>
                </a:solidFill>
                <a:latin typeface="Arial"/>
                <a:cs typeface="Arial"/>
              </a:rPr>
              <a:t>Do</a:t>
            </a:r>
            <a:r>
              <a:rPr sz="1500" spc="-30">
                <a:solidFill>
                  <a:srgbClr val="424242"/>
                </a:solidFill>
                <a:latin typeface="Arial"/>
                <a:cs typeface="Arial"/>
              </a:rPr>
              <a:t> </a:t>
            </a:r>
            <a:r>
              <a:rPr sz="1500">
                <a:solidFill>
                  <a:srgbClr val="424242"/>
                </a:solidFill>
                <a:latin typeface="Arial"/>
                <a:cs typeface="Arial"/>
              </a:rPr>
              <a:t>they</a:t>
            </a:r>
            <a:r>
              <a:rPr sz="1500" spc="-30">
                <a:solidFill>
                  <a:srgbClr val="424242"/>
                </a:solidFill>
                <a:latin typeface="Arial"/>
                <a:cs typeface="Arial"/>
              </a:rPr>
              <a:t> </a:t>
            </a:r>
            <a:r>
              <a:rPr sz="1500" spc="-10">
                <a:solidFill>
                  <a:srgbClr val="424242"/>
                </a:solidFill>
                <a:latin typeface="Arial"/>
                <a:cs typeface="Arial"/>
              </a:rPr>
              <a:t>have</a:t>
            </a:r>
            <a:r>
              <a:rPr sz="1500" spc="-30">
                <a:solidFill>
                  <a:srgbClr val="424242"/>
                </a:solidFill>
                <a:latin typeface="Arial"/>
                <a:cs typeface="Arial"/>
              </a:rPr>
              <a:t> </a:t>
            </a:r>
            <a:r>
              <a:rPr sz="1500">
                <a:solidFill>
                  <a:srgbClr val="424242"/>
                </a:solidFill>
                <a:latin typeface="Arial"/>
                <a:cs typeface="Arial"/>
              </a:rPr>
              <a:t>any</a:t>
            </a:r>
            <a:r>
              <a:rPr sz="1500" spc="-30">
                <a:solidFill>
                  <a:srgbClr val="424242"/>
                </a:solidFill>
                <a:latin typeface="Arial"/>
                <a:cs typeface="Arial"/>
              </a:rPr>
              <a:t> </a:t>
            </a:r>
            <a:r>
              <a:rPr sz="1500" spc="-10">
                <a:solidFill>
                  <a:srgbClr val="424242"/>
                </a:solidFill>
                <a:latin typeface="Arial"/>
                <a:cs typeface="Arial"/>
              </a:rPr>
              <a:t>secrets</a:t>
            </a:r>
            <a:r>
              <a:rPr sz="1500" spc="-30">
                <a:solidFill>
                  <a:srgbClr val="424242"/>
                </a:solidFill>
                <a:latin typeface="Arial"/>
                <a:cs typeface="Arial"/>
              </a:rPr>
              <a:t> </a:t>
            </a:r>
            <a:r>
              <a:rPr sz="1500">
                <a:solidFill>
                  <a:srgbClr val="424242"/>
                </a:solidFill>
                <a:latin typeface="Arial"/>
                <a:cs typeface="Arial"/>
              </a:rPr>
              <a:t>on</a:t>
            </a:r>
            <a:r>
              <a:rPr sz="1500" spc="-30">
                <a:solidFill>
                  <a:srgbClr val="424242"/>
                </a:solidFill>
                <a:latin typeface="Arial"/>
                <a:cs typeface="Arial"/>
              </a:rPr>
              <a:t> </a:t>
            </a:r>
            <a:r>
              <a:rPr sz="1500">
                <a:solidFill>
                  <a:srgbClr val="424242"/>
                </a:solidFill>
                <a:latin typeface="Arial"/>
                <a:cs typeface="Arial"/>
              </a:rPr>
              <a:t>their</a:t>
            </a:r>
            <a:r>
              <a:rPr sz="1500" spc="-30">
                <a:solidFill>
                  <a:srgbClr val="424242"/>
                </a:solidFill>
                <a:latin typeface="Arial"/>
                <a:cs typeface="Arial"/>
              </a:rPr>
              <a:t> </a:t>
            </a:r>
            <a:r>
              <a:rPr sz="1500">
                <a:solidFill>
                  <a:srgbClr val="424242"/>
                </a:solidFill>
                <a:latin typeface="Arial"/>
                <a:cs typeface="Arial"/>
              </a:rPr>
              <a:t>social</a:t>
            </a:r>
            <a:r>
              <a:rPr sz="1500" spc="-30">
                <a:solidFill>
                  <a:srgbClr val="424242"/>
                </a:solidFill>
                <a:latin typeface="Arial"/>
                <a:cs typeface="Arial"/>
              </a:rPr>
              <a:t> </a:t>
            </a:r>
            <a:r>
              <a:rPr sz="1500" spc="-10">
                <a:solidFill>
                  <a:srgbClr val="424242"/>
                </a:solidFill>
                <a:latin typeface="Arial"/>
                <a:cs typeface="Arial"/>
              </a:rPr>
              <a:t>media?</a:t>
            </a:r>
            <a:endParaRPr sz="1500">
              <a:latin typeface="Arial"/>
              <a:cs typeface="Arial"/>
            </a:endParaRPr>
          </a:p>
          <a:p>
            <a:pPr marL="813435" lvl="1" indent="-344170">
              <a:lnSpc>
                <a:spcPct val="100000"/>
              </a:lnSpc>
              <a:spcBef>
                <a:spcPts val="270"/>
              </a:spcBef>
              <a:buChar char="○"/>
              <a:tabLst>
                <a:tab pos="813435" algn="l"/>
              </a:tabLst>
            </a:pPr>
            <a:r>
              <a:rPr sz="1500" spc="85">
                <a:solidFill>
                  <a:srgbClr val="424242"/>
                </a:solidFill>
                <a:latin typeface="Arial"/>
                <a:cs typeface="Arial"/>
              </a:rPr>
              <a:t>Who</a:t>
            </a:r>
            <a:r>
              <a:rPr sz="1500" spc="-25">
                <a:solidFill>
                  <a:srgbClr val="424242"/>
                </a:solidFill>
                <a:latin typeface="Arial"/>
                <a:cs typeface="Arial"/>
              </a:rPr>
              <a:t> </a:t>
            </a:r>
            <a:r>
              <a:rPr sz="1500">
                <a:solidFill>
                  <a:srgbClr val="424242"/>
                </a:solidFill>
                <a:latin typeface="Arial"/>
                <a:cs typeface="Arial"/>
              </a:rPr>
              <a:t>are</a:t>
            </a:r>
            <a:r>
              <a:rPr sz="1500" spc="-25">
                <a:solidFill>
                  <a:srgbClr val="424242"/>
                </a:solidFill>
                <a:latin typeface="Arial"/>
                <a:cs typeface="Arial"/>
              </a:rPr>
              <a:t> </a:t>
            </a:r>
            <a:r>
              <a:rPr sz="1500">
                <a:solidFill>
                  <a:srgbClr val="424242"/>
                </a:solidFill>
                <a:latin typeface="Arial"/>
                <a:cs typeface="Arial"/>
              </a:rPr>
              <a:t>the</a:t>
            </a:r>
            <a:r>
              <a:rPr sz="1500" spc="-25">
                <a:solidFill>
                  <a:srgbClr val="424242"/>
                </a:solidFill>
                <a:latin typeface="Arial"/>
                <a:cs typeface="Arial"/>
              </a:rPr>
              <a:t> </a:t>
            </a:r>
            <a:r>
              <a:rPr sz="1500" spc="-10">
                <a:solidFill>
                  <a:srgbClr val="424242"/>
                </a:solidFill>
                <a:latin typeface="Arial"/>
                <a:cs typeface="Arial"/>
              </a:rPr>
              <a:t>executives?</a:t>
            </a:r>
            <a:endParaRPr sz="1500">
              <a:latin typeface="Arial"/>
              <a:cs typeface="Arial"/>
            </a:endParaRPr>
          </a:p>
          <a:p>
            <a:pPr marL="813435" lvl="1" indent="-344170">
              <a:lnSpc>
                <a:spcPct val="100000"/>
              </a:lnSpc>
              <a:spcBef>
                <a:spcPts val="270"/>
              </a:spcBef>
              <a:buChar char="○"/>
              <a:tabLst>
                <a:tab pos="813435" algn="l"/>
              </a:tabLst>
            </a:pPr>
            <a:r>
              <a:rPr sz="1500" spc="80">
                <a:solidFill>
                  <a:srgbClr val="424242"/>
                </a:solidFill>
                <a:latin typeface="Arial"/>
                <a:cs typeface="Arial"/>
              </a:rPr>
              <a:t>What</a:t>
            </a:r>
            <a:r>
              <a:rPr sz="1500" spc="-5">
                <a:solidFill>
                  <a:srgbClr val="424242"/>
                </a:solidFill>
                <a:latin typeface="Arial"/>
                <a:cs typeface="Arial"/>
              </a:rPr>
              <a:t> </a:t>
            </a:r>
            <a:r>
              <a:rPr sz="1500">
                <a:solidFill>
                  <a:srgbClr val="424242"/>
                </a:solidFill>
                <a:latin typeface="Arial"/>
                <a:cs typeface="Arial"/>
              </a:rPr>
              <a:t>is the</a:t>
            </a:r>
            <a:r>
              <a:rPr sz="1500" spc="-5">
                <a:solidFill>
                  <a:srgbClr val="424242"/>
                </a:solidFill>
                <a:latin typeface="Arial"/>
                <a:cs typeface="Arial"/>
              </a:rPr>
              <a:t> </a:t>
            </a:r>
            <a:r>
              <a:rPr sz="1500">
                <a:solidFill>
                  <a:srgbClr val="424242"/>
                </a:solidFill>
                <a:latin typeface="Arial"/>
                <a:cs typeface="Arial"/>
              </a:rPr>
              <a:t>layout of</a:t>
            </a:r>
            <a:r>
              <a:rPr sz="1500" spc="-5">
                <a:solidFill>
                  <a:srgbClr val="424242"/>
                </a:solidFill>
                <a:latin typeface="Arial"/>
                <a:cs typeface="Arial"/>
              </a:rPr>
              <a:t> </a:t>
            </a:r>
            <a:r>
              <a:rPr sz="1500">
                <a:solidFill>
                  <a:srgbClr val="424242"/>
                </a:solidFill>
                <a:latin typeface="Arial"/>
                <a:cs typeface="Arial"/>
              </a:rPr>
              <a:t>the </a:t>
            </a:r>
            <a:r>
              <a:rPr sz="1500" spc="-35">
                <a:solidFill>
                  <a:srgbClr val="424242"/>
                </a:solidFill>
                <a:latin typeface="Arial"/>
                <a:cs typeface="Arial"/>
              </a:rPr>
              <a:t>company?</a:t>
            </a:r>
            <a:r>
              <a:rPr sz="1500">
                <a:solidFill>
                  <a:srgbClr val="424242"/>
                </a:solidFill>
                <a:latin typeface="Arial"/>
                <a:cs typeface="Arial"/>
              </a:rPr>
              <a:t> Do</a:t>
            </a:r>
            <a:r>
              <a:rPr sz="1500" spc="-5">
                <a:solidFill>
                  <a:srgbClr val="424242"/>
                </a:solidFill>
                <a:latin typeface="Arial"/>
                <a:cs typeface="Arial"/>
              </a:rPr>
              <a:t> </a:t>
            </a:r>
            <a:r>
              <a:rPr sz="1500">
                <a:solidFill>
                  <a:srgbClr val="424242"/>
                </a:solidFill>
                <a:latin typeface="Arial"/>
                <a:cs typeface="Arial"/>
              </a:rPr>
              <a:t>they </a:t>
            </a:r>
            <a:r>
              <a:rPr sz="1500" spc="-10">
                <a:solidFill>
                  <a:srgbClr val="424242"/>
                </a:solidFill>
                <a:latin typeface="Arial"/>
                <a:cs typeface="Arial"/>
              </a:rPr>
              <a:t>have</a:t>
            </a:r>
            <a:r>
              <a:rPr sz="1500" spc="-5">
                <a:solidFill>
                  <a:srgbClr val="424242"/>
                </a:solidFill>
                <a:latin typeface="Arial"/>
                <a:cs typeface="Arial"/>
              </a:rPr>
              <a:t> </a:t>
            </a:r>
            <a:r>
              <a:rPr sz="1500">
                <a:solidFill>
                  <a:srgbClr val="424242"/>
                </a:solidFill>
                <a:latin typeface="Arial"/>
                <a:cs typeface="Arial"/>
              </a:rPr>
              <a:t>a dedicated IT</a:t>
            </a:r>
            <a:r>
              <a:rPr sz="1500" spc="-5">
                <a:solidFill>
                  <a:srgbClr val="424242"/>
                </a:solidFill>
                <a:latin typeface="Arial"/>
                <a:cs typeface="Arial"/>
              </a:rPr>
              <a:t> </a:t>
            </a:r>
            <a:r>
              <a:rPr sz="1500" spc="-10">
                <a:solidFill>
                  <a:srgbClr val="424242"/>
                </a:solidFill>
                <a:latin typeface="Arial"/>
                <a:cs typeface="Arial"/>
              </a:rPr>
              <a:t>department?</a:t>
            </a:r>
            <a:endParaRPr sz="15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0"/>
              <a:t>Passive</a:t>
            </a:r>
            <a:r>
              <a:rPr spc="-5"/>
              <a:t> </a:t>
            </a:r>
            <a:r>
              <a:rPr spc="200"/>
              <a:t>vs</a:t>
            </a:r>
            <a:r>
              <a:rPr spc="-5"/>
              <a:t> </a:t>
            </a:r>
            <a:r>
              <a:t>Active </a:t>
            </a:r>
            <a:r>
              <a:rPr spc="60"/>
              <a:t>Scanning</a:t>
            </a:r>
          </a:p>
        </p:txBody>
      </p:sp>
      <p:sp>
        <p:nvSpPr>
          <p:cNvPr id="3" name="object 3"/>
          <p:cNvSpPr txBox="1"/>
          <p:nvPr/>
        </p:nvSpPr>
        <p:spPr>
          <a:xfrm>
            <a:off x="651262" y="1628989"/>
            <a:ext cx="7452995" cy="2654300"/>
          </a:xfrm>
          <a:prstGeom prst="rect">
            <a:avLst/>
          </a:prstGeom>
        </p:spPr>
        <p:txBody>
          <a:bodyPr vert="horz" wrap="square" lIns="0" tIns="46990" rIns="0" bIns="0" rtlCol="0">
            <a:spAutoFit/>
          </a:bodyPr>
          <a:lstStyle/>
          <a:p>
            <a:pPr marL="356235" indent="-343535">
              <a:lnSpc>
                <a:spcPct val="100000"/>
              </a:lnSpc>
              <a:spcBef>
                <a:spcPts val="370"/>
              </a:spcBef>
              <a:buChar char="●"/>
              <a:tabLst>
                <a:tab pos="356235" algn="l"/>
              </a:tabLst>
            </a:pPr>
            <a:r>
              <a:rPr sz="1500">
                <a:solidFill>
                  <a:srgbClr val="424242"/>
                </a:solidFill>
                <a:latin typeface="Arial"/>
                <a:cs typeface="Arial"/>
              </a:rPr>
              <a:t>Active</a:t>
            </a:r>
            <a:r>
              <a:rPr sz="1500" spc="-20">
                <a:solidFill>
                  <a:srgbClr val="424242"/>
                </a:solidFill>
                <a:latin typeface="Arial"/>
                <a:cs typeface="Arial"/>
              </a:rPr>
              <a:t> </a:t>
            </a:r>
            <a:r>
              <a:rPr sz="1500" spc="135">
                <a:solidFill>
                  <a:srgbClr val="424242"/>
                </a:solidFill>
                <a:latin typeface="Arial"/>
                <a:cs typeface="Arial"/>
              </a:rPr>
              <a:t>-</a:t>
            </a:r>
            <a:r>
              <a:rPr sz="1500" spc="-15">
                <a:solidFill>
                  <a:srgbClr val="424242"/>
                </a:solidFill>
                <a:latin typeface="Arial"/>
                <a:cs typeface="Arial"/>
              </a:rPr>
              <a:t> </a:t>
            </a:r>
            <a:r>
              <a:rPr sz="1500">
                <a:solidFill>
                  <a:srgbClr val="424242"/>
                </a:solidFill>
                <a:latin typeface="Arial"/>
                <a:cs typeface="Arial"/>
              </a:rPr>
              <a:t>more</a:t>
            </a:r>
            <a:r>
              <a:rPr sz="1500" spc="-20">
                <a:solidFill>
                  <a:srgbClr val="424242"/>
                </a:solidFill>
                <a:latin typeface="Arial"/>
                <a:cs typeface="Arial"/>
              </a:rPr>
              <a:t> </a:t>
            </a:r>
            <a:r>
              <a:rPr sz="1500">
                <a:solidFill>
                  <a:srgbClr val="424242"/>
                </a:solidFill>
                <a:latin typeface="Arial"/>
                <a:cs typeface="Arial"/>
              </a:rPr>
              <a:t>effective,</a:t>
            </a:r>
            <a:r>
              <a:rPr sz="1500" spc="-15">
                <a:solidFill>
                  <a:srgbClr val="424242"/>
                </a:solidFill>
                <a:latin typeface="Arial"/>
                <a:cs typeface="Arial"/>
              </a:rPr>
              <a:t> </a:t>
            </a:r>
            <a:r>
              <a:rPr sz="1500">
                <a:solidFill>
                  <a:srgbClr val="424242"/>
                </a:solidFill>
                <a:latin typeface="Arial"/>
                <a:cs typeface="Arial"/>
              </a:rPr>
              <a:t>faster,</a:t>
            </a:r>
            <a:r>
              <a:rPr sz="1500" spc="-20">
                <a:solidFill>
                  <a:srgbClr val="424242"/>
                </a:solidFill>
                <a:latin typeface="Arial"/>
                <a:cs typeface="Arial"/>
              </a:rPr>
              <a:t> </a:t>
            </a:r>
            <a:r>
              <a:rPr sz="1500">
                <a:solidFill>
                  <a:srgbClr val="424242"/>
                </a:solidFill>
                <a:latin typeface="Arial"/>
                <a:cs typeface="Arial"/>
              </a:rPr>
              <a:t>more</a:t>
            </a:r>
            <a:r>
              <a:rPr sz="1500" spc="-15">
                <a:solidFill>
                  <a:srgbClr val="424242"/>
                </a:solidFill>
                <a:latin typeface="Arial"/>
                <a:cs typeface="Arial"/>
              </a:rPr>
              <a:t> </a:t>
            </a:r>
            <a:r>
              <a:rPr sz="1500" spc="-10">
                <a:solidFill>
                  <a:srgbClr val="424242"/>
                </a:solidFill>
                <a:latin typeface="Arial"/>
                <a:cs typeface="Arial"/>
              </a:rPr>
              <a:t>noisy</a:t>
            </a:r>
            <a:endParaRPr sz="1500">
              <a:latin typeface="Arial"/>
              <a:cs typeface="Arial"/>
            </a:endParaRPr>
          </a:p>
          <a:p>
            <a:pPr marL="356235" indent="-343535">
              <a:lnSpc>
                <a:spcPct val="100000"/>
              </a:lnSpc>
              <a:spcBef>
                <a:spcPts val="270"/>
              </a:spcBef>
              <a:buChar char="●"/>
              <a:tabLst>
                <a:tab pos="356235" algn="l"/>
              </a:tabLst>
            </a:pPr>
            <a:r>
              <a:rPr sz="1500" spc="-30">
                <a:solidFill>
                  <a:srgbClr val="424242"/>
                </a:solidFill>
                <a:latin typeface="Arial"/>
                <a:cs typeface="Arial"/>
              </a:rPr>
              <a:t>Passive</a:t>
            </a:r>
            <a:r>
              <a:rPr sz="1500" spc="-25">
                <a:solidFill>
                  <a:srgbClr val="424242"/>
                </a:solidFill>
                <a:latin typeface="Arial"/>
                <a:cs typeface="Arial"/>
              </a:rPr>
              <a:t> </a:t>
            </a:r>
            <a:r>
              <a:rPr sz="1500" spc="135">
                <a:solidFill>
                  <a:srgbClr val="424242"/>
                </a:solidFill>
                <a:latin typeface="Arial"/>
                <a:cs typeface="Arial"/>
              </a:rPr>
              <a:t>-</a:t>
            </a:r>
            <a:r>
              <a:rPr sz="1500" spc="-20">
                <a:solidFill>
                  <a:srgbClr val="424242"/>
                </a:solidFill>
                <a:latin typeface="Arial"/>
                <a:cs typeface="Arial"/>
              </a:rPr>
              <a:t> </a:t>
            </a:r>
            <a:r>
              <a:rPr sz="1500">
                <a:solidFill>
                  <a:srgbClr val="424242"/>
                </a:solidFill>
                <a:latin typeface="Arial"/>
                <a:cs typeface="Arial"/>
              </a:rPr>
              <a:t>slower,</a:t>
            </a:r>
            <a:r>
              <a:rPr sz="1500" spc="-20">
                <a:solidFill>
                  <a:srgbClr val="424242"/>
                </a:solidFill>
                <a:latin typeface="Arial"/>
                <a:cs typeface="Arial"/>
              </a:rPr>
              <a:t> </a:t>
            </a:r>
            <a:r>
              <a:rPr sz="1500">
                <a:solidFill>
                  <a:srgbClr val="424242"/>
                </a:solidFill>
                <a:latin typeface="Arial"/>
                <a:cs typeface="Arial"/>
              </a:rPr>
              <a:t>less</a:t>
            </a:r>
            <a:r>
              <a:rPr sz="1500" spc="-20">
                <a:solidFill>
                  <a:srgbClr val="424242"/>
                </a:solidFill>
                <a:latin typeface="Arial"/>
                <a:cs typeface="Arial"/>
              </a:rPr>
              <a:t> </a:t>
            </a:r>
            <a:r>
              <a:rPr sz="1500">
                <a:solidFill>
                  <a:srgbClr val="424242"/>
                </a:solidFill>
                <a:latin typeface="Arial"/>
                <a:cs typeface="Arial"/>
              </a:rPr>
              <a:t>effective,</a:t>
            </a:r>
            <a:r>
              <a:rPr sz="1500" spc="-20">
                <a:solidFill>
                  <a:srgbClr val="424242"/>
                </a:solidFill>
                <a:latin typeface="Arial"/>
                <a:cs typeface="Arial"/>
              </a:rPr>
              <a:t> </a:t>
            </a:r>
            <a:r>
              <a:rPr sz="1500">
                <a:solidFill>
                  <a:srgbClr val="424242"/>
                </a:solidFill>
                <a:latin typeface="Arial"/>
                <a:cs typeface="Arial"/>
              </a:rPr>
              <a:t>more</a:t>
            </a:r>
            <a:r>
              <a:rPr sz="1500" spc="-20">
                <a:solidFill>
                  <a:srgbClr val="424242"/>
                </a:solidFill>
                <a:latin typeface="Arial"/>
                <a:cs typeface="Arial"/>
              </a:rPr>
              <a:t> </a:t>
            </a:r>
            <a:r>
              <a:rPr sz="1500" spc="-10">
                <a:solidFill>
                  <a:srgbClr val="424242"/>
                </a:solidFill>
                <a:latin typeface="Arial"/>
                <a:cs typeface="Arial"/>
              </a:rPr>
              <a:t>stealthy</a:t>
            </a:r>
            <a:endParaRPr sz="1500">
              <a:latin typeface="Arial"/>
              <a:cs typeface="Arial"/>
            </a:endParaRPr>
          </a:p>
          <a:p>
            <a:pPr marL="356235" indent="-343535">
              <a:lnSpc>
                <a:spcPct val="100000"/>
              </a:lnSpc>
              <a:spcBef>
                <a:spcPts val="270"/>
              </a:spcBef>
              <a:buChar char="●"/>
              <a:tabLst>
                <a:tab pos="356235" algn="l"/>
              </a:tabLst>
            </a:pPr>
            <a:r>
              <a:rPr sz="1500">
                <a:solidFill>
                  <a:srgbClr val="424242"/>
                </a:solidFill>
                <a:latin typeface="Arial"/>
                <a:cs typeface="Arial"/>
              </a:rPr>
              <a:t>Which</a:t>
            </a:r>
            <a:r>
              <a:rPr sz="1500" spc="45">
                <a:solidFill>
                  <a:srgbClr val="424242"/>
                </a:solidFill>
                <a:latin typeface="Arial"/>
                <a:cs typeface="Arial"/>
              </a:rPr>
              <a:t> </a:t>
            </a:r>
            <a:r>
              <a:rPr sz="1500">
                <a:solidFill>
                  <a:srgbClr val="424242"/>
                </a:solidFill>
                <a:latin typeface="Arial"/>
                <a:cs typeface="Arial"/>
              </a:rPr>
              <a:t>do</a:t>
            </a:r>
            <a:r>
              <a:rPr sz="1500" spc="50">
                <a:solidFill>
                  <a:srgbClr val="424242"/>
                </a:solidFill>
                <a:latin typeface="Arial"/>
                <a:cs typeface="Arial"/>
              </a:rPr>
              <a:t> </a:t>
            </a:r>
            <a:r>
              <a:rPr sz="1500">
                <a:solidFill>
                  <a:srgbClr val="424242"/>
                </a:solidFill>
                <a:latin typeface="Arial"/>
                <a:cs typeface="Arial"/>
              </a:rPr>
              <a:t>I</a:t>
            </a:r>
            <a:r>
              <a:rPr sz="1500" spc="45">
                <a:solidFill>
                  <a:srgbClr val="424242"/>
                </a:solidFill>
                <a:latin typeface="Arial"/>
                <a:cs typeface="Arial"/>
              </a:rPr>
              <a:t> </a:t>
            </a:r>
            <a:r>
              <a:rPr sz="1500" spc="-10">
                <a:solidFill>
                  <a:srgbClr val="424242"/>
                </a:solidFill>
                <a:latin typeface="Arial"/>
                <a:cs typeface="Arial"/>
              </a:rPr>
              <a:t>choose?</a:t>
            </a:r>
            <a:endParaRPr sz="1500">
              <a:latin typeface="Arial"/>
              <a:cs typeface="Arial"/>
            </a:endParaRPr>
          </a:p>
          <a:p>
            <a:pPr marL="813435" lvl="1" indent="-344170">
              <a:lnSpc>
                <a:spcPct val="100000"/>
              </a:lnSpc>
              <a:spcBef>
                <a:spcPts val="270"/>
              </a:spcBef>
              <a:buChar char="○"/>
              <a:tabLst>
                <a:tab pos="813435" algn="l"/>
              </a:tabLst>
            </a:pPr>
            <a:r>
              <a:rPr sz="1500" spc="65">
                <a:solidFill>
                  <a:srgbClr val="424242"/>
                </a:solidFill>
                <a:latin typeface="Arial"/>
                <a:cs typeface="Arial"/>
              </a:rPr>
              <a:t>How</a:t>
            </a:r>
            <a:r>
              <a:rPr sz="1500" spc="-5">
                <a:solidFill>
                  <a:srgbClr val="424242"/>
                </a:solidFill>
                <a:latin typeface="Arial"/>
                <a:cs typeface="Arial"/>
              </a:rPr>
              <a:t> </a:t>
            </a:r>
            <a:r>
              <a:rPr sz="1500">
                <a:solidFill>
                  <a:srgbClr val="424242"/>
                </a:solidFill>
                <a:latin typeface="Arial"/>
                <a:cs typeface="Arial"/>
              </a:rPr>
              <a:t>likely are you</a:t>
            </a:r>
            <a:r>
              <a:rPr sz="1500" spc="-5">
                <a:solidFill>
                  <a:srgbClr val="424242"/>
                </a:solidFill>
                <a:latin typeface="Arial"/>
                <a:cs typeface="Arial"/>
              </a:rPr>
              <a:t> </a:t>
            </a:r>
            <a:r>
              <a:rPr sz="1500">
                <a:solidFill>
                  <a:srgbClr val="424242"/>
                </a:solidFill>
                <a:latin typeface="Arial"/>
                <a:cs typeface="Arial"/>
              </a:rPr>
              <a:t>to be </a:t>
            </a:r>
            <a:r>
              <a:rPr sz="1500" spc="-10">
                <a:solidFill>
                  <a:srgbClr val="424242"/>
                </a:solidFill>
                <a:latin typeface="Arial"/>
                <a:cs typeface="Arial"/>
              </a:rPr>
              <a:t>caught?</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Do</a:t>
            </a:r>
            <a:r>
              <a:rPr sz="1500" spc="-25">
                <a:solidFill>
                  <a:srgbClr val="424242"/>
                </a:solidFill>
                <a:latin typeface="Arial"/>
                <a:cs typeface="Arial"/>
              </a:rPr>
              <a:t> </a:t>
            </a:r>
            <a:r>
              <a:rPr sz="1500">
                <a:solidFill>
                  <a:srgbClr val="424242"/>
                </a:solidFill>
                <a:latin typeface="Arial"/>
                <a:cs typeface="Arial"/>
              </a:rPr>
              <a:t>they</a:t>
            </a:r>
            <a:r>
              <a:rPr sz="1500" spc="-20">
                <a:solidFill>
                  <a:srgbClr val="424242"/>
                </a:solidFill>
                <a:latin typeface="Arial"/>
                <a:cs typeface="Arial"/>
              </a:rPr>
              <a:t> </a:t>
            </a:r>
            <a:r>
              <a:rPr sz="1500">
                <a:solidFill>
                  <a:srgbClr val="424242"/>
                </a:solidFill>
                <a:latin typeface="Arial"/>
                <a:cs typeface="Arial"/>
              </a:rPr>
              <a:t>have</a:t>
            </a:r>
            <a:r>
              <a:rPr sz="1500" spc="-20">
                <a:solidFill>
                  <a:srgbClr val="424242"/>
                </a:solidFill>
                <a:latin typeface="Arial"/>
                <a:cs typeface="Arial"/>
              </a:rPr>
              <a:t> </a:t>
            </a:r>
            <a:r>
              <a:rPr sz="1500">
                <a:solidFill>
                  <a:srgbClr val="424242"/>
                </a:solidFill>
                <a:latin typeface="Arial"/>
                <a:cs typeface="Arial"/>
              </a:rPr>
              <a:t>an</a:t>
            </a:r>
            <a:r>
              <a:rPr sz="1500" spc="-20">
                <a:solidFill>
                  <a:srgbClr val="424242"/>
                </a:solidFill>
                <a:latin typeface="Arial"/>
                <a:cs typeface="Arial"/>
              </a:rPr>
              <a:t> IDS </a:t>
            </a:r>
            <a:r>
              <a:rPr sz="1500" spc="50">
                <a:solidFill>
                  <a:srgbClr val="424242"/>
                </a:solidFill>
                <a:latin typeface="Arial"/>
                <a:cs typeface="Arial"/>
              </a:rPr>
              <a:t>that</a:t>
            </a:r>
            <a:r>
              <a:rPr sz="1500" spc="-25">
                <a:solidFill>
                  <a:srgbClr val="424242"/>
                </a:solidFill>
                <a:latin typeface="Arial"/>
                <a:cs typeface="Arial"/>
              </a:rPr>
              <a:t> </a:t>
            </a:r>
            <a:r>
              <a:rPr sz="1500" spc="90">
                <a:solidFill>
                  <a:srgbClr val="424242"/>
                </a:solidFill>
                <a:latin typeface="Arial"/>
                <a:cs typeface="Arial"/>
              </a:rPr>
              <a:t>will</a:t>
            </a:r>
            <a:r>
              <a:rPr sz="1500" spc="-20">
                <a:solidFill>
                  <a:srgbClr val="424242"/>
                </a:solidFill>
                <a:latin typeface="Arial"/>
                <a:cs typeface="Arial"/>
              </a:rPr>
              <a:t> </a:t>
            </a:r>
            <a:r>
              <a:rPr sz="1500">
                <a:solidFill>
                  <a:srgbClr val="424242"/>
                </a:solidFill>
                <a:latin typeface="Arial"/>
                <a:cs typeface="Arial"/>
              </a:rPr>
              <a:t>detect</a:t>
            </a:r>
            <a:r>
              <a:rPr sz="1500" spc="-20">
                <a:solidFill>
                  <a:srgbClr val="424242"/>
                </a:solidFill>
                <a:latin typeface="Arial"/>
                <a:cs typeface="Arial"/>
              </a:rPr>
              <a:t> you?</a:t>
            </a:r>
            <a:endParaRPr sz="1500">
              <a:latin typeface="Arial"/>
              <a:cs typeface="Arial"/>
            </a:endParaRPr>
          </a:p>
          <a:p>
            <a:pPr marL="813435" lvl="1" indent="-344170">
              <a:lnSpc>
                <a:spcPct val="100000"/>
              </a:lnSpc>
              <a:spcBef>
                <a:spcPts val="270"/>
              </a:spcBef>
              <a:buChar char="○"/>
              <a:tabLst>
                <a:tab pos="813435" algn="l"/>
              </a:tabLst>
            </a:pPr>
            <a:r>
              <a:rPr sz="1500" b="1" i="1" spc="-50">
                <a:solidFill>
                  <a:srgbClr val="424242"/>
                </a:solidFill>
                <a:latin typeface="Arial"/>
                <a:cs typeface="Arial"/>
              </a:rPr>
              <a:t>Custom</a:t>
            </a:r>
            <a:r>
              <a:rPr sz="1500" b="1" i="1" spc="-15">
                <a:solidFill>
                  <a:srgbClr val="424242"/>
                </a:solidFill>
                <a:latin typeface="Arial"/>
                <a:cs typeface="Arial"/>
              </a:rPr>
              <a:t> </a:t>
            </a:r>
            <a:r>
              <a:rPr sz="1500" b="1" i="1">
                <a:solidFill>
                  <a:srgbClr val="424242"/>
                </a:solidFill>
                <a:latin typeface="Arial"/>
                <a:cs typeface="Arial"/>
              </a:rPr>
              <a:t>==</a:t>
            </a:r>
            <a:r>
              <a:rPr sz="1500" b="1" i="1" spc="-15">
                <a:solidFill>
                  <a:srgbClr val="424242"/>
                </a:solidFill>
                <a:latin typeface="Arial"/>
                <a:cs typeface="Arial"/>
              </a:rPr>
              <a:t> </a:t>
            </a:r>
            <a:r>
              <a:rPr sz="1500" b="1" i="1">
                <a:solidFill>
                  <a:srgbClr val="424242"/>
                </a:solidFill>
                <a:latin typeface="Arial"/>
                <a:cs typeface="Arial"/>
              </a:rPr>
              <a:t>More</a:t>
            </a:r>
            <a:r>
              <a:rPr sz="1500" b="1" i="1" spc="-10">
                <a:solidFill>
                  <a:srgbClr val="424242"/>
                </a:solidFill>
                <a:latin typeface="Arial"/>
                <a:cs typeface="Arial"/>
              </a:rPr>
              <a:t> Stealthy</a:t>
            </a:r>
            <a:endParaRPr sz="1500">
              <a:latin typeface="Arial"/>
              <a:cs typeface="Arial"/>
            </a:endParaRPr>
          </a:p>
          <a:p>
            <a:pPr marL="356235" indent="-343535">
              <a:lnSpc>
                <a:spcPct val="100000"/>
              </a:lnSpc>
              <a:spcBef>
                <a:spcPts val="270"/>
              </a:spcBef>
              <a:buChar char="●"/>
              <a:tabLst>
                <a:tab pos="356235" algn="l"/>
              </a:tabLst>
            </a:pPr>
            <a:r>
              <a:rPr sz="1500" spc="-30">
                <a:solidFill>
                  <a:srgbClr val="424242"/>
                </a:solidFill>
                <a:latin typeface="Arial"/>
                <a:cs typeface="Arial"/>
              </a:rPr>
              <a:t>Passive</a:t>
            </a:r>
            <a:r>
              <a:rPr sz="1500" spc="-40">
                <a:solidFill>
                  <a:srgbClr val="424242"/>
                </a:solidFill>
                <a:latin typeface="Arial"/>
                <a:cs typeface="Arial"/>
              </a:rPr>
              <a:t> </a:t>
            </a:r>
            <a:r>
              <a:rPr sz="1500" spc="-10">
                <a:solidFill>
                  <a:srgbClr val="424242"/>
                </a:solidFill>
                <a:latin typeface="Arial"/>
                <a:cs typeface="Arial"/>
              </a:rPr>
              <a:t>techniques/tools</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Capturing</a:t>
            </a:r>
            <a:r>
              <a:rPr sz="1500" spc="15">
                <a:solidFill>
                  <a:srgbClr val="424242"/>
                </a:solidFill>
                <a:latin typeface="Arial"/>
                <a:cs typeface="Arial"/>
              </a:rPr>
              <a:t> </a:t>
            </a:r>
            <a:r>
              <a:rPr sz="1500" spc="50">
                <a:solidFill>
                  <a:srgbClr val="424242"/>
                </a:solidFill>
                <a:latin typeface="Arial"/>
                <a:cs typeface="Arial"/>
              </a:rPr>
              <a:t>WiFi</a:t>
            </a:r>
            <a:r>
              <a:rPr sz="1500" spc="20">
                <a:solidFill>
                  <a:srgbClr val="424242"/>
                </a:solidFill>
                <a:latin typeface="Arial"/>
                <a:cs typeface="Arial"/>
              </a:rPr>
              <a:t> </a:t>
            </a:r>
            <a:r>
              <a:rPr sz="1500">
                <a:solidFill>
                  <a:srgbClr val="424242"/>
                </a:solidFill>
                <a:latin typeface="Arial"/>
                <a:cs typeface="Arial"/>
              </a:rPr>
              <a:t>trafﬁc</a:t>
            </a:r>
            <a:r>
              <a:rPr sz="1500" spc="20">
                <a:solidFill>
                  <a:srgbClr val="424242"/>
                </a:solidFill>
                <a:latin typeface="Arial"/>
                <a:cs typeface="Arial"/>
              </a:rPr>
              <a:t> </a:t>
            </a:r>
            <a:r>
              <a:rPr sz="1500" spc="65">
                <a:solidFill>
                  <a:srgbClr val="424242"/>
                </a:solidFill>
                <a:latin typeface="Arial"/>
                <a:cs typeface="Arial"/>
              </a:rPr>
              <a:t>w/</a:t>
            </a:r>
            <a:r>
              <a:rPr sz="1500" spc="20">
                <a:solidFill>
                  <a:srgbClr val="424242"/>
                </a:solidFill>
                <a:latin typeface="Arial"/>
                <a:cs typeface="Arial"/>
              </a:rPr>
              <a:t> </a:t>
            </a:r>
            <a:r>
              <a:rPr sz="1500" spc="85">
                <a:solidFill>
                  <a:srgbClr val="424242"/>
                </a:solidFill>
                <a:latin typeface="Arial"/>
                <a:cs typeface="Arial"/>
              </a:rPr>
              <a:t>wiﬁ</a:t>
            </a:r>
            <a:r>
              <a:rPr sz="1500" spc="15">
                <a:solidFill>
                  <a:srgbClr val="424242"/>
                </a:solidFill>
                <a:latin typeface="Arial"/>
                <a:cs typeface="Arial"/>
              </a:rPr>
              <a:t> </a:t>
            </a:r>
            <a:r>
              <a:rPr sz="1500" spc="-10">
                <a:solidFill>
                  <a:srgbClr val="424242"/>
                </a:solidFill>
                <a:latin typeface="Arial"/>
                <a:cs typeface="Arial"/>
              </a:rPr>
              <a:t>pineapple</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Using</a:t>
            </a:r>
            <a:r>
              <a:rPr sz="1500" spc="75">
                <a:solidFill>
                  <a:srgbClr val="424242"/>
                </a:solidFill>
                <a:latin typeface="Arial"/>
                <a:cs typeface="Arial"/>
              </a:rPr>
              <a:t> </a:t>
            </a:r>
            <a:r>
              <a:rPr sz="1500">
                <a:solidFill>
                  <a:srgbClr val="424242"/>
                </a:solidFill>
                <a:latin typeface="Arial"/>
                <a:cs typeface="Arial"/>
              </a:rPr>
              <a:t>Wireshark/p0f</a:t>
            </a:r>
            <a:r>
              <a:rPr sz="1500" spc="80">
                <a:solidFill>
                  <a:srgbClr val="424242"/>
                </a:solidFill>
                <a:latin typeface="Arial"/>
                <a:cs typeface="Arial"/>
              </a:rPr>
              <a:t> </a:t>
            </a:r>
            <a:r>
              <a:rPr sz="1500">
                <a:solidFill>
                  <a:srgbClr val="424242"/>
                </a:solidFill>
                <a:latin typeface="Arial"/>
                <a:cs typeface="Arial"/>
              </a:rPr>
              <a:t>to</a:t>
            </a:r>
            <a:r>
              <a:rPr sz="1500" spc="75">
                <a:solidFill>
                  <a:srgbClr val="424242"/>
                </a:solidFill>
                <a:latin typeface="Arial"/>
                <a:cs typeface="Arial"/>
              </a:rPr>
              <a:t> </a:t>
            </a:r>
            <a:r>
              <a:rPr sz="1500">
                <a:solidFill>
                  <a:srgbClr val="424242"/>
                </a:solidFill>
                <a:latin typeface="Arial"/>
                <a:cs typeface="Arial"/>
              </a:rPr>
              <a:t>capture</a:t>
            </a:r>
            <a:r>
              <a:rPr sz="1500" spc="80">
                <a:solidFill>
                  <a:srgbClr val="424242"/>
                </a:solidFill>
                <a:latin typeface="Arial"/>
                <a:cs typeface="Arial"/>
              </a:rPr>
              <a:t> </a:t>
            </a:r>
            <a:r>
              <a:rPr sz="1500">
                <a:solidFill>
                  <a:srgbClr val="424242"/>
                </a:solidFill>
                <a:latin typeface="Arial"/>
                <a:cs typeface="Arial"/>
              </a:rPr>
              <a:t>&amp;</a:t>
            </a:r>
            <a:r>
              <a:rPr sz="1500" spc="80">
                <a:solidFill>
                  <a:srgbClr val="424242"/>
                </a:solidFill>
                <a:latin typeface="Arial"/>
                <a:cs typeface="Arial"/>
              </a:rPr>
              <a:t> </a:t>
            </a:r>
            <a:r>
              <a:rPr sz="1500" spc="-10">
                <a:solidFill>
                  <a:srgbClr val="424242"/>
                </a:solidFill>
                <a:latin typeface="Arial"/>
                <a:cs typeface="Arial"/>
              </a:rPr>
              <a:t>analyze</a:t>
            </a:r>
            <a:r>
              <a:rPr sz="1500" spc="75">
                <a:solidFill>
                  <a:srgbClr val="424242"/>
                </a:solidFill>
                <a:latin typeface="Arial"/>
                <a:cs typeface="Arial"/>
              </a:rPr>
              <a:t> </a:t>
            </a:r>
            <a:r>
              <a:rPr sz="1500">
                <a:solidFill>
                  <a:srgbClr val="424242"/>
                </a:solidFill>
                <a:latin typeface="Arial"/>
                <a:cs typeface="Arial"/>
              </a:rPr>
              <a:t>network</a:t>
            </a:r>
            <a:r>
              <a:rPr sz="1500" spc="80">
                <a:solidFill>
                  <a:srgbClr val="424242"/>
                </a:solidFill>
                <a:latin typeface="Arial"/>
                <a:cs typeface="Arial"/>
              </a:rPr>
              <a:t> </a:t>
            </a:r>
            <a:r>
              <a:rPr sz="1500">
                <a:solidFill>
                  <a:srgbClr val="424242"/>
                </a:solidFill>
                <a:latin typeface="Arial"/>
                <a:cs typeface="Arial"/>
              </a:rPr>
              <a:t>trafﬁc</a:t>
            </a:r>
            <a:r>
              <a:rPr sz="1500" spc="80">
                <a:solidFill>
                  <a:srgbClr val="424242"/>
                </a:solidFill>
                <a:latin typeface="Arial"/>
                <a:cs typeface="Arial"/>
              </a:rPr>
              <a:t> </a:t>
            </a:r>
            <a:r>
              <a:rPr sz="1500">
                <a:solidFill>
                  <a:srgbClr val="424242"/>
                </a:solidFill>
                <a:latin typeface="Arial"/>
                <a:cs typeface="Arial"/>
              </a:rPr>
              <a:t>not</a:t>
            </a:r>
            <a:r>
              <a:rPr sz="1500" spc="75">
                <a:solidFill>
                  <a:srgbClr val="424242"/>
                </a:solidFill>
                <a:latin typeface="Arial"/>
                <a:cs typeface="Arial"/>
              </a:rPr>
              <a:t> </a:t>
            </a:r>
            <a:r>
              <a:rPr sz="1500">
                <a:solidFill>
                  <a:srgbClr val="424242"/>
                </a:solidFill>
                <a:latin typeface="Arial"/>
                <a:cs typeface="Arial"/>
              </a:rPr>
              <a:t>intended</a:t>
            </a:r>
            <a:r>
              <a:rPr sz="1500" spc="80">
                <a:solidFill>
                  <a:srgbClr val="424242"/>
                </a:solidFill>
                <a:latin typeface="Arial"/>
                <a:cs typeface="Arial"/>
              </a:rPr>
              <a:t> </a:t>
            </a:r>
            <a:r>
              <a:rPr sz="1500">
                <a:solidFill>
                  <a:srgbClr val="424242"/>
                </a:solidFill>
                <a:latin typeface="Arial"/>
                <a:cs typeface="Arial"/>
              </a:rPr>
              <a:t>for</a:t>
            </a:r>
            <a:r>
              <a:rPr sz="1500" spc="80">
                <a:solidFill>
                  <a:srgbClr val="424242"/>
                </a:solidFill>
                <a:latin typeface="Arial"/>
                <a:cs typeface="Arial"/>
              </a:rPr>
              <a:t> </a:t>
            </a:r>
            <a:r>
              <a:rPr sz="1500" spc="-25">
                <a:solidFill>
                  <a:srgbClr val="424242"/>
                </a:solidFill>
                <a:latin typeface="Arial"/>
                <a:cs typeface="Arial"/>
              </a:rPr>
              <a:t>you</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Google</a:t>
            </a:r>
            <a:r>
              <a:rPr sz="1500" spc="-45">
                <a:solidFill>
                  <a:srgbClr val="424242"/>
                </a:solidFill>
                <a:latin typeface="Arial"/>
                <a:cs typeface="Arial"/>
              </a:rPr>
              <a:t> </a:t>
            </a:r>
            <a:r>
              <a:rPr sz="1500" spc="-20">
                <a:solidFill>
                  <a:srgbClr val="424242"/>
                </a:solidFill>
                <a:latin typeface="Arial"/>
                <a:cs typeface="Arial"/>
              </a:rPr>
              <a:t>dorks</a:t>
            </a:r>
            <a:endParaRPr sz="1500">
              <a:latin typeface="Arial"/>
              <a:cs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20"/>
              <a:t>Ping</a:t>
            </a:r>
            <a:r>
              <a:rPr spc="-60"/>
              <a:t> </a:t>
            </a:r>
            <a:r>
              <a:rPr spc="55"/>
              <a:t>Scan</a:t>
            </a:r>
          </a:p>
        </p:txBody>
      </p:sp>
      <p:sp>
        <p:nvSpPr>
          <p:cNvPr id="3" name="object 3"/>
          <p:cNvSpPr txBox="1"/>
          <p:nvPr/>
        </p:nvSpPr>
        <p:spPr>
          <a:xfrm>
            <a:off x="214700" y="1628989"/>
            <a:ext cx="8254365" cy="3350895"/>
          </a:xfrm>
          <a:prstGeom prst="rect">
            <a:avLst/>
          </a:prstGeom>
        </p:spPr>
        <p:txBody>
          <a:bodyPr vert="horz" wrap="square" lIns="0" tIns="12700" rIns="0" bIns="0" rtlCol="0">
            <a:spAutoFit/>
          </a:bodyPr>
          <a:lstStyle/>
          <a:p>
            <a:pPr marL="792480" marR="483870" indent="-344170">
              <a:lnSpc>
                <a:spcPct val="114999"/>
              </a:lnSpc>
              <a:spcBef>
                <a:spcPts val="100"/>
              </a:spcBef>
              <a:buChar char="●"/>
              <a:tabLst>
                <a:tab pos="792480" algn="l"/>
              </a:tabLst>
            </a:pPr>
            <a:r>
              <a:rPr sz="1500">
                <a:solidFill>
                  <a:srgbClr val="424242"/>
                </a:solidFill>
                <a:latin typeface="Arial"/>
                <a:cs typeface="Arial"/>
              </a:rPr>
              <a:t>“Ping”</a:t>
            </a:r>
            <a:r>
              <a:rPr sz="1500" spc="-20">
                <a:solidFill>
                  <a:srgbClr val="424242"/>
                </a:solidFill>
                <a:latin typeface="Arial"/>
                <a:cs typeface="Arial"/>
              </a:rPr>
              <a:t> </a:t>
            </a:r>
            <a:r>
              <a:rPr sz="1500">
                <a:solidFill>
                  <a:srgbClr val="424242"/>
                </a:solidFill>
                <a:latin typeface="Arial"/>
                <a:cs typeface="Arial"/>
              </a:rPr>
              <a:t>is</a:t>
            </a:r>
            <a:r>
              <a:rPr sz="1500" spc="-20">
                <a:solidFill>
                  <a:srgbClr val="424242"/>
                </a:solidFill>
                <a:latin typeface="Arial"/>
                <a:cs typeface="Arial"/>
              </a:rPr>
              <a:t> </a:t>
            </a:r>
            <a:r>
              <a:rPr sz="1500">
                <a:solidFill>
                  <a:srgbClr val="424242"/>
                </a:solidFill>
                <a:latin typeface="Arial"/>
                <a:cs typeface="Arial"/>
              </a:rPr>
              <a:t>a</a:t>
            </a:r>
            <a:r>
              <a:rPr sz="1500" spc="-20">
                <a:solidFill>
                  <a:srgbClr val="424242"/>
                </a:solidFill>
                <a:latin typeface="Arial"/>
                <a:cs typeface="Arial"/>
              </a:rPr>
              <a:t> </a:t>
            </a:r>
            <a:r>
              <a:rPr sz="1500">
                <a:solidFill>
                  <a:srgbClr val="424242"/>
                </a:solidFill>
                <a:latin typeface="Arial"/>
                <a:cs typeface="Arial"/>
              </a:rPr>
              <a:t>layer</a:t>
            </a:r>
            <a:r>
              <a:rPr sz="1500" spc="-15">
                <a:solidFill>
                  <a:srgbClr val="424242"/>
                </a:solidFill>
                <a:latin typeface="Arial"/>
                <a:cs typeface="Arial"/>
              </a:rPr>
              <a:t> </a:t>
            </a:r>
            <a:r>
              <a:rPr sz="1500" spc="55">
                <a:solidFill>
                  <a:srgbClr val="424242"/>
                </a:solidFill>
                <a:latin typeface="Arial"/>
                <a:cs typeface="Arial"/>
              </a:rPr>
              <a:t>3</a:t>
            </a:r>
            <a:r>
              <a:rPr sz="1500" spc="-20">
                <a:solidFill>
                  <a:srgbClr val="424242"/>
                </a:solidFill>
                <a:latin typeface="Arial"/>
                <a:cs typeface="Arial"/>
              </a:rPr>
              <a:t> </a:t>
            </a:r>
            <a:r>
              <a:rPr sz="1500">
                <a:solidFill>
                  <a:srgbClr val="424242"/>
                </a:solidFill>
                <a:latin typeface="Arial"/>
                <a:cs typeface="Arial"/>
              </a:rPr>
              <a:t>protocol</a:t>
            </a:r>
            <a:r>
              <a:rPr sz="1500" spc="-20">
                <a:solidFill>
                  <a:srgbClr val="424242"/>
                </a:solidFill>
                <a:latin typeface="Arial"/>
                <a:cs typeface="Arial"/>
              </a:rPr>
              <a:t> </a:t>
            </a:r>
            <a:r>
              <a:rPr sz="1500" spc="50">
                <a:solidFill>
                  <a:srgbClr val="424242"/>
                </a:solidFill>
                <a:latin typeface="Arial"/>
                <a:cs typeface="Arial"/>
              </a:rPr>
              <a:t>that</a:t>
            </a:r>
            <a:r>
              <a:rPr sz="1500" spc="-15">
                <a:solidFill>
                  <a:srgbClr val="424242"/>
                </a:solidFill>
                <a:latin typeface="Arial"/>
                <a:cs typeface="Arial"/>
              </a:rPr>
              <a:t> </a:t>
            </a:r>
            <a:r>
              <a:rPr sz="1500" spc="-10">
                <a:solidFill>
                  <a:srgbClr val="424242"/>
                </a:solidFill>
                <a:latin typeface="Arial"/>
                <a:cs typeface="Arial"/>
              </a:rPr>
              <a:t>sends</a:t>
            </a:r>
            <a:r>
              <a:rPr sz="1500" spc="-20">
                <a:solidFill>
                  <a:srgbClr val="424242"/>
                </a:solidFill>
                <a:latin typeface="Arial"/>
                <a:cs typeface="Arial"/>
              </a:rPr>
              <a:t> </a:t>
            </a:r>
            <a:r>
              <a:rPr sz="1500">
                <a:solidFill>
                  <a:srgbClr val="424242"/>
                </a:solidFill>
                <a:latin typeface="Arial"/>
                <a:cs typeface="Arial"/>
              </a:rPr>
              <a:t>an</a:t>
            </a:r>
            <a:r>
              <a:rPr sz="1500" spc="-20">
                <a:solidFill>
                  <a:srgbClr val="424242"/>
                </a:solidFill>
                <a:latin typeface="Arial"/>
                <a:cs typeface="Arial"/>
              </a:rPr>
              <a:t> </a:t>
            </a:r>
            <a:r>
              <a:rPr sz="1500" spc="-35">
                <a:solidFill>
                  <a:srgbClr val="424242"/>
                </a:solidFill>
                <a:latin typeface="Arial"/>
                <a:cs typeface="Arial"/>
              </a:rPr>
              <a:t>ICMP</a:t>
            </a:r>
            <a:r>
              <a:rPr sz="1500" spc="-15">
                <a:solidFill>
                  <a:srgbClr val="424242"/>
                </a:solidFill>
                <a:latin typeface="Arial"/>
                <a:cs typeface="Arial"/>
              </a:rPr>
              <a:t> </a:t>
            </a:r>
            <a:r>
              <a:rPr sz="1500" spc="-45">
                <a:solidFill>
                  <a:srgbClr val="424242"/>
                </a:solidFill>
                <a:latin typeface="Arial"/>
                <a:cs typeface="Arial"/>
              </a:rPr>
              <a:t>Echo</a:t>
            </a:r>
            <a:r>
              <a:rPr sz="1500" spc="-20">
                <a:solidFill>
                  <a:srgbClr val="424242"/>
                </a:solidFill>
                <a:latin typeface="Arial"/>
                <a:cs typeface="Arial"/>
              </a:rPr>
              <a:t> </a:t>
            </a:r>
            <a:r>
              <a:rPr sz="1500">
                <a:solidFill>
                  <a:srgbClr val="424242"/>
                </a:solidFill>
                <a:latin typeface="Arial"/>
                <a:cs typeface="Arial"/>
              </a:rPr>
              <a:t>packet</a:t>
            </a:r>
            <a:r>
              <a:rPr sz="1500" spc="-20">
                <a:solidFill>
                  <a:srgbClr val="424242"/>
                </a:solidFill>
                <a:latin typeface="Arial"/>
                <a:cs typeface="Arial"/>
              </a:rPr>
              <a:t> </a:t>
            </a:r>
            <a:r>
              <a:rPr sz="1500">
                <a:solidFill>
                  <a:srgbClr val="424242"/>
                </a:solidFill>
                <a:latin typeface="Arial"/>
                <a:cs typeface="Arial"/>
              </a:rPr>
              <a:t>to</a:t>
            </a:r>
            <a:r>
              <a:rPr sz="1500" spc="-20">
                <a:solidFill>
                  <a:srgbClr val="424242"/>
                </a:solidFill>
                <a:latin typeface="Arial"/>
                <a:cs typeface="Arial"/>
              </a:rPr>
              <a:t> </a:t>
            </a:r>
            <a:r>
              <a:rPr sz="1500">
                <a:solidFill>
                  <a:srgbClr val="424242"/>
                </a:solidFill>
                <a:latin typeface="Arial"/>
                <a:cs typeface="Arial"/>
              </a:rPr>
              <a:t>an</a:t>
            </a:r>
            <a:r>
              <a:rPr sz="1500" spc="-15">
                <a:solidFill>
                  <a:srgbClr val="424242"/>
                </a:solidFill>
                <a:latin typeface="Arial"/>
                <a:cs typeface="Arial"/>
              </a:rPr>
              <a:t> </a:t>
            </a:r>
            <a:r>
              <a:rPr sz="1500" spc="-20">
                <a:solidFill>
                  <a:srgbClr val="424242"/>
                </a:solidFill>
                <a:latin typeface="Arial"/>
                <a:cs typeface="Arial"/>
              </a:rPr>
              <a:t>IP </a:t>
            </a:r>
            <a:r>
              <a:rPr sz="1500">
                <a:solidFill>
                  <a:srgbClr val="424242"/>
                </a:solidFill>
                <a:latin typeface="Arial"/>
                <a:cs typeface="Arial"/>
              </a:rPr>
              <a:t>and</a:t>
            </a:r>
            <a:r>
              <a:rPr sz="1500" spc="-20">
                <a:solidFill>
                  <a:srgbClr val="424242"/>
                </a:solidFill>
                <a:latin typeface="Arial"/>
                <a:cs typeface="Arial"/>
              </a:rPr>
              <a:t> </a:t>
            </a:r>
            <a:r>
              <a:rPr sz="1500">
                <a:solidFill>
                  <a:srgbClr val="424242"/>
                </a:solidFill>
                <a:latin typeface="Arial"/>
                <a:cs typeface="Arial"/>
              </a:rPr>
              <a:t>expects</a:t>
            </a:r>
            <a:r>
              <a:rPr sz="1500" spc="-15">
                <a:solidFill>
                  <a:srgbClr val="424242"/>
                </a:solidFill>
                <a:latin typeface="Arial"/>
                <a:cs typeface="Arial"/>
              </a:rPr>
              <a:t> </a:t>
            </a:r>
            <a:r>
              <a:rPr sz="1500" spc="-50">
                <a:solidFill>
                  <a:srgbClr val="424242"/>
                </a:solidFill>
                <a:latin typeface="Arial"/>
                <a:cs typeface="Arial"/>
              </a:rPr>
              <a:t>a </a:t>
            </a:r>
            <a:r>
              <a:rPr sz="1500" spc="-10">
                <a:solidFill>
                  <a:srgbClr val="424242"/>
                </a:solidFill>
                <a:latin typeface="Arial"/>
                <a:cs typeface="Arial"/>
              </a:rPr>
              <a:t>response</a:t>
            </a:r>
            <a:r>
              <a:rPr sz="1500" spc="-30">
                <a:solidFill>
                  <a:srgbClr val="424242"/>
                </a:solidFill>
                <a:latin typeface="Arial"/>
                <a:cs typeface="Arial"/>
              </a:rPr>
              <a:t> </a:t>
            </a:r>
            <a:r>
              <a:rPr sz="1500">
                <a:solidFill>
                  <a:srgbClr val="424242"/>
                </a:solidFill>
                <a:latin typeface="Arial"/>
                <a:cs typeface="Arial"/>
              </a:rPr>
              <a:t>from</a:t>
            </a:r>
            <a:r>
              <a:rPr sz="1500" spc="-30">
                <a:solidFill>
                  <a:srgbClr val="424242"/>
                </a:solidFill>
                <a:latin typeface="Arial"/>
                <a:cs typeface="Arial"/>
              </a:rPr>
              <a:t> </a:t>
            </a:r>
            <a:r>
              <a:rPr sz="1500" spc="-10">
                <a:solidFill>
                  <a:srgbClr val="424242"/>
                </a:solidFill>
                <a:latin typeface="Arial"/>
                <a:cs typeface="Arial"/>
              </a:rPr>
              <a:t>machines</a:t>
            </a:r>
            <a:r>
              <a:rPr sz="1500" spc="-30">
                <a:solidFill>
                  <a:srgbClr val="424242"/>
                </a:solidFill>
                <a:latin typeface="Arial"/>
                <a:cs typeface="Arial"/>
              </a:rPr>
              <a:t> </a:t>
            </a:r>
            <a:r>
              <a:rPr sz="1500" spc="50">
                <a:solidFill>
                  <a:srgbClr val="424242"/>
                </a:solidFill>
                <a:latin typeface="Arial"/>
                <a:cs typeface="Arial"/>
              </a:rPr>
              <a:t>that</a:t>
            </a:r>
            <a:r>
              <a:rPr sz="1500" spc="-25">
                <a:solidFill>
                  <a:srgbClr val="424242"/>
                </a:solidFill>
                <a:latin typeface="Arial"/>
                <a:cs typeface="Arial"/>
              </a:rPr>
              <a:t> </a:t>
            </a:r>
            <a:r>
              <a:rPr sz="1500">
                <a:solidFill>
                  <a:srgbClr val="424242"/>
                </a:solidFill>
                <a:latin typeface="Arial"/>
                <a:cs typeface="Arial"/>
              </a:rPr>
              <a:t>are</a:t>
            </a:r>
            <a:r>
              <a:rPr sz="1500" spc="-30">
                <a:solidFill>
                  <a:srgbClr val="424242"/>
                </a:solidFill>
                <a:latin typeface="Arial"/>
                <a:cs typeface="Arial"/>
              </a:rPr>
              <a:t> </a:t>
            </a:r>
            <a:r>
              <a:rPr sz="1500" spc="-10">
                <a:solidFill>
                  <a:srgbClr val="424242"/>
                </a:solidFill>
                <a:latin typeface="Arial"/>
                <a:cs typeface="Arial"/>
              </a:rPr>
              <a:t>running</a:t>
            </a:r>
            <a:endParaRPr sz="1500">
              <a:latin typeface="Arial"/>
              <a:cs typeface="Arial"/>
            </a:endParaRPr>
          </a:p>
          <a:p>
            <a:pPr marL="1249680" lvl="1" indent="-343535">
              <a:lnSpc>
                <a:spcPct val="100000"/>
              </a:lnSpc>
              <a:spcBef>
                <a:spcPts val="270"/>
              </a:spcBef>
              <a:buChar char="○"/>
              <a:tabLst>
                <a:tab pos="1249680" algn="l"/>
              </a:tabLst>
            </a:pPr>
            <a:r>
              <a:rPr sz="1500">
                <a:solidFill>
                  <a:srgbClr val="424242"/>
                </a:solidFill>
                <a:latin typeface="Arial"/>
                <a:cs typeface="Arial"/>
              </a:rPr>
              <a:t>Ping</a:t>
            </a:r>
            <a:r>
              <a:rPr sz="1500" spc="5">
                <a:solidFill>
                  <a:srgbClr val="424242"/>
                </a:solidFill>
                <a:latin typeface="Arial"/>
                <a:cs typeface="Arial"/>
              </a:rPr>
              <a:t> </a:t>
            </a:r>
            <a:r>
              <a:rPr sz="1500" spc="-20">
                <a:solidFill>
                  <a:srgbClr val="424242"/>
                </a:solidFill>
                <a:latin typeface="Arial"/>
                <a:cs typeface="Arial"/>
              </a:rPr>
              <a:t>can</a:t>
            </a:r>
            <a:r>
              <a:rPr sz="1500" spc="10">
                <a:solidFill>
                  <a:srgbClr val="424242"/>
                </a:solidFill>
                <a:latin typeface="Arial"/>
                <a:cs typeface="Arial"/>
              </a:rPr>
              <a:t> </a:t>
            </a:r>
            <a:r>
              <a:rPr sz="1500">
                <a:solidFill>
                  <a:srgbClr val="424242"/>
                </a:solidFill>
                <a:latin typeface="Arial"/>
                <a:cs typeface="Arial"/>
              </a:rPr>
              <a:t>be</a:t>
            </a:r>
            <a:r>
              <a:rPr sz="1500" spc="5">
                <a:solidFill>
                  <a:srgbClr val="424242"/>
                </a:solidFill>
                <a:latin typeface="Arial"/>
                <a:cs typeface="Arial"/>
              </a:rPr>
              <a:t> </a:t>
            </a:r>
            <a:r>
              <a:rPr sz="1500">
                <a:solidFill>
                  <a:srgbClr val="424242"/>
                </a:solidFill>
                <a:latin typeface="Arial"/>
                <a:cs typeface="Arial"/>
              </a:rPr>
              <a:t>disabled</a:t>
            </a:r>
            <a:r>
              <a:rPr sz="1500" spc="10">
                <a:solidFill>
                  <a:srgbClr val="424242"/>
                </a:solidFill>
                <a:latin typeface="Arial"/>
                <a:cs typeface="Arial"/>
              </a:rPr>
              <a:t> </a:t>
            </a:r>
            <a:r>
              <a:rPr sz="1500">
                <a:solidFill>
                  <a:srgbClr val="424242"/>
                </a:solidFill>
                <a:latin typeface="Arial"/>
                <a:cs typeface="Arial"/>
              </a:rPr>
              <a:t>on</a:t>
            </a:r>
            <a:r>
              <a:rPr sz="1500" spc="5">
                <a:solidFill>
                  <a:srgbClr val="424242"/>
                </a:solidFill>
                <a:latin typeface="Arial"/>
                <a:cs typeface="Arial"/>
              </a:rPr>
              <a:t> </a:t>
            </a:r>
            <a:r>
              <a:rPr sz="1500" spc="-25">
                <a:solidFill>
                  <a:srgbClr val="424242"/>
                </a:solidFill>
                <a:latin typeface="Arial"/>
                <a:cs typeface="Arial"/>
              </a:rPr>
              <a:t>machines,</a:t>
            </a:r>
            <a:r>
              <a:rPr sz="1500" spc="10">
                <a:solidFill>
                  <a:srgbClr val="424242"/>
                </a:solidFill>
                <a:latin typeface="Arial"/>
                <a:cs typeface="Arial"/>
              </a:rPr>
              <a:t> </a:t>
            </a:r>
            <a:r>
              <a:rPr sz="1500">
                <a:solidFill>
                  <a:srgbClr val="424242"/>
                </a:solidFill>
                <a:latin typeface="Arial"/>
                <a:cs typeface="Arial"/>
              </a:rPr>
              <a:t>but</a:t>
            </a:r>
            <a:r>
              <a:rPr sz="1500" spc="5">
                <a:solidFill>
                  <a:srgbClr val="424242"/>
                </a:solidFill>
                <a:latin typeface="Arial"/>
                <a:cs typeface="Arial"/>
              </a:rPr>
              <a:t> </a:t>
            </a:r>
            <a:r>
              <a:rPr sz="1500">
                <a:solidFill>
                  <a:srgbClr val="424242"/>
                </a:solidFill>
                <a:latin typeface="Arial"/>
                <a:cs typeface="Arial"/>
              </a:rPr>
              <a:t>not</a:t>
            </a:r>
            <a:r>
              <a:rPr sz="1500" spc="10">
                <a:solidFill>
                  <a:srgbClr val="424242"/>
                </a:solidFill>
                <a:latin typeface="Arial"/>
                <a:cs typeface="Arial"/>
              </a:rPr>
              <a:t> </a:t>
            </a:r>
            <a:r>
              <a:rPr sz="1500">
                <a:solidFill>
                  <a:srgbClr val="424242"/>
                </a:solidFill>
                <a:latin typeface="Arial"/>
                <a:cs typeface="Arial"/>
              </a:rPr>
              <a:t>very</a:t>
            </a:r>
            <a:r>
              <a:rPr sz="1500" spc="5">
                <a:solidFill>
                  <a:srgbClr val="424242"/>
                </a:solidFill>
                <a:latin typeface="Arial"/>
                <a:cs typeface="Arial"/>
              </a:rPr>
              <a:t> </a:t>
            </a:r>
            <a:r>
              <a:rPr sz="1500" spc="-10">
                <a:solidFill>
                  <a:srgbClr val="424242"/>
                </a:solidFill>
                <a:latin typeface="Arial"/>
                <a:cs typeface="Arial"/>
              </a:rPr>
              <a:t>likely</a:t>
            </a:r>
            <a:endParaRPr sz="1500">
              <a:latin typeface="Arial"/>
              <a:cs typeface="Arial"/>
            </a:endParaRPr>
          </a:p>
          <a:p>
            <a:pPr marL="792480" marR="5080" indent="-344170">
              <a:lnSpc>
                <a:spcPct val="114999"/>
              </a:lnSpc>
              <a:buChar char="●"/>
              <a:tabLst>
                <a:tab pos="792480" algn="l"/>
              </a:tabLst>
            </a:pPr>
            <a:r>
              <a:rPr sz="1500">
                <a:solidFill>
                  <a:srgbClr val="424242"/>
                </a:solidFill>
                <a:latin typeface="Arial"/>
                <a:cs typeface="Arial"/>
              </a:rPr>
              <a:t>ARP</a:t>
            </a:r>
            <a:r>
              <a:rPr sz="1500" spc="-30">
                <a:solidFill>
                  <a:srgbClr val="424242"/>
                </a:solidFill>
                <a:latin typeface="Arial"/>
                <a:cs typeface="Arial"/>
              </a:rPr>
              <a:t> </a:t>
            </a:r>
            <a:r>
              <a:rPr sz="1500">
                <a:solidFill>
                  <a:srgbClr val="424242"/>
                </a:solidFill>
                <a:latin typeface="Arial"/>
                <a:cs typeface="Arial"/>
              </a:rPr>
              <a:t>packets</a:t>
            </a:r>
            <a:r>
              <a:rPr sz="1500" spc="-25">
                <a:solidFill>
                  <a:srgbClr val="424242"/>
                </a:solidFill>
                <a:latin typeface="Arial"/>
                <a:cs typeface="Arial"/>
              </a:rPr>
              <a:t> </a:t>
            </a:r>
            <a:r>
              <a:rPr sz="1500" spc="-20">
                <a:solidFill>
                  <a:srgbClr val="424242"/>
                </a:solidFill>
                <a:latin typeface="Arial"/>
                <a:cs typeface="Arial"/>
              </a:rPr>
              <a:t>can</a:t>
            </a:r>
            <a:r>
              <a:rPr sz="1500" spc="-30">
                <a:solidFill>
                  <a:srgbClr val="424242"/>
                </a:solidFill>
                <a:latin typeface="Arial"/>
                <a:cs typeface="Arial"/>
              </a:rPr>
              <a:t> </a:t>
            </a:r>
            <a:r>
              <a:rPr sz="1500">
                <a:solidFill>
                  <a:srgbClr val="424242"/>
                </a:solidFill>
                <a:latin typeface="Arial"/>
                <a:cs typeface="Arial"/>
              </a:rPr>
              <a:t>also</a:t>
            </a:r>
            <a:r>
              <a:rPr sz="1500" spc="-25">
                <a:solidFill>
                  <a:srgbClr val="424242"/>
                </a:solidFill>
                <a:latin typeface="Arial"/>
                <a:cs typeface="Arial"/>
              </a:rPr>
              <a:t> </a:t>
            </a:r>
            <a:r>
              <a:rPr sz="1500">
                <a:solidFill>
                  <a:srgbClr val="424242"/>
                </a:solidFill>
                <a:latin typeface="Arial"/>
                <a:cs typeface="Arial"/>
              </a:rPr>
              <a:t>be</a:t>
            </a:r>
            <a:r>
              <a:rPr sz="1500" spc="-30">
                <a:solidFill>
                  <a:srgbClr val="424242"/>
                </a:solidFill>
                <a:latin typeface="Arial"/>
                <a:cs typeface="Arial"/>
              </a:rPr>
              <a:t> </a:t>
            </a:r>
            <a:r>
              <a:rPr sz="1500">
                <a:solidFill>
                  <a:srgbClr val="424242"/>
                </a:solidFill>
                <a:latin typeface="Arial"/>
                <a:cs typeface="Arial"/>
              </a:rPr>
              <a:t>sent</a:t>
            </a:r>
            <a:r>
              <a:rPr sz="1500" spc="-25">
                <a:solidFill>
                  <a:srgbClr val="424242"/>
                </a:solidFill>
                <a:latin typeface="Arial"/>
                <a:cs typeface="Arial"/>
              </a:rPr>
              <a:t> </a:t>
            </a:r>
            <a:r>
              <a:rPr sz="1500" spc="135">
                <a:solidFill>
                  <a:srgbClr val="424242"/>
                </a:solidFill>
                <a:latin typeface="Arial"/>
                <a:cs typeface="Arial"/>
              </a:rPr>
              <a:t>-</a:t>
            </a:r>
            <a:r>
              <a:rPr sz="1500" spc="-30">
                <a:solidFill>
                  <a:srgbClr val="424242"/>
                </a:solidFill>
                <a:latin typeface="Arial"/>
                <a:cs typeface="Arial"/>
              </a:rPr>
              <a:t> </a:t>
            </a:r>
            <a:r>
              <a:rPr sz="1500">
                <a:solidFill>
                  <a:srgbClr val="424242"/>
                </a:solidFill>
                <a:latin typeface="Arial"/>
                <a:cs typeface="Arial"/>
              </a:rPr>
              <a:t>these</a:t>
            </a:r>
            <a:r>
              <a:rPr sz="1500" spc="-25">
                <a:solidFill>
                  <a:srgbClr val="424242"/>
                </a:solidFill>
                <a:latin typeface="Arial"/>
                <a:cs typeface="Arial"/>
              </a:rPr>
              <a:t> </a:t>
            </a:r>
            <a:r>
              <a:rPr sz="1500">
                <a:solidFill>
                  <a:srgbClr val="424242"/>
                </a:solidFill>
                <a:latin typeface="Arial"/>
                <a:cs typeface="Arial"/>
              </a:rPr>
              <a:t>operate</a:t>
            </a:r>
            <a:r>
              <a:rPr sz="1500" spc="-25">
                <a:solidFill>
                  <a:srgbClr val="424242"/>
                </a:solidFill>
                <a:latin typeface="Arial"/>
                <a:cs typeface="Arial"/>
              </a:rPr>
              <a:t> </a:t>
            </a:r>
            <a:r>
              <a:rPr sz="1500">
                <a:solidFill>
                  <a:srgbClr val="424242"/>
                </a:solidFill>
                <a:latin typeface="Arial"/>
                <a:cs typeface="Arial"/>
              </a:rPr>
              <a:t>on</a:t>
            </a:r>
            <a:r>
              <a:rPr sz="1500" spc="-30">
                <a:solidFill>
                  <a:srgbClr val="424242"/>
                </a:solidFill>
                <a:latin typeface="Arial"/>
                <a:cs typeface="Arial"/>
              </a:rPr>
              <a:t> </a:t>
            </a:r>
            <a:r>
              <a:rPr sz="1500">
                <a:solidFill>
                  <a:srgbClr val="424242"/>
                </a:solidFill>
                <a:latin typeface="Arial"/>
                <a:cs typeface="Arial"/>
              </a:rPr>
              <a:t>layer</a:t>
            </a:r>
            <a:r>
              <a:rPr sz="1500" spc="-25">
                <a:solidFill>
                  <a:srgbClr val="424242"/>
                </a:solidFill>
                <a:latin typeface="Arial"/>
                <a:cs typeface="Arial"/>
              </a:rPr>
              <a:t> </a:t>
            </a:r>
            <a:r>
              <a:rPr sz="1500" spc="55">
                <a:solidFill>
                  <a:srgbClr val="424242"/>
                </a:solidFill>
                <a:latin typeface="Arial"/>
                <a:cs typeface="Arial"/>
              </a:rPr>
              <a:t>2</a:t>
            </a:r>
            <a:r>
              <a:rPr sz="1500" spc="-30">
                <a:solidFill>
                  <a:srgbClr val="424242"/>
                </a:solidFill>
                <a:latin typeface="Arial"/>
                <a:cs typeface="Arial"/>
              </a:rPr>
              <a:t> </a:t>
            </a:r>
            <a:r>
              <a:rPr sz="1500">
                <a:solidFill>
                  <a:srgbClr val="424242"/>
                </a:solidFill>
                <a:latin typeface="Arial"/>
                <a:cs typeface="Arial"/>
              </a:rPr>
              <a:t>and</a:t>
            </a:r>
            <a:r>
              <a:rPr sz="1500" spc="-25">
                <a:solidFill>
                  <a:srgbClr val="424242"/>
                </a:solidFill>
                <a:latin typeface="Arial"/>
                <a:cs typeface="Arial"/>
              </a:rPr>
              <a:t> </a:t>
            </a:r>
            <a:r>
              <a:rPr sz="1500" spc="65">
                <a:solidFill>
                  <a:srgbClr val="424242"/>
                </a:solidFill>
                <a:latin typeface="Arial"/>
                <a:cs typeface="Arial"/>
              </a:rPr>
              <a:t>try</a:t>
            </a:r>
            <a:r>
              <a:rPr sz="1500" spc="-30">
                <a:solidFill>
                  <a:srgbClr val="424242"/>
                </a:solidFill>
                <a:latin typeface="Arial"/>
                <a:cs typeface="Arial"/>
              </a:rPr>
              <a:t> </a:t>
            </a:r>
            <a:r>
              <a:rPr sz="1500">
                <a:solidFill>
                  <a:srgbClr val="424242"/>
                </a:solidFill>
                <a:latin typeface="Arial"/>
                <a:cs typeface="Arial"/>
              </a:rPr>
              <a:t>to</a:t>
            </a:r>
            <a:r>
              <a:rPr sz="1500" spc="-25">
                <a:solidFill>
                  <a:srgbClr val="424242"/>
                </a:solidFill>
                <a:latin typeface="Arial"/>
                <a:cs typeface="Arial"/>
              </a:rPr>
              <a:t> </a:t>
            </a:r>
            <a:r>
              <a:rPr sz="1500">
                <a:solidFill>
                  <a:srgbClr val="424242"/>
                </a:solidFill>
                <a:latin typeface="Arial"/>
                <a:cs typeface="Arial"/>
              </a:rPr>
              <a:t>resolve</a:t>
            </a:r>
            <a:r>
              <a:rPr sz="1500" spc="-25">
                <a:solidFill>
                  <a:srgbClr val="424242"/>
                </a:solidFill>
                <a:latin typeface="Arial"/>
                <a:cs typeface="Arial"/>
              </a:rPr>
              <a:t> </a:t>
            </a:r>
            <a:r>
              <a:rPr sz="1500" spc="-20">
                <a:solidFill>
                  <a:srgbClr val="424242"/>
                </a:solidFill>
                <a:latin typeface="Arial"/>
                <a:cs typeface="Arial"/>
              </a:rPr>
              <a:t>IP</a:t>
            </a:r>
            <a:r>
              <a:rPr sz="1500" spc="-30">
                <a:solidFill>
                  <a:srgbClr val="424242"/>
                </a:solidFill>
                <a:latin typeface="Arial"/>
                <a:cs typeface="Arial"/>
              </a:rPr>
              <a:t> </a:t>
            </a:r>
            <a:r>
              <a:rPr sz="1500" spc="-10">
                <a:solidFill>
                  <a:srgbClr val="424242"/>
                </a:solidFill>
                <a:latin typeface="Arial"/>
                <a:cs typeface="Arial"/>
              </a:rPr>
              <a:t>addresses </a:t>
            </a:r>
            <a:r>
              <a:rPr sz="1500">
                <a:solidFill>
                  <a:srgbClr val="424242"/>
                </a:solidFill>
                <a:latin typeface="Arial"/>
                <a:cs typeface="Arial"/>
              </a:rPr>
              <a:t>into</a:t>
            </a:r>
            <a:r>
              <a:rPr sz="1500" spc="25">
                <a:solidFill>
                  <a:srgbClr val="424242"/>
                </a:solidFill>
                <a:latin typeface="Arial"/>
                <a:cs typeface="Arial"/>
              </a:rPr>
              <a:t> </a:t>
            </a:r>
            <a:r>
              <a:rPr sz="1500">
                <a:solidFill>
                  <a:srgbClr val="424242"/>
                </a:solidFill>
                <a:latin typeface="Arial"/>
                <a:cs typeface="Arial"/>
              </a:rPr>
              <a:t>MAC</a:t>
            </a:r>
            <a:r>
              <a:rPr sz="1500" spc="25">
                <a:solidFill>
                  <a:srgbClr val="424242"/>
                </a:solidFill>
                <a:latin typeface="Arial"/>
                <a:cs typeface="Arial"/>
              </a:rPr>
              <a:t> </a:t>
            </a:r>
            <a:r>
              <a:rPr sz="1500" spc="-10">
                <a:solidFill>
                  <a:srgbClr val="424242"/>
                </a:solidFill>
                <a:latin typeface="Arial"/>
                <a:cs typeface="Arial"/>
              </a:rPr>
              <a:t>addresses</a:t>
            </a:r>
            <a:endParaRPr sz="1500">
              <a:latin typeface="Arial"/>
              <a:cs typeface="Arial"/>
            </a:endParaRPr>
          </a:p>
          <a:p>
            <a:pPr marL="1249680" lvl="1" indent="-343535">
              <a:lnSpc>
                <a:spcPct val="100000"/>
              </a:lnSpc>
              <a:spcBef>
                <a:spcPts val="270"/>
              </a:spcBef>
              <a:buChar char="○"/>
              <a:tabLst>
                <a:tab pos="1249680" algn="l"/>
              </a:tabLst>
            </a:pPr>
            <a:r>
              <a:rPr sz="1500">
                <a:solidFill>
                  <a:srgbClr val="424242"/>
                </a:solidFill>
                <a:latin typeface="Arial"/>
                <a:cs typeface="Arial"/>
              </a:rPr>
              <a:t>If</a:t>
            </a:r>
            <a:r>
              <a:rPr sz="1500" spc="-20">
                <a:solidFill>
                  <a:srgbClr val="424242"/>
                </a:solidFill>
                <a:latin typeface="Arial"/>
                <a:cs typeface="Arial"/>
              </a:rPr>
              <a:t> </a:t>
            </a:r>
            <a:r>
              <a:rPr sz="1500">
                <a:solidFill>
                  <a:srgbClr val="424242"/>
                </a:solidFill>
                <a:latin typeface="Arial"/>
                <a:cs typeface="Arial"/>
              </a:rPr>
              <a:t>ping</a:t>
            </a:r>
            <a:r>
              <a:rPr sz="1500" spc="-20">
                <a:solidFill>
                  <a:srgbClr val="424242"/>
                </a:solidFill>
                <a:latin typeface="Arial"/>
                <a:cs typeface="Arial"/>
              </a:rPr>
              <a:t> </a:t>
            </a:r>
            <a:r>
              <a:rPr sz="1500">
                <a:solidFill>
                  <a:srgbClr val="424242"/>
                </a:solidFill>
                <a:latin typeface="Arial"/>
                <a:cs typeface="Arial"/>
              </a:rPr>
              <a:t>is</a:t>
            </a:r>
            <a:r>
              <a:rPr sz="1500" spc="-20">
                <a:solidFill>
                  <a:srgbClr val="424242"/>
                </a:solidFill>
                <a:latin typeface="Arial"/>
                <a:cs typeface="Arial"/>
              </a:rPr>
              <a:t> </a:t>
            </a:r>
            <a:r>
              <a:rPr sz="1500">
                <a:solidFill>
                  <a:srgbClr val="424242"/>
                </a:solidFill>
                <a:latin typeface="Arial"/>
                <a:cs typeface="Arial"/>
              </a:rPr>
              <a:t>disabled,</a:t>
            </a:r>
            <a:r>
              <a:rPr sz="1500" spc="-15">
                <a:solidFill>
                  <a:srgbClr val="424242"/>
                </a:solidFill>
                <a:latin typeface="Arial"/>
                <a:cs typeface="Arial"/>
              </a:rPr>
              <a:t> </a:t>
            </a:r>
            <a:r>
              <a:rPr sz="1500">
                <a:solidFill>
                  <a:srgbClr val="424242"/>
                </a:solidFill>
                <a:latin typeface="Arial"/>
                <a:cs typeface="Arial"/>
              </a:rPr>
              <a:t>ARP</a:t>
            </a:r>
            <a:r>
              <a:rPr sz="1500" spc="-20">
                <a:solidFill>
                  <a:srgbClr val="424242"/>
                </a:solidFill>
                <a:latin typeface="Arial"/>
                <a:cs typeface="Arial"/>
              </a:rPr>
              <a:t> </a:t>
            </a:r>
            <a:r>
              <a:rPr sz="1500">
                <a:solidFill>
                  <a:srgbClr val="424242"/>
                </a:solidFill>
                <a:latin typeface="Arial"/>
                <a:cs typeface="Arial"/>
              </a:rPr>
              <a:t>may</a:t>
            </a:r>
            <a:r>
              <a:rPr sz="1500" spc="-20">
                <a:solidFill>
                  <a:srgbClr val="424242"/>
                </a:solidFill>
                <a:latin typeface="Arial"/>
                <a:cs typeface="Arial"/>
              </a:rPr>
              <a:t> work</a:t>
            </a:r>
            <a:endParaRPr sz="1500">
              <a:latin typeface="Arial"/>
              <a:cs typeface="Arial"/>
            </a:endParaRPr>
          </a:p>
          <a:p>
            <a:pPr marL="1249680" lvl="1" indent="-343535">
              <a:lnSpc>
                <a:spcPct val="100000"/>
              </a:lnSpc>
              <a:spcBef>
                <a:spcPts val="270"/>
              </a:spcBef>
              <a:buChar char="○"/>
              <a:tabLst>
                <a:tab pos="1249680" algn="l"/>
              </a:tabLst>
            </a:pPr>
            <a:r>
              <a:rPr sz="1500">
                <a:solidFill>
                  <a:srgbClr val="424242"/>
                </a:solidFill>
                <a:latin typeface="Arial"/>
                <a:cs typeface="Arial"/>
              </a:rPr>
              <a:t>ARP</a:t>
            </a:r>
            <a:r>
              <a:rPr sz="1500" spc="20">
                <a:solidFill>
                  <a:srgbClr val="424242"/>
                </a:solidFill>
                <a:latin typeface="Arial"/>
                <a:cs typeface="Arial"/>
              </a:rPr>
              <a:t> </a:t>
            </a:r>
            <a:r>
              <a:rPr sz="1500">
                <a:solidFill>
                  <a:srgbClr val="424242"/>
                </a:solidFill>
                <a:latin typeface="Arial"/>
                <a:cs typeface="Arial"/>
              </a:rPr>
              <a:t>resolution</a:t>
            </a:r>
            <a:r>
              <a:rPr sz="1500" spc="20">
                <a:solidFill>
                  <a:srgbClr val="424242"/>
                </a:solidFill>
                <a:latin typeface="Arial"/>
                <a:cs typeface="Arial"/>
              </a:rPr>
              <a:t> </a:t>
            </a:r>
            <a:r>
              <a:rPr sz="1500">
                <a:solidFill>
                  <a:srgbClr val="424242"/>
                </a:solidFill>
                <a:latin typeface="Arial"/>
                <a:cs typeface="Arial"/>
              </a:rPr>
              <a:t>is</a:t>
            </a:r>
            <a:r>
              <a:rPr sz="1500" spc="20">
                <a:solidFill>
                  <a:srgbClr val="424242"/>
                </a:solidFill>
                <a:latin typeface="Arial"/>
                <a:cs typeface="Arial"/>
              </a:rPr>
              <a:t> </a:t>
            </a:r>
            <a:r>
              <a:rPr sz="1500">
                <a:solidFill>
                  <a:srgbClr val="424242"/>
                </a:solidFill>
                <a:latin typeface="Arial"/>
                <a:cs typeface="Arial"/>
              </a:rPr>
              <a:t>done</a:t>
            </a:r>
            <a:r>
              <a:rPr sz="1500" spc="25">
                <a:solidFill>
                  <a:srgbClr val="424242"/>
                </a:solidFill>
                <a:latin typeface="Arial"/>
                <a:cs typeface="Arial"/>
              </a:rPr>
              <a:t> </a:t>
            </a:r>
            <a:r>
              <a:rPr sz="1500">
                <a:solidFill>
                  <a:srgbClr val="424242"/>
                </a:solidFill>
                <a:latin typeface="Arial"/>
                <a:cs typeface="Arial"/>
              </a:rPr>
              <a:t>by</a:t>
            </a:r>
            <a:r>
              <a:rPr sz="1500" spc="20">
                <a:solidFill>
                  <a:srgbClr val="424242"/>
                </a:solidFill>
                <a:latin typeface="Arial"/>
                <a:cs typeface="Arial"/>
              </a:rPr>
              <a:t> </a:t>
            </a:r>
            <a:r>
              <a:rPr sz="1500">
                <a:solidFill>
                  <a:srgbClr val="424242"/>
                </a:solidFill>
                <a:latin typeface="Arial"/>
                <a:cs typeface="Arial"/>
              </a:rPr>
              <a:t>default</a:t>
            </a:r>
            <a:r>
              <a:rPr sz="1500" spc="20">
                <a:solidFill>
                  <a:srgbClr val="424242"/>
                </a:solidFill>
                <a:latin typeface="Arial"/>
                <a:cs typeface="Arial"/>
              </a:rPr>
              <a:t> </a:t>
            </a:r>
            <a:r>
              <a:rPr sz="1500">
                <a:solidFill>
                  <a:srgbClr val="424242"/>
                </a:solidFill>
                <a:latin typeface="Arial"/>
                <a:cs typeface="Arial"/>
              </a:rPr>
              <a:t>when</a:t>
            </a:r>
            <a:r>
              <a:rPr sz="1500" spc="25">
                <a:solidFill>
                  <a:srgbClr val="424242"/>
                </a:solidFill>
                <a:latin typeface="Arial"/>
                <a:cs typeface="Arial"/>
              </a:rPr>
              <a:t> </a:t>
            </a:r>
            <a:r>
              <a:rPr sz="1500">
                <a:solidFill>
                  <a:srgbClr val="424242"/>
                </a:solidFill>
                <a:latin typeface="Arial"/>
                <a:cs typeface="Arial"/>
              </a:rPr>
              <a:t>nmap</a:t>
            </a:r>
            <a:r>
              <a:rPr sz="1500" spc="20">
                <a:solidFill>
                  <a:srgbClr val="424242"/>
                </a:solidFill>
                <a:latin typeface="Arial"/>
                <a:cs typeface="Arial"/>
              </a:rPr>
              <a:t> </a:t>
            </a:r>
            <a:r>
              <a:rPr sz="1500">
                <a:solidFill>
                  <a:srgbClr val="424242"/>
                </a:solidFill>
                <a:latin typeface="Arial"/>
                <a:cs typeface="Arial"/>
              </a:rPr>
              <a:t>is</a:t>
            </a:r>
            <a:r>
              <a:rPr sz="1500" spc="20">
                <a:solidFill>
                  <a:srgbClr val="424242"/>
                </a:solidFill>
                <a:latin typeface="Arial"/>
                <a:cs typeface="Arial"/>
              </a:rPr>
              <a:t> </a:t>
            </a:r>
            <a:r>
              <a:rPr sz="1500">
                <a:solidFill>
                  <a:srgbClr val="424242"/>
                </a:solidFill>
                <a:latin typeface="Arial"/>
                <a:cs typeface="Arial"/>
              </a:rPr>
              <a:t>run</a:t>
            </a:r>
            <a:r>
              <a:rPr sz="1500" spc="25">
                <a:solidFill>
                  <a:srgbClr val="424242"/>
                </a:solidFill>
                <a:latin typeface="Arial"/>
                <a:cs typeface="Arial"/>
              </a:rPr>
              <a:t> </a:t>
            </a:r>
            <a:r>
              <a:rPr sz="1500" spc="75">
                <a:solidFill>
                  <a:srgbClr val="424242"/>
                </a:solidFill>
                <a:latin typeface="Arial"/>
                <a:cs typeface="Arial"/>
              </a:rPr>
              <a:t>with</a:t>
            </a:r>
            <a:r>
              <a:rPr sz="1500" spc="20">
                <a:solidFill>
                  <a:srgbClr val="424242"/>
                </a:solidFill>
                <a:latin typeface="Arial"/>
                <a:cs typeface="Arial"/>
              </a:rPr>
              <a:t> </a:t>
            </a:r>
            <a:r>
              <a:rPr sz="1500" spc="-20">
                <a:solidFill>
                  <a:srgbClr val="424242"/>
                </a:solidFill>
                <a:latin typeface="Arial"/>
                <a:cs typeface="Arial"/>
              </a:rPr>
              <a:t>sudo</a:t>
            </a:r>
            <a:endParaRPr sz="1500">
              <a:latin typeface="Arial"/>
              <a:cs typeface="Arial"/>
            </a:endParaRPr>
          </a:p>
          <a:p>
            <a:pPr marL="792480" indent="-343535">
              <a:lnSpc>
                <a:spcPct val="100000"/>
              </a:lnSpc>
              <a:spcBef>
                <a:spcPts val="270"/>
              </a:spcBef>
              <a:buChar char="●"/>
              <a:tabLst>
                <a:tab pos="792480" algn="l"/>
              </a:tabLst>
            </a:pPr>
            <a:r>
              <a:rPr sz="1500" spc="-20">
                <a:solidFill>
                  <a:srgbClr val="424242"/>
                </a:solidFill>
                <a:latin typeface="Arial"/>
                <a:cs typeface="Arial"/>
              </a:rPr>
              <a:t>Nmap</a:t>
            </a:r>
            <a:endParaRPr sz="1500">
              <a:latin typeface="Arial"/>
              <a:cs typeface="Arial"/>
            </a:endParaRPr>
          </a:p>
          <a:p>
            <a:pPr marL="1249680" lvl="1" indent="-343535">
              <a:lnSpc>
                <a:spcPct val="100000"/>
              </a:lnSpc>
              <a:spcBef>
                <a:spcPts val="270"/>
              </a:spcBef>
              <a:buChar char="○"/>
              <a:tabLst>
                <a:tab pos="1249680" algn="l"/>
              </a:tabLst>
            </a:pPr>
            <a:r>
              <a:rPr sz="1500" spc="135">
                <a:solidFill>
                  <a:srgbClr val="424242"/>
                </a:solidFill>
                <a:latin typeface="Arial"/>
                <a:cs typeface="Arial"/>
              </a:rPr>
              <a:t>-</a:t>
            </a:r>
            <a:r>
              <a:rPr sz="1500">
                <a:solidFill>
                  <a:srgbClr val="424242"/>
                </a:solidFill>
                <a:latin typeface="Arial"/>
                <a:cs typeface="Arial"/>
              </a:rPr>
              <a:t>sn</a:t>
            </a:r>
            <a:r>
              <a:rPr sz="1500" spc="-35">
                <a:solidFill>
                  <a:srgbClr val="424242"/>
                </a:solidFill>
                <a:latin typeface="Arial"/>
                <a:cs typeface="Arial"/>
              </a:rPr>
              <a:t> </a:t>
            </a:r>
            <a:r>
              <a:rPr sz="1500" spc="55">
                <a:solidFill>
                  <a:srgbClr val="424242"/>
                </a:solidFill>
                <a:latin typeface="Arial"/>
                <a:cs typeface="Arial"/>
              </a:rPr>
              <a:t>-</a:t>
            </a:r>
            <a:r>
              <a:rPr sz="1500" spc="95">
                <a:solidFill>
                  <a:srgbClr val="424242"/>
                </a:solidFill>
                <a:latin typeface="Arial"/>
                <a:cs typeface="Arial"/>
              </a:rPr>
              <a:t>&gt;</a:t>
            </a:r>
            <a:r>
              <a:rPr sz="1500" spc="-35">
                <a:solidFill>
                  <a:srgbClr val="424242"/>
                </a:solidFill>
                <a:latin typeface="Arial"/>
                <a:cs typeface="Arial"/>
              </a:rPr>
              <a:t> </a:t>
            </a:r>
            <a:r>
              <a:rPr sz="1500">
                <a:solidFill>
                  <a:srgbClr val="424242"/>
                </a:solidFill>
                <a:latin typeface="Arial"/>
                <a:cs typeface="Arial"/>
              </a:rPr>
              <a:t>ping/ARP</a:t>
            </a:r>
            <a:r>
              <a:rPr sz="1500" spc="-30">
                <a:solidFill>
                  <a:srgbClr val="424242"/>
                </a:solidFill>
                <a:latin typeface="Arial"/>
                <a:cs typeface="Arial"/>
              </a:rPr>
              <a:t> </a:t>
            </a:r>
            <a:r>
              <a:rPr sz="1500" spc="-20">
                <a:solidFill>
                  <a:srgbClr val="424242"/>
                </a:solidFill>
                <a:latin typeface="Arial"/>
                <a:cs typeface="Arial"/>
              </a:rPr>
              <a:t>only</a:t>
            </a:r>
            <a:endParaRPr sz="1500">
              <a:latin typeface="Arial"/>
              <a:cs typeface="Arial"/>
            </a:endParaRPr>
          </a:p>
          <a:p>
            <a:pPr marL="1249680" lvl="1" indent="-343535">
              <a:lnSpc>
                <a:spcPct val="100000"/>
              </a:lnSpc>
              <a:spcBef>
                <a:spcPts val="270"/>
              </a:spcBef>
              <a:buChar char="○"/>
              <a:tabLst>
                <a:tab pos="1249680" algn="l"/>
              </a:tabLst>
            </a:pPr>
            <a:r>
              <a:rPr sz="1500">
                <a:solidFill>
                  <a:srgbClr val="424242"/>
                </a:solidFill>
                <a:latin typeface="Arial"/>
                <a:cs typeface="Arial"/>
              </a:rPr>
              <a:t>-Pn</a:t>
            </a:r>
            <a:r>
              <a:rPr sz="1500" spc="-10">
                <a:solidFill>
                  <a:srgbClr val="424242"/>
                </a:solidFill>
                <a:latin typeface="Arial"/>
                <a:cs typeface="Arial"/>
              </a:rPr>
              <a:t> </a:t>
            </a:r>
            <a:r>
              <a:rPr sz="1500" spc="55">
                <a:solidFill>
                  <a:srgbClr val="424242"/>
                </a:solidFill>
                <a:latin typeface="Arial"/>
                <a:cs typeface="Arial"/>
              </a:rPr>
              <a:t>-</a:t>
            </a:r>
            <a:r>
              <a:rPr sz="1500" spc="95">
                <a:solidFill>
                  <a:srgbClr val="424242"/>
                </a:solidFill>
                <a:latin typeface="Arial"/>
                <a:cs typeface="Arial"/>
              </a:rPr>
              <a:t>&gt;</a:t>
            </a:r>
            <a:r>
              <a:rPr sz="1500" spc="-5">
                <a:solidFill>
                  <a:srgbClr val="424242"/>
                </a:solidFill>
                <a:latin typeface="Arial"/>
                <a:cs typeface="Arial"/>
              </a:rPr>
              <a:t> </a:t>
            </a:r>
            <a:r>
              <a:rPr sz="1500">
                <a:solidFill>
                  <a:srgbClr val="424242"/>
                </a:solidFill>
                <a:latin typeface="Arial"/>
                <a:cs typeface="Arial"/>
              </a:rPr>
              <a:t>no</a:t>
            </a:r>
            <a:r>
              <a:rPr sz="1500" spc="-10">
                <a:solidFill>
                  <a:srgbClr val="424242"/>
                </a:solidFill>
                <a:latin typeface="Arial"/>
                <a:cs typeface="Arial"/>
              </a:rPr>
              <a:t> </a:t>
            </a:r>
            <a:r>
              <a:rPr sz="1500" spc="-20">
                <a:solidFill>
                  <a:srgbClr val="424242"/>
                </a:solidFill>
                <a:latin typeface="Arial"/>
                <a:cs typeface="Arial"/>
              </a:rPr>
              <a:t>ping</a:t>
            </a:r>
            <a:endParaRPr sz="1500">
              <a:latin typeface="Arial"/>
              <a:cs typeface="Arial"/>
            </a:endParaRPr>
          </a:p>
          <a:p>
            <a:pPr>
              <a:lnSpc>
                <a:spcPct val="100000"/>
              </a:lnSpc>
            </a:pPr>
            <a:endParaRPr sz="1500">
              <a:latin typeface="Arial"/>
              <a:cs typeface="Arial"/>
            </a:endParaRPr>
          </a:p>
          <a:p>
            <a:pPr>
              <a:lnSpc>
                <a:spcPct val="100000"/>
              </a:lnSpc>
              <a:spcBef>
                <a:spcPts val="350"/>
              </a:spcBef>
            </a:pPr>
            <a:endParaRPr sz="1500">
              <a:latin typeface="Arial"/>
              <a:cs typeface="Arial"/>
            </a:endParaRPr>
          </a:p>
          <a:p>
            <a:pPr marL="12700">
              <a:lnSpc>
                <a:spcPct val="100000"/>
              </a:lnSpc>
            </a:pPr>
            <a:r>
              <a:rPr sz="1400" i="1" u="heavy">
                <a:solidFill>
                  <a:srgbClr val="27278B"/>
                </a:solidFill>
                <a:uFill>
                  <a:solidFill>
                    <a:srgbClr val="27278B"/>
                  </a:solidFill>
                </a:uFill>
                <a:latin typeface="Arial"/>
                <a:cs typeface="Arial"/>
                <a:hlinkClick r:id="rId2"/>
              </a:rPr>
              <a:t>https://nmap.org/book/host-</a:t>
            </a:r>
            <a:r>
              <a:rPr sz="1400" i="1" u="heavy" spc="-10">
                <a:solidFill>
                  <a:srgbClr val="27278B"/>
                </a:solidFill>
                <a:uFill>
                  <a:solidFill>
                    <a:srgbClr val="27278B"/>
                  </a:solidFill>
                </a:uFill>
                <a:latin typeface="Arial"/>
                <a:cs typeface="Arial"/>
                <a:hlinkClick r:id="rId2"/>
              </a:rPr>
              <a:t>discovery.html</a:t>
            </a:r>
            <a:endParaRPr sz="14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720687" y="2743862"/>
            <a:ext cx="4257674" cy="2162174"/>
          </a:xfrm>
          <a:prstGeom prst="rect">
            <a:avLst/>
          </a:prstGeom>
        </p:spPr>
      </p:pic>
      <p:pic>
        <p:nvPicPr>
          <p:cNvPr id="3" name="object 3"/>
          <p:cNvPicPr/>
          <p:nvPr/>
        </p:nvPicPr>
        <p:blipFill>
          <a:blip r:embed="rId3" cstate="print"/>
          <a:stretch>
            <a:fillRect/>
          </a:stretch>
        </p:blipFill>
        <p:spPr>
          <a:xfrm>
            <a:off x="152400" y="577400"/>
            <a:ext cx="7219949" cy="1619249"/>
          </a:xfrm>
          <a:prstGeom prst="rect">
            <a:avLst/>
          </a:prstGeom>
        </p:spPr>
      </p:pic>
      <p:sp>
        <p:nvSpPr>
          <p:cNvPr id="4" name="object 4"/>
          <p:cNvSpPr txBox="1"/>
          <p:nvPr/>
        </p:nvSpPr>
        <p:spPr>
          <a:xfrm>
            <a:off x="3233200" y="3879963"/>
            <a:ext cx="1115695" cy="238760"/>
          </a:xfrm>
          <a:prstGeom prst="rect">
            <a:avLst/>
          </a:prstGeom>
        </p:spPr>
        <p:txBody>
          <a:bodyPr vert="horz" wrap="square" lIns="0" tIns="12700" rIns="0" bIns="0" rtlCol="0">
            <a:spAutoFit/>
          </a:bodyPr>
          <a:lstStyle/>
          <a:p>
            <a:pPr marL="12700">
              <a:lnSpc>
                <a:spcPct val="100000"/>
              </a:lnSpc>
              <a:spcBef>
                <a:spcPts val="100"/>
              </a:spcBef>
            </a:pPr>
            <a:r>
              <a:rPr sz="1400" spc="-85">
                <a:latin typeface="Arial"/>
                <a:cs typeface="Arial"/>
              </a:rPr>
              <a:t>REALLY</a:t>
            </a:r>
            <a:r>
              <a:rPr sz="1400" spc="10">
                <a:latin typeface="Arial"/>
                <a:cs typeface="Arial"/>
              </a:rPr>
              <a:t> </a:t>
            </a:r>
            <a:r>
              <a:rPr sz="1400" spc="-10">
                <a:latin typeface="Arial"/>
                <a:cs typeface="Arial"/>
              </a:rPr>
              <a:t>quick</a:t>
            </a:r>
            <a:endParaRPr sz="1400">
              <a:latin typeface="Arial"/>
              <a:cs typeface="Arial"/>
            </a:endParaRPr>
          </a:p>
        </p:txBody>
      </p:sp>
      <p:sp>
        <p:nvSpPr>
          <p:cNvPr id="5" name="object 5"/>
          <p:cNvSpPr txBox="1"/>
          <p:nvPr/>
        </p:nvSpPr>
        <p:spPr>
          <a:xfrm>
            <a:off x="7592124" y="1210112"/>
            <a:ext cx="1348740" cy="238760"/>
          </a:xfrm>
          <a:prstGeom prst="rect">
            <a:avLst/>
          </a:prstGeom>
        </p:spPr>
        <p:txBody>
          <a:bodyPr vert="horz" wrap="square" lIns="0" tIns="12700" rIns="0" bIns="0" rtlCol="0">
            <a:spAutoFit/>
          </a:bodyPr>
          <a:lstStyle/>
          <a:p>
            <a:pPr marL="12700">
              <a:lnSpc>
                <a:spcPct val="100000"/>
              </a:lnSpc>
              <a:spcBef>
                <a:spcPts val="100"/>
              </a:spcBef>
            </a:pPr>
            <a:r>
              <a:rPr sz="1400">
                <a:latin typeface="Arial"/>
                <a:cs typeface="Arial"/>
              </a:rPr>
              <a:t>Somewhat</a:t>
            </a:r>
            <a:r>
              <a:rPr sz="1400" spc="120">
                <a:latin typeface="Arial"/>
                <a:cs typeface="Arial"/>
              </a:rPr>
              <a:t> </a:t>
            </a:r>
            <a:r>
              <a:rPr sz="1400" spc="-10">
                <a:latin typeface="Arial"/>
                <a:cs typeface="Arial"/>
              </a:rPr>
              <a:t>quick</a:t>
            </a:r>
            <a:endParaRPr sz="1400">
              <a:latin typeface="Arial"/>
              <a:cs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024" y="1970647"/>
            <a:ext cx="4338955" cy="1122680"/>
          </a:xfrm>
          <a:prstGeom prst="rect">
            <a:avLst/>
          </a:prstGeom>
        </p:spPr>
        <p:txBody>
          <a:bodyPr vert="horz" wrap="square" lIns="0" tIns="12700" rIns="0" bIns="0" rtlCol="0">
            <a:spAutoFit/>
          </a:bodyPr>
          <a:lstStyle/>
          <a:p>
            <a:pPr marL="12700" marR="5080">
              <a:lnSpc>
                <a:spcPct val="100000"/>
              </a:lnSpc>
              <a:spcBef>
                <a:spcPts val="100"/>
              </a:spcBef>
            </a:pPr>
            <a:r>
              <a:rPr sz="3600">
                <a:solidFill>
                  <a:srgbClr val="FFFFFF"/>
                </a:solidFill>
              </a:rPr>
              <a:t>Introduction</a:t>
            </a:r>
            <a:r>
              <a:rPr sz="3600" spc="320">
                <a:solidFill>
                  <a:srgbClr val="FFFFFF"/>
                </a:solidFill>
              </a:rPr>
              <a:t> </a:t>
            </a:r>
            <a:r>
              <a:rPr sz="3600" spc="40">
                <a:solidFill>
                  <a:srgbClr val="FFFFFF"/>
                </a:solidFill>
              </a:rPr>
              <a:t>to </a:t>
            </a:r>
            <a:r>
              <a:rPr sz="3600" spc="50">
                <a:solidFill>
                  <a:srgbClr val="FFFFFF"/>
                </a:solidFill>
              </a:rPr>
              <a:t>Penetration</a:t>
            </a:r>
            <a:r>
              <a:rPr sz="3600" spc="-50">
                <a:solidFill>
                  <a:srgbClr val="FFFFFF"/>
                </a:solidFill>
              </a:rPr>
              <a:t> </a:t>
            </a:r>
            <a:r>
              <a:rPr sz="3600" spc="-10">
                <a:solidFill>
                  <a:srgbClr val="FFFFFF"/>
                </a:solidFill>
              </a:rPr>
              <a:t>Testing</a:t>
            </a:r>
            <a:endParaRPr sz="3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t>Fingerprinting</a:t>
            </a:r>
            <a:r>
              <a:rPr spc="114"/>
              <a:t> </a:t>
            </a:r>
            <a:r>
              <a:rPr spc="265"/>
              <a:t>-</a:t>
            </a:r>
            <a:r>
              <a:rPr spc="120"/>
              <a:t> </a:t>
            </a:r>
            <a:r>
              <a:rPr spc="55"/>
              <a:t>Operating</a:t>
            </a:r>
            <a:r>
              <a:rPr spc="120"/>
              <a:t> </a:t>
            </a:r>
            <a:r>
              <a:rPr spc="90"/>
              <a:t>Systems</a:t>
            </a:r>
          </a:p>
        </p:txBody>
      </p:sp>
      <p:sp>
        <p:nvSpPr>
          <p:cNvPr id="3" name="object 3"/>
          <p:cNvSpPr txBox="1"/>
          <p:nvPr/>
        </p:nvSpPr>
        <p:spPr>
          <a:xfrm>
            <a:off x="651262" y="1628989"/>
            <a:ext cx="7780655" cy="2917190"/>
          </a:xfrm>
          <a:prstGeom prst="rect">
            <a:avLst/>
          </a:prstGeom>
        </p:spPr>
        <p:txBody>
          <a:bodyPr vert="horz" wrap="square" lIns="0" tIns="12700" rIns="0" bIns="0" rtlCol="0">
            <a:spAutoFit/>
          </a:bodyPr>
          <a:lstStyle/>
          <a:p>
            <a:pPr marL="356235" marR="297815" indent="-344170">
              <a:lnSpc>
                <a:spcPct val="114999"/>
              </a:lnSpc>
              <a:spcBef>
                <a:spcPts val="100"/>
              </a:spcBef>
              <a:buChar char="●"/>
              <a:tabLst>
                <a:tab pos="356235" algn="l"/>
              </a:tabLst>
            </a:pPr>
            <a:r>
              <a:rPr sz="1500">
                <a:solidFill>
                  <a:srgbClr val="424242"/>
                </a:solidFill>
                <a:latin typeface="Arial"/>
                <a:cs typeface="Arial"/>
              </a:rPr>
              <a:t>Nmap</a:t>
            </a:r>
            <a:r>
              <a:rPr sz="1500" spc="-15">
                <a:solidFill>
                  <a:srgbClr val="424242"/>
                </a:solidFill>
                <a:latin typeface="Arial"/>
                <a:cs typeface="Arial"/>
              </a:rPr>
              <a:t> </a:t>
            </a:r>
            <a:r>
              <a:rPr sz="1500">
                <a:solidFill>
                  <a:srgbClr val="424242"/>
                </a:solidFill>
                <a:latin typeface="Arial"/>
                <a:cs typeface="Arial"/>
              </a:rPr>
              <a:t>has</a:t>
            </a:r>
            <a:r>
              <a:rPr sz="1500" spc="-10">
                <a:solidFill>
                  <a:srgbClr val="424242"/>
                </a:solidFill>
                <a:latin typeface="Arial"/>
                <a:cs typeface="Arial"/>
              </a:rPr>
              <a:t> </a:t>
            </a:r>
            <a:r>
              <a:rPr sz="1500">
                <a:solidFill>
                  <a:srgbClr val="424242"/>
                </a:solidFill>
                <a:latin typeface="Arial"/>
                <a:cs typeface="Arial"/>
              </a:rPr>
              <a:t>a</a:t>
            </a:r>
            <a:r>
              <a:rPr sz="1500" spc="-15">
                <a:solidFill>
                  <a:srgbClr val="424242"/>
                </a:solidFill>
                <a:latin typeface="Arial"/>
                <a:cs typeface="Arial"/>
              </a:rPr>
              <a:t> </a:t>
            </a:r>
            <a:r>
              <a:rPr sz="1500">
                <a:solidFill>
                  <a:srgbClr val="424242"/>
                </a:solidFill>
                <a:latin typeface="Arial"/>
                <a:cs typeface="Arial"/>
              </a:rPr>
              <a:t>-</a:t>
            </a:r>
            <a:r>
              <a:rPr sz="1500" spc="80">
                <a:solidFill>
                  <a:srgbClr val="424242"/>
                </a:solidFill>
                <a:latin typeface="Arial"/>
                <a:cs typeface="Arial"/>
              </a:rPr>
              <a:t>O</a:t>
            </a:r>
            <a:r>
              <a:rPr sz="1500" spc="-10">
                <a:solidFill>
                  <a:srgbClr val="424242"/>
                </a:solidFill>
                <a:latin typeface="Arial"/>
                <a:cs typeface="Arial"/>
              </a:rPr>
              <a:t> </a:t>
            </a:r>
            <a:r>
              <a:rPr sz="1500">
                <a:solidFill>
                  <a:srgbClr val="424242"/>
                </a:solidFill>
                <a:latin typeface="Arial"/>
                <a:cs typeface="Arial"/>
              </a:rPr>
              <a:t>option</a:t>
            </a:r>
            <a:r>
              <a:rPr sz="1500" spc="-15">
                <a:solidFill>
                  <a:srgbClr val="424242"/>
                </a:solidFill>
                <a:latin typeface="Arial"/>
                <a:cs typeface="Arial"/>
              </a:rPr>
              <a:t> </a:t>
            </a:r>
            <a:r>
              <a:rPr sz="1500" spc="50">
                <a:solidFill>
                  <a:srgbClr val="424242"/>
                </a:solidFill>
                <a:latin typeface="Arial"/>
                <a:cs typeface="Arial"/>
              </a:rPr>
              <a:t>that</a:t>
            </a:r>
            <a:r>
              <a:rPr sz="1500" spc="-10">
                <a:solidFill>
                  <a:srgbClr val="424242"/>
                </a:solidFill>
                <a:latin typeface="Arial"/>
                <a:cs typeface="Arial"/>
              </a:rPr>
              <a:t> </a:t>
            </a:r>
            <a:r>
              <a:rPr sz="1500" spc="90">
                <a:solidFill>
                  <a:srgbClr val="424242"/>
                </a:solidFill>
                <a:latin typeface="Arial"/>
                <a:cs typeface="Arial"/>
              </a:rPr>
              <a:t>will</a:t>
            </a:r>
            <a:r>
              <a:rPr sz="1500" spc="-15">
                <a:solidFill>
                  <a:srgbClr val="424242"/>
                </a:solidFill>
                <a:latin typeface="Arial"/>
                <a:cs typeface="Arial"/>
              </a:rPr>
              <a:t> </a:t>
            </a:r>
            <a:r>
              <a:rPr sz="1500" spc="-10">
                <a:solidFill>
                  <a:srgbClr val="424242"/>
                </a:solidFill>
                <a:latin typeface="Arial"/>
                <a:cs typeface="Arial"/>
              </a:rPr>
              <a:t>guess </a:t>
            </a:r>
            <a:r>
              <a:rPr sz="1500">
                <a:solidFill>
                  <a:srgbClr val="424242"/>
                </a:solidFill>
                <a:latin typeface="Arial"/>
                <a:cs typeface="Arial"/>
              </a:rPr>
              <a:t>an</a:t>
            </a:r>
            <a:r>
              <a:rPr sz="1500" spc="-15">
                <a:solidFill>
                  <a:srgbClr val="424242"/>
                </a:solidFill>
                <a:latin typeface="Arial"/>
                <a:cs typeface="Arial"/>
              </a:rPr>
              <a:t> </a:t>
            </a:r>
            <a:r>
              <a:rPr sz="1500">
                <a:solidFill>
                  <a:srgbClr val="424242"/>
                </a:solidFill>
                <a:latin typeface="Arial"/>
                <a:cs typeface="Arial"/>
              </a:rPr>
              <a:t>operating</a:t>
            </a:r>
            <a:r>
              <a:rPr sz="1500" spc="-10">
                <a:solidFill>
                  <a:srgbClr val="424242"/>
                </a:solidFill>
                <a:latin typeface="Arial"/>
                <a:cs typeface="Arial"/>
              </a:rPr>
              <a:t> </a:t>
            </a:r>
            <a:r>
              <a:rPr sz="1500">
                <a:solidFill>
                  <a:srgbClr val="424242"/>
                </a:solidFill>
                <a:latin typeface="Arial"/>
                <a:cs typeface="Arial"/>
              </a:rPr>
              <a:t>system</a:t>
            </a:r>
            <a:r>
              <a:rPr sz="1500" spc="-15">
                <a:solidFill>
                  <a:srgbClr val="424242"/>
                </a:solidFill>
                <a:latin typeface="Arial"/>
                <a:cs typeface="Arial"/>
              </a:rPr>
              <a:t> </a:t>
            </a:r>
            <a:r>
              <a:rPr sz="1500">
                <a:solidFill>
                  <a:srgbClr val="424242"/>
                </a:solidFill>
                <a:latin typeface="Arial"/>
                <a:cs typeface="Arial"/>
              </a:rPr>
              <a:t>based</a:t>
            </a:r>
            <a:r>
              <a:rPr sz="1500" spc="-10">
                <a:solidFill>
                  <a:srgbClr val="424242"/>
                </a:solidFill>
                <a:latin typeface="Arial"/>
                <a:cs typeface="Arial"/>
              </a:rPr>
              <a:t> </a:t>
            </a:r>
            <a:r>
              <a:rPr sz="1500">
                <a:solidFill>
                  <a:srgbClr val="424242"/>
                </a:solidFill>
                <a:latin typeface="Arial"/>
                <a:cs typeface="Arial"/>
              </a:rPr>
              <a:t>on</a:t>
            </a:r>
            <a:r>
              <a:rPr sz="1500" spc="-15">
                <a:solidFill>
                  <a:srgbClr val="424242"/>
                </a:solidFill>
                <a:latin typeface="Arial"/>
                <a:cs typeface="Arial"/>
              </a:rPr>
              <a:t> </a:t>
            </a:r>
            <a:r>
              <a:rPr sz="1500">
                <a:solidFill>
                  <a:srgbClr val="424242"/>
                </a:solidFill>
                <a:latin typeface="Arial"/>
                <a:cs typeface="Arial"/>
              </a:rPr>
              <a:t>minutiae</a:t>
            </a:r>
            <a:r>
              <a:rPr sz="1500" spc="-10">
                <a:solidFill>
                  <a:srgbClr val="424242"/>
                </a:solidFill>
                <a:latin typeface="Arial"/>
                <a:cs typeface="Arial"/>
              </a:rPr>
              <a:t> </a:t>
            </a:r>
            <a:r>
              <a:rPr sz="1500">
                <a:solidFill>
                  <a:srgbClr val="424242"/>
                </a:solidFill>
                <a:latin typeface="Arial"/>
                <a:cs typeface="Arial"/>
              </a:rPr>
              <a:t>in</a:t>
            </a:r>
            <a:r>
              <a:rPr sz="1500" spc="-10">
                <a:solidFill>
                  <a:srgbClr val="424242"/>
                </a:solidFill>
                <a:latin typeface="Arial"/>
                <a:cs typeface="Arial"/>
              </a:rPr>
              <a:t> </a:t>
            </a:r>
            <a:r>
              <a:rPr sz="1500" spc="-25">
                <a:solidFill>
                  <a:srgbClr val="424242"/>
                </a:solidFill>
                <a:latin typeface="Arial"/>
                <a:cs typeface="Arial"/>
              </a:rPr>
              <a:t>the </a:t>
            </a:r>
            <a:r>
              <a:rPr sz="1500">
                <a:solidFill>
                  <a:srgbClr val="424242"/>
                </a:solidFill>
                <a:latin typeface="Arial"/>
                <a:cs typeface="Arial"/>
              </a:rPr>
              <a:t>network</a:t>
            </a:r>
            <a:r>
              <a:rPr sz="1500" spc="240">
                <a:solidFill>
                  <a:srgbClr val="424242"/>
                </a:solidFill>
                <a:latin typeface="Arial"/>
                <a:cs typeface="Arial"/>
              </a:rPr>
              <a:t> </a:t>
            </a:r>
            <a:r>
              <a:rPr sz="1500" spc="-10">
                <a:solidFill>
                  <a:srgbClr val="424242"/>
                </a:solidFill>
                <a:latin typeface="Arial"/>
                <a:cs typeface="Arial"/>
              </a:rPr>
              <a:t>packets</a:t>
            </a:r>
            <a:endParaRPr sz="1500">
              <a:latin typeface="Arial"/>
              <a:cs typeface="Arial"/>
            </a:endParaRPr>
          </a:p>
          <a:p>
            <a:pPr marL="813435" marR="5080" lvl="1" indent="-344170">
              <a:lnSpc>
                <a:spcPct val="114999"/>
              </a:lnSpc>
              <a:buChar char="○"/>
              <a:tabLst>
                <a:tab pos="813435" algn="l"/>
              </a:tabLst>
            </a:pPr>
            <a:r>
              <a:rPr sz="1500" spc="-10">
                <a:solidFill>
                  <a:srgbClr val="424242"/>
                </a:solidFill>
                <a:latin typeface="Arial"/>
                <a:cs typeface="Arial"/>
              </a:rPr>
              <a:t>Use</a:t>
            </a:r>
            <a:r>
              <a:rPr sz="1500" spc="10">
                <a:solidFill>
                  <a:srgbClr val="424242"/>
                </a:solidFill>
                <a:latin typeface="Arial"/>
                <a:cs typeface="Arial"/>
              </a:rPr>
              <a:t> </a:t>
            </a:r>
            <a:r>
              <a:rPr sz="1500">
                <a:solidFill>
                  <a:srgbClr val="424242"/>
                </a:solidFill>
                <a:latin typeface="Arial"/>
                <a:cs typeface="Arial"/>
              </a:rPr>
              <a:t>the</a:t>
            </a:r>
            <a:r>
              <a:rPr sz="1500" spc="10">
                <a:solidFill>
                  <a:srgbClr val="424242"/>
                </a:solidFill>
                <a:latin typeface="Arial"/>
                <a:cs typeface="Arial"/>
              </a:rPr>
              <a:t> </a:t>
            </a:r>
            <a:r>
              <a:rPr sz="1500" spc="135">
                <a:solidFill>
                  <a:srgbClr val="424242"/>
                </a:solidFill>
                <a:latin typeface="Arial"/>
                <a:cs typeface="Arial"/>
              </a:rPr>
              <a:t>-</a:t>
            </a:r>
            <a:r>
              <a:rPr sz="1500" spc="155">
                <a:solidFill>
                  <a:srgbClr val="424242"/>
                </a:solidFill>
                <a:latin typeface="Arial"/>
                <a:cs typeface="Arial"/>
              </a:rPr>
              <a:t>-</a:t>
            </a:r>
            <a:r>
              <a:rPr sz="1500" spc="-10">
                <a:solidFill>
                  <a:srgbClr val="424242"/>
                </a:solidFill>
                <a:latin typeface="Arial"/>
                <a:cs typeface="Arial"/>
              </a:rPr>
              <a:t>osscan-guess</a:t>
            </a:r>
            <a:r>
              <a:rPr sz="1500" spc="10">
                <a:solidFill>
                  <a:srgbClr val="424242"/>
                </a:solidFill>
                <a:latin typeface="Arial"/>
                <a:cs typeface="Arial"/>
              </a:rPr>
              <a:t> </a:t>
            </a:r>
            <a:r>
              <a:rPr sz="1500">
                <a:solidFill>
                  <a:srgbClr val="424242"/>
                </a:solidFill>
                <a:latin typeface="Arial"/>
                <a:cs typeface="Arial"/>
              </a:rPr>
              <a:t>option</a:t>
            </a:r>
            <a:r>
              <a:rPr sz="1500" spc="15">
                <a:solidFill>
                  <a:srgbClr val="424242"/>
                </a:solidFill>
                <a:latin typeface="Arial"/>
                <a:cs typeface="Arial"/>
              </a:rPr>
              <a:t> </a:t>
            </a:r>
            <a:r>
              <a:rPr sz="1500">
                <a:solidFill>
                  <a:srgbClr val="424242"/>
                </a:solidFill>
                <a:latin typeface="Arial"/>
                <a:cs typeface="Arial"/>
              </a:rPr>
              <a:t>afterwards</a:t>
            </a:r>
            <a:r>
              <a:rPr sz="1500" spc="10">
                <a:solidFill>
                  <a:srgbClr val="424242"/>
                </a:solidFill>
                <a:latin typeface="Arial"/>
                <a:cs typeface="Arial"/>
              </a:rPr>
              <a:t> </a:t>
            </a:r>
            <a:r>
              <a:rPr sz="1500">
                <a:solidFill>
                  <a:srgbClr val="424242"/>
                </a:solidFill>
                <a:latin typeface="Arial"/>
                <a:cs typeface="Arial"/>
              </a:rPr>
              <a:t>so</a:t>
            </a:r>
            <a:r>
              <a:rPr sz="1500" spc="10">
                <a:solidFill>
                  <a:srgbClr val="424242"/>
                </a:solidFill>
                <a:latin typeface="Arial"/>
                <a:cs typeface="Arial"/>
              </a:rPr>
              <a:t> </a:t>
            </a:r>
            <a:r>
              <a:rPr sz="1500" spc="60">
                <a:solidFill>
                  <a:srgbClr val="424242"/>
                </a:solidFill>
                <a:latin typeface="Arial"/>
                <a:cs typeface="Arial"/>
              </a:rPr>
              <a:t>it</a:t>
            </a:r>
            <a:r>
              <a:rPr sz="1500" spc="15">
                <a:solidFill>
                  <a:srgbClr val="424242"/>
                </a:solidFill>
                <a:latin typeface="Arial"/>
                <a:cs typeface="Arial"/>
              </a:rPr>
              <a:t> </a:t>
            </a:r>
            <a:r>
              <a:rPr sz="1500" spc="90">
                <a:solidFill>
                  <a:srgbClr val="424242"/>
                </a:solidFill>
                <a:latin typeface="Arial"/>
                <a:cs typeface="Arial"/>
              </a:rPr>
              <a:t>will</a:t>
            </a:r>
            <a:r>
              <a:rPr sz="1500" spc="10">
                <a:solidFill>
                  <a:srgbClr val="424242"/>
                </a:solidFill>
                <a:latin typeface="Arial"/>
                <a:cs typeface="Arial"/>
              </a:rPr>
              <a:t> </a:t>
            </a:r>
            <a:r>
              <a:rPr sz="1500" spc="65">
                <a:solidFill>
                  <a:srgbClr val="424242"/>
                </a:solidFill>
                <a:latin typeface="Arial"/>
                <a:cs typeface="Arial"/>
              </a:rPr>
              <a:t>tell</a:t>
            </a:r>
            <a:r>
              <a:rPr sz="1500" spc="10">
                <a:solidFill>
                  <a:srgbClr val="424242"/>
                </a:solidFill>
                <a:latin typeface="Arial"/>
                <a:cs typeface="Arial"/>
              </a:rPr>
              <a:t> </a:t>
            </a:r>
            <a:r>
              <a:rPr sz="1500">
                <a:solidFill>
                  <a:srgbClr val="424242"/>
                </a:solidFill>
                <a:latin typeface="Arial"/>
                <a:cs typeface="Arial"/>
              </a:rPr>
              <a:t>you</a:t>
            </a:r>
            <a:r>
              <a:rPr sz="1500" spc="15">
                <a:solidFill>
                  <a:srgbClr val="424242"/>
                </a:solidFill>
                <a:latin typeface="Arial"/>
                <a:cs typeface="Arial"/>
              </a:rPr>
              <a:t> </a:t>
            </a:r>
            <a:r>
              <a:rPr sz="1500">
                <a:solidFill>
                  <a:srgbClr val="424242"/>
                </a:solidFill>
                <a:latin typeface="Arial"/>
                <a:cs typeface="Arial"/>
              </a:rPr>
              <a:t>which</a:t>
            </a:r>
            <a:r>
              <a:rPr sz="1500" spc="10">
                <a:solidFill>
                  <a:srgbClr val="424242"/>
                </a:solidFill>
                <a:latin typeface="Arial"/>
                <a:cs typeface="Arial"/>
              </a:rPr>
              <a:t> </a:t>
            </a:r>
            <a:r>
              <a:rPr sz="1500" spc="-45">
                <a:solidFill>
                  <a:srgbClr val="424242"/>
                </a:solidFill>
                <a:latin typeface="Arial"/>
                <a:cs typeface="Arial"/>
              </a:rPr>
              <a:t>OSes</a:t>
            </a:r>
            <a:r>
              <a:rPr sz="1500" spc="10">
                <a:solidFill>
                  <a:srgbClr val="424242"/>
                </a:solidFill>
                <a:latin typeface="Arial"/>
                <a:cs typeface="Arial"/>
              </a:rPr>
              <a:t> </a:t>
            </a:r>
            <a:r>
              <a:rPr sz="1500">
                <a:solidFill>
                  <a:srgbClr val="424242"/>
                </a:solidFill>
                <a:latin typeface="Arial"/>
                <a:cs typeface="Arial"/>
              </a:rPr>
              <a:t>are</a:t>
            </a:r>
            <a:r>
              <a:rPr sz="1500" spc="15">
                <a:solidFill>
                  <a:srgbClr val="424242"/>
                </a:solidFill>
                <a:latin typeface="Arial"/>
                <a:cs typeface="Arial"/>
              </a:rPr>
              <a:t> </a:t>
            </a:r>
            <a:r>
              <a:rPr sz="1500" spc="-10">
                <a:solidFill>
                  <a:srgbClr val="424242"/>
                </a:solidFill>
                <a:latin typeface="Arial"/>
                <a:cs typeface="Arial"/>
              </a:rPr>
              <a:t>likely </a:t>
            </a:r>
            <a:r>
              <a:rPr sz="1500">
                <a:solidFill>
                  <a:srgbClr val="424242"/>
                </a:solidFill>
                <a:latin typeface="Arial"/>
                <a:cs typeface="Arial"/>
              </a:rPr>
              <a:t>even</a:t>
            </a:r>
            <a:r>
              <a:rPr sz="1500" spc="5">
                <a:solidFill>
                  <a:srgbClr val="424242"/>
                </a:solidFill>
                <a:latin typeface="Arial"/>
                <a:cs typeface="Arial"/>
              </a:rPr>
              <a:t> </a:t>
            </a:r>
            <a:r>
              <a:rPr sz="1500">
                <a:solidFill>
                  <a:srgbClr val="424242"/>
                </a:solidFill>
                <a:latin typeface="Arial"/>
                <a:cs typeface="Arial"/>
              </a:rPr>
              <a:t>if</a:t>
            </a:r>
            <a:r>
              <a:rPr sz="1500" spc="5">
                <a:solidFill>
                  <a:srgbClr val="424242"/>
                </a:solidFill>
                <a:latin typeface="Arial"/>
                <a:cs typeface="Arial"/>
              </a:rPr>
              <a:t> </a:t>
            </a:r>
            <a:r>
              <a:rPr sz="1500">
                <a:solidFill>
                  <a:srgbClr val="424242"/>
                </a:solidFill>
                <a:latin typeface="Arial"/>
                <a:cs typeface="Arial"/>
              </a:rPr>
              <a:t>it’s</a:t>
            </a:r>
            <a:r>
              <a:rPr sz="1500" spc="5">
                <a:solidFill>
                  <a:srgbClr val="424242"/>
                </a:solidFill>
                <a:latin typeface="Arial"/>
                <a:cs typeface="Arial"/>
              </a:rPr>
              <a:t> </a:t>
            </a:r>
            <a:r>
              <a:rPr sz="1500">
                <a:solidFill>
                  <a:srgbClr val="424242"/>
                </a:solidFill>
                <a:latin typeface="Arial"/>
                <a:cs typeface="Arial"/>
              </a:rPr>
              <a:t>not</a:t>
            </a:r>
            <a:r>
              <a:rPr sz="1500" spc="5">
                <a:solidFill>
                  <a:srgbClr val="424242"/>
                </a:solidFill>
                <a:latin typeface="Arial"/>
                <a:cs typeface="Arial"/>
              </a:rPr>
              <a:t> </a:t>
            </a:r>
            <a:r>
              <a:rPr sz="1500" spc="55">
                <a:solidFill>
                  <a:srgbClr val="424242"/>
                </a:solidFill>
                <a:latin typeface="Arial"/>
                <a:cs typeface="Arial"/>
              </a:rPr>
              <a:t>100%</a:t>
            </a:r>
            <a:r>
              <a:rPr sz="1500" spc="5">
                <a:solidFill>
                  <a:srgbClr val="424242"/>
                </a:solidFill>
                <a:latin typeface="Arial"/>
                <a:cs typeface="Arial"/>
              </a:rPr>
              <a:t> </a:t>
            </a:r>
            <a:r>
              <a:rPr sz="1500" spc="-10">
                <a:solidFill>
                  <a:srgbClr val="424242"/>
                </a:solidFill>
                <a:latin typeface="Arial"/>
                <a:cs typeface="Arial"/>
              </a:rPr>
              <a:t>certain</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Somewhat</a:t>
            </a:r>
            <a:r>
              <a:rPr sz="1500" spc="30">
                <a:solidFill>
                  <a:srgbClr val="424242"/>
                </a:solidFill>
                <a:latin typeface="Arial"/>
                <a:cs typeface="Arial"/>
              </a:rPr>
              <a:t> </a:t>
            </a:r>
            <a:r>
              <a:rPr sz="1500" spc="-10">
                <a:solidFill>
                  <a:srgbClr val="424242"/>
                </a:solidFill>
                <a:latin typeface="Arial"/>
                <a:cs typeface="Arial"/>
              </a:rPr>
              <a:t>aggressive,</a:t>
            </a:r>
            <a:r>
              <a:rPr sz="1500" spc="30">
                <a:solidFill>
                  <a:srgbClr val="424242"/>
                </a:solidFill>
                <a:latin typeface="Arial"/>
                <a:cs typeface="Arial"/>
              </a:rPr>
              <a:t> </a:t>
            </a:r>
            <a:r>
              <a:rPr sz="1500">
                <a:solidFill>
                  <a:srgbClr val="424242"/>
                </a:solidFill>
                <a:latin typeface="Arial"/>
                <a:cs typeface="Arial"/>
              </a:rPr>
              <a:t>but</a:t>
            </a:r>
            <a:r>
              <a:rPr sz="1500" spc="30">
                <a:solidFill>
                  <a:srgbClr val="424242"/>
                </a:solidFill>
                <a:latin typeface="Arial"/>
                <a:cs typeface="Arial"/>
              </a:rPr>
              <a:t> </a:t>
            </a:r>
            <a:r>
              <a:rPr sz="1500">
                <a:solidFill>
                  <a:srgbClr val="424242"/>
                </a:solidFill>
                <a:latin typeface="Arial"/>
                <a:cs typeface="Arial"/>
              </a:rPr>
              <a:t>also</a:t>
            </a:r>
            <a:r>
              <a:rPr sz="1500" spc="30">
                <a:solidFill>
                  <a:srgbClr val="424242"/>
                </a:solidFill>
                <a:latin typeface="Arial"/>
                <a:cs typeface="Arial"/>
              </a:rPr>
              <a:t> </a:t>
            </a:r>
            <a:r>
              <a:rPr sz="1500" spc="-10">
                <a:solidFill>
                  <a:srgbClr val="424242"/>
                </a:solidFill>
                <a:latin typeface="Arial"/>
                <a:cs typeface="Arial"/>
              </a:rPr>
              <a:t>effective</a:t>
            </a:r>
            <a:endParaRPr sz="1500">
              <a:latin typeface="Arial"/>
              <a:cs typeface="Arial"/>
            </a:endParaRPr>
          </a:p>
          <a:p>
            <a:pPr marL="356235" indent="-343535">
              <a:lnSpc>
                <a:spcPct val="100000"/>
              </a:lnSpc>
              <a:spcBef>
                <a:spcPts val="270"/>
              </a:spcBef>
              <a:buChar char="●"/>
              <a:tabLst>
                <a:tab pos="356235" algn="l"/>
              </a:tabLst>
            </a:pPr>
            <a:r>
              <a:rPr sz="1500" spc="-30">
                <a:solidFill>
                  <a:srgbClr val="424242"/>
                </a:solidFill>
                <a:latin typeface="Arial"/>
                <a:cs typeface="Arial"/>
              </a:rPr>
              <a:t>Presence</a:t>
            </a:r>
            <a:r>
              <a:rPr sz="1500" spc="-15">
                <a:solidFill>
                  <a:srgbClr val="424242"/>
                </a:solidFill>
                <a:latin typeface="Arial"/>
                <a:cs typeface="Arial"/>
              </a:rPr>
              <a:t> </a:t>
            </a:r>
            <a:r>
              <a:rPr sz="1500">
                <a:solidFill>
                  <a:srgbClr val="424242"/>
                </a:solidFill>
                <a:latin typeface="Arial"/>
                <a:cs typeface="Arial"/>
              </a:rPr>
              <a:t>of</a:t>
            </a:r>
            <a:r>
              <a:rPr sz="1500" spc="-10">
                <a:solidFill>
                  <a:srgbClr val="424242"/>
                </a:solidFill>
                <a:latin typeface="Arial"/>
                <a:cs typeface="Arial"/>
              </a:rPr>
              <a:t> </a:t>
            </a:r>
            <a:r>
              <a:rPr sz="1500">
                <a:solidFill>
                  <a:srgbClr val="424242"/>
                </a:solidFill>
                <a:latin typeface="Arial"/>
                <a:cs typeface="Arial"/>
              </a:rPr>
              <a:t>running</a:t>
            </a:r>
            <a:r>
              <a:rPr sz="1500" spc="-10">
                <a:solidFill>
                  <a:srgbClr val="424242"/>
                </a:solidFill>
                <a:latin typeface="Arial"/>
                <a:cs typeface="Arial"/>
              </a:rPr>
              <a:t> services </a:t>
            </a:r>
            <a:r>
              <a:rPr sz="1500">
                <a:solidFill>
                  <a:srgbClr val="424242"/>
                </a:solidFill>
                <a:latin typeface="Arial"/>
                <a:cs typeface="Arial"/>
              </a:rPr>
              <a:t>may</a:t>
            </a:r>
            <a:r>
              <a:rPr sz="1500" spc="-10">
                <a:solidFill>
                  <a:srgbClr val="424242"/>
                </a:solidFill>
                <a:latin typeface="Arial"/>
                <a:cs typeface="Arial"/>
              </a:rPr>
              <a:t> </a:t>
            </a:r>
            <a:r>
              <a:rPr sz="1500">
                <a:solidFill>
                  <a:srgbClr val="424242"/>
                </a:solidFill>
                <a:latin typeface="Arial"/>
                <a:cs typeface="Arial"/>
              </a:rPr>
              <a:t>indicate</a:t>
            </a:r>
            <a:r>
              <a:rPr sz="1500" spc="-15">
                <a:solidFill>
                  <a:srgbClr val="424242"/>
                </a:solidFill>
                <a:latin typeface="Arial"/>
                <a:cs typeface="Arial"/>
              </a:rPr>
              <a:t> </a:t>
            </a:r>
            <a:r>
              <a:rPr sz="1500">
                <a:solidFill>
                  <a:srgbClr val="424242"/>
                </a:solidFill>
                <a:latin typeface="Arial"/>
                <a:cs typeface="Arial"/>
              </a:rPr>
              <a:t>which</a:t>
            </a:r>
            <a:r>
              <a:rPr sz="1500" spc="-10">
                <a:solidFill>
                  <a:srgbClr val="424242"/>
                </a:solidFill>
                <a:latin typeface="Arial"/>
                <a:cs typeface="Arial"/>
              </a:rPr>
              <a:t> </a:t>
            </a:r>
            <a:r>
              <a:rPr sz="1500" spc="-35">
                <a:solidFill>
                  <a:srgbClr val="424242"/>
                </a:solidFill>
                <a:latin typeface="Arial"/>
                <a:cs typeface="Arial"/>
              </a:rPr>
              <a:t>OS</a:t>
            </a:r>
            <a:r>
              <a:rPr sz="1500" spc="-10">
                <a:solidFill>
                  <a:srgbClr val="424242"/>
                </a:solidFill>
                <a:latin typeface="Arial"/>
                <a:cs typeface="Arial"/>
              </a:rPr>
              <a:t> </a:t>
            </a:r>
            <a:r>
              <a:rPr sz="1500">
                <a:solidFill>
                  <a:srgbClr val="424242"/>
                </a:solidFill>
                <a:latin typeface="Arial"/>
                <a:cs typeface="Arial"/>
              </a:rPr>
              <a:t>is</a:t>
            </a:r>
            <a:r>
              <a:rPr sz="1500" spc="-10">
                <a:solidFill>
                  <a:srgbClr val="424242"/>
                </a:solidFill>
                <a:latin typeface="Arial"/>
                <a:cs typeface="Arial"/>
              </a:rPr>
              <a:t> running</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Ports</a:t>
            </a:r>
            <a:r>
              <a:rPr sz="1500" spc="5">
                <a:solidFill>
                  <a:srgbClr val="424242"/>
                </a:solidFill>
                <a:latin typeface="Arial"/>
                <a:cs typeface="Arial"/>
              </a:rPr>
              <a:t> </a:t>
            </a:r>
            <a:r>
              <a:rPr sz="1500" spc="50">
                <a:solidFill>
                  <a:srgbClr val="424242"/>
                </a:solidFill>
                <a:latin typeface="Arial"/>
                <a:cs typeface="Arial"/>
              </a:rPr>
              <a:t>135-139,</a:t>
            </a:r>
            <a:r>
              <a:rPr sz="1500" spc="10">
                <a:solidFill>
                  <a:srgbClr val="424242"/>
                </a:solidFill>
                <a:latin typeface="Arial"/>
                <a:cs typeface="Arial"/>
              </a:rPr>
              <a:t> </a:t>
            </a:r>
            <a:r>
              <a:rPr sz="1500">
                <a:solidFill>
                  <a:srgbClr val="424242"/>
                </a:solidFill>
                <a:latin typeface="Arial"/>
                <a:cs typeface="Arial"/>
              </a:rPr>
              <a:t>445,</a:t>
            </a:r>
            <a:r>
              <a:rPr sz="1500" spc="10">
                <a:solidFill>
                  <a:srgbClr val="424242"/>
                </a:solidFill>
                <a:latin typeface="Arial"/>
                <a:cs typeface="Arial"/>
              </a:rPr>
              <a:t> </a:t>
            </a:r>
            <a:r>
              <a:rPr sz="1500" spc="55">
                <a:solidFill>
                  <a:srgbClr val="424242"/>
                </a:solidFill>
                <a:latin typeface="Arial"/>
                <a:cs typeface="Arial"/>
              </a:rPr>
              <a:t>3389</a:t>
            </a:r>
            <a:r>
              <a:rPr sz="1500" spc="10">
                <a:solidFill>
                  <a:srgbClr val="424242"/>
                </a:solidFill>
                <a:latin typeface="Arial"/>
                <a:cs typeface="Arial"/>
              </a:rPr>
              <a:t> </a:t>
            </a:r>
            <a:r>
              <a:rPr sz="1500" spc="55">
                <a:solidFill>
                  <a:srgbClr val="424242"/>
                </a:solidFill>
                <a:latin typeface="Arial"/>
                <a:cs typeface="Arial"/>
              </a:rPr>
              <a:t>-</a:t>
            </a:r>
            <a:r>
              <a:rPr sz="1500" spc="95">
                <a:solidFill>
                  <a:srgbClr val="424242"/>
                </a:solidFill>
                <a:latin typeface="Arial"/>
                <a:cs typeface="Arial"/>
              </a:rPr>
              <a:t>&gt;</a:t>
            </a:r>
            <a:r>
              <a:rPr sz="1500" spc="10">
                <a:solidFill>
                  <a:srgbClr val="424242"/>
                </a:solidFill>
                <a:latin typeface="Arial"/>
                <a:cs typeface="Arial"/>
              </a:rPr>
              <a:t> </a:t>
            </a:r>
            <a:r>
              <a:rPr sz="1500" spc="50">
                <a:solidFill>
                  <a:srgbClr val="424242"/>
                </a:solidFill>
                <a:latin typeface="Arial"/>
                <a:cs typeface="Arial"/>
              </a:rPr>
              <a:t>Windows</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Port</a:t>
            </a:r>
            <a:r>
              <a:rPr sz="1500" spc="-5">
                <a:solidFill>
                  <a:srgbClr val="424242"/>
                </a:solidFill>
                <a:latin typeface="Arial"/>
                <a:cs typeface="Arial"/>
              </a:rPr>
              <a:t> </a:t>
            </a:r>
            <a:r>
              <a:rPr sz="1500" spc="55">
                <a:solidFill>
                  <a:srgbClr val="424242"/>
                </a:solidFill>
                <a:latin typeface="Arial"/>
                <a:cs typeface="Arial"/>
              </a:rPr>
              <a:t>22</a:t>
            </a:r>
            <a:r>
              <a:rPr sz="1500">
                <a:solidFill>
                  <a:srgbClr val="424242"/>
                </a:solidFill>
                <a:latin typeface="Arial"/>
                <a:cs typeface="Arial"/>
              </a:rPr>
              <a:t> </a:t>
            </a:r>
            <a:r>
              <a:rPr sz="1500" spc="55">
                <a:solidFill>
                  <a:srgbClr val="424242"/>
                </a:solidFill>
                <a:latin typeface="Arial"/>
                <a:cs typeface="Arial"/>
              </a:rPr>
              <a:t>-</a:t>
            </a:r>
            <a:r>
              <a:rPr sz="1500" spc="95">
                <a:solidFill>
                  <a:srgbClr val="424242"/>
                </a:solidFill>
                <a:latin typeface="Arial"/>
                <a:cs typeface="Arial"/>
              </a:rPr>
              <a:t>&gt;</a:t>
            </a:r>
            <a:r>
              <a:rPr sz="1500">
                <a:solidFill>
                  <a:srgbClr val="424242"/>
                </a:solidFill>
                <a:latin typeface="Arial"/>
                <a:cs typeface="Arial"/>
              </a:rPr>
              <a:t> </a:t>
            </a:r>
            <a:r>
              <a:rPr sz="1500" spc="-10">
                <a:solidFill>
                  <a:srgbClr val="424242"/>
                </a:solidFill>
                <a:latin typeface="Arial"/>
                <a:cs typeface="Arial"/>
              </a:rPr>
              <a:t>Linux</a:t>
            </a:r>
            <a:endParaRPr sz="1500">
              <a:latin typeface="Arial"/>
              <a:cs typeface="Arial"/>
            </a:endParaRPr>
          </a:p>
          <a:p>
            <a:pPr marL="813435" lvl="1" indent="-344170">
              <a:lnSpc>
                <a:spcPct val="100000"/>
              </a:lnSpc>
              <a:spcBef>
                <a:spcPts val="270"/>
              </a:spcBef>
              <a:buChar char="○"/>
              <a:tabLst>
                <a:tab pos="813435" algn="l"/>
              </a:tabLst>
            </a:pPr>
            <a:r>
              <a:rPr sz="1500" spc="-40">
                <a:solidFill>
                  <a:srgbClr val="424242"/>
                </a:solidFill>
                <a:latin typeface="Arial"/>
                <a:cs typeface="Arial"/>
              </a:rPr>
              <a:t>IIS</a:t>
            </a:r>
            <a:r>
              <a:rPr sz="1500">
                <a:solidFill>
                  <a:srgbClr val="424242"/>
                </a:solidFill>
                <a:latin typeface="Arial"/>
                <a:cs typeface="Arial"/>
              </a:rPr>
              <a:t> web server </a:t>
            </a:r>
            <a:r>
              <a:rPr sz="1500" spc="55">
                <a:solidFill>
                  <a:srgbClr val="424242"/>
                </a:solidFill>
                <a:latin typeface="Arial"/>
                <a:cs typeface="Arial"/>
              </a:rPr>
              <a:t>-</a:t>
            </a:r>
            <a:r>
              <a:rPr sz="1500" spc="95">
                <a:solidFill>
                  <a:srgbClr val="424242"/>
                </a:solidFill>
                <a:latin typeface="Arial"/>
                <a:cs typeface="Arial"/>
              </a:rPr>
              <a:t>&gt;</a:t>
            </a:r>
            <a:r>
              <a:rPr sz="1500">
                <a:solidFill>
                  <a:srgbClr val="424242"/>
                </a:solidFill>
                <a:latin typeface="Arial"/>
                <a:cs typeface="Arial"/>
              </a:rPr>
              <a:t> </a:t>
            </a:r>
            <a:r>
              <a:rPr sz="1500" spc="50">
                <a:solidFill>
                  <a:srgbClr val="424242"/>
                </a:solidFill>
                <a:latin typeface="Arial"/>
                <a:cs typeface="Arial"/>
              </a:rPr>
              <a:t>Windows</a:t>
            </a:r>
            <a:endParaRPr sz="1500">
              <a:latin typeface="Arial"/>
              <a:cs typeface="Arial"/>
            </a:endParaRPr>
          </a:p>
          <a:p>
            <a:pPr marL="356235" indent="-343535">
              <a:lnSpc>
                <a:spcPct val="100000"/>
              </a:lnSpc>
              <a:spcBef>
                <a:spcPts val="270"/>
              </a:spcBef>
              <a:buChar char="●"/>
              <a:tabLst>
                <a:tab pos="356235" algn="l"/>
              </a:tabLst>
            </a:pPr>
            <a:r>
              <a:rPr sz="1500">
                <a:solidFill>
                  <a:srgbClr val="424242"/>
                </a:solidFill>
                <a:latin typeface="Arial"/>
                <a:cs typeface="Arial"/>
              </a:rPr>
              <a:t>Web</a:t>
            </a:r>
            <a:r>
              <a:rPr sz="1500" spc="-15">
                <a:solidFill>
                  <a:srgbClr val="424242"/>
                </a:solidFill>
                <a:latin typeface="Arial"/>
                <a:cs typeface="Arial"/>
              </a:rPr>
              <a:t> </a:t>
            </a:r>
            <a:r>
              <a:rPr sz="1500">
                <a:solidFill>
                  <a:srgbClr val="424242"/>
                </a:solidFill>
                <a:latin typeface="Arial"/>
                <a:cs typeface="Arial"/>
              </a:rPr>
              <a:t>servers</a:t>
            </a:r>
            <a:r>
              <a:rPr sz="1500" spc="-15">
                <a:solidFill>
                  <a:srgbClr val="424242"/>
                </a:solidFill>
                <a:latin typeface="Arial"/>
                <a:cs typeface="Arial"/>
              </a:rPr>
              <a:t> </a:t>
            </a:r>
            <a:r>
              <a:rPr sz="1500">
                <a:solidFill>
                  <a:srgbClr val="424242"/>
                </a:solidFill>
                <a:latin typeface="Arial"/>
                <a:cs typeface="Arial"/>
              </a:rPr>
              <a:t>and</a:t>
            </a:r>
            <a:r>
              <a:rPr sz="1500" spc="-10">
                <a:solidFill>
                  <a:srgbClr val="424242"/>
                </a:solidFill>
                <a:latin typeface="Arial"/>
                <a:cs typeface="Arial"/>
              </a:rPr>
              <a:t> </a:t>
            </a:r>
            <a:r>
              <a:rPr sz="1500" spc="-35">
                <a:solidFill>
                  <a:srgbClr val="424242"/>
                </a:solidFill>
                <a:latin typeface="Arial"/>
                <a:cs typeface="Arial"/>
              </a:rPr>
              <a:t>SSH</a:t>
            </a:r>
            <a:r>
              <a:rPr sz="1500" spc="-15">
                <a:solidFill>
                  <a:srgbClr val="424242"/>
                </a:solidFill>
                <a:latin typeface="Arial"/>
                <a:cs typeface="Arial"/>
              </a:rPr>
              <a:t> </a:t>
            </a:r>
            <a:r>
              <a:rPr sz="1500">
                <a:solidFill>
                  <a:srgbClr val="424242"/>
                </a:solidFill>
                <a:latin typeface="Arial"/>
                <a:cs typeface="Arial"/>
              </a:rPr>
              <a:t>servers</a:t>
            </a:r>
            <a:r>
              <a:rPr sz="1500" spc="-10">
                <a:solidFill>
                  <a:srgbClr val="424242"/>
                </a:solidFill>
                <a:latin typeface="Arial"/>
                <a:cs typeface="Arial"/>
              </a:rPr>
              <a:t> </a:t>
            </a:r>
            <a:r>
              <a:rPr sz="1500">
                <a:solidFill>
                  <a:srgbClr val="424242"/>
                </a:solidFill>
                <a:latin typeface="Arial"/>
                <a:cs typeface="Arial"/>
              </a:rPr>
              <a:t>may</a:t>
            </a:r>
            <a:r>
              <a:rPr sz="1500" spc="-15">
                <a:solidFill>
                  <a:srgbClr val="424242"/>
                </a:solidFill>
                <a:latin typeface="Arial"/>
                <a:cs typeface="Arial"/>
              </a:rPr>
              <a:t> </a:t>
            </a:r>
            <a:r>
              <a:rPr sz="1500">
                <a:solidFill>
                  <a:srgbClr val="424242"/>
                </a:solidFill>
                <a:latin typeface="Arial"/>
                <a:cs typeface="Arial"/>
              </a:rPr>
              <a:t>include</a:t>
            </a:r>
            <a:r>
              <a:rPr sz="1500" spc="-15">
                <a:solidFill>
                  <a:srgbClr val="424242"/>
                </a:solidFill>
                <a:latin typeface="Arial"/>
                <a:cs typeface="Arial"/>
              </a:rPr>
              <a:t> </a:t>
            </a:r>
            <a:r>
              <a:rPr sz="1500">
                <a:solidFill>
                  <a:srgbClr val="424242"/>
                </a:solidFill>
                <a:latin typeface="Arial"/>
                <a:cs typeface="Arial"/>
              </a:rPr>
              <a:t>the</a:t>
            </a:r>
            <a:r>
              <a:rPr sz="1500" spc="-10">
                <a:solidFill>
                  <a:srgbClr val="424242"/>
                </a:solidFill>
                <a:latin typeface="Arial"/>
                <a:cs typeface="Arial"/>
              </a:rPr>
              <a:t> </a:t>
            </a:r>
            <a:r>
              <a:rPr sz="1500" spc="-35">
                <a:solidFill>
                  <a:srgbClr val="424242"/>
                </a:solidFill>
                <a:latin typeface="Arial"/>
                <a:cs typeface="Arial"/>
              </a:rPr>
              <a:t>OS</a:t>
            </a:r>
            <a:r>
              <a:rPr sz="1500" spc="-15">
                <a:solidFill>
                  <a:srgbClr val="424242"/>
                </a:solidFill>
                <a:latin typeface="Arial"/>
                <a:cs typeface="Arial"/>
              </a:rPr>
              <a:t> </a:t>
            </a:r>
            <a:r>
              <a:rPr sz="1500">
                <a:solidFill>
                  <a:srgbClr val="424242"/>
                </a:solidFill>
                <a:latin typeface="Arial"/>
                <a:cs typeface="Arial"/>
              </a:rPr>
              <a:t>name</a:t>
            </a:r>
            <a:r>
              <a:rPr sz="1500" spc="-10">
                <a:solidFill>
                  <a:srgbClr val="424242"/>
                </a:solidFill>
                <a:latin typeface="Arial"/>
                <a:cs typeface="Arial"/>
              </a:rPr>
              <a:t> </a:t>
            </a:r>
            <a:r>
              <a:rPr sz="1500">
                <a:solidFill>
                  <a:srgbClr val="424242"/>
                </a:solidFill>
                <a:latin typeface="Arial"/>
                <a:cs typeface="Arial"/>
              </a:rPr>
              <a:t>in</a:t>
            </a:r>
            <a:r>
              <a:rPr sz="1500" spc="-15">
                <a:solidFill>
                  <a:srgbClr val="424242"/>
                </a:solidFill>
                <a:latin typeface="Arial"/>
                <a:cs typeface="Arial"/>
              </a:rPr>
              <a:t> </a:t>
            </a:r>
            <a:r>
              <a:rPr sz="1500">
                <a:solidFill>
                  <a:srgbClr val="424242"/>
                </a:solidFill>
                <a:latin typeface="Arial"/>
                <a:cs typeface="Arial"/>
              </a:rPr>
              <a:t>their</a:t>
            </a:r>
            <a:r>
              <a:rPr sz="1500" spc="-15">
                <a:solidFill>
                  <a:srgbClr val="424242"/>
                </a:solidFill>
                <a:latin typeface="Arial"/>
                <a:cs typeface="Arial"/>
              </a:rPr>
              <a:t> </a:t>
            </a:r>
            <a:r>
              <a:rPr sz="1500" spc="-10">
                <a:solidFill>
                  <a:srgbClr val="424242"/>
                </a:solidFill>
                <a:latin typeface="Arial"/>
                <a:cs typeface="Arial"/>
              </a:rPr>
              <a:t>banner</a:t>
            </a:r>
            <a:endParaRPr sz="1500">
              <a:latin typeface="Arial"/>
              <a:cs typeface="Arial"/>
            </a:endParaRPr>
          </a:p>
          <a:p>
            <a:pPr marL="356235" indent="-343535">
              <a:lnSpc>
                <a:spcPct val="100000"/>
              </a:lnSpc>
              <a:spcBef>
                <a:spcPts val="270"/>
              </a:spcBef>
              <a:buChar char="●"/>
              <a:tabLst>
                <a:tab pos="356235" algn="l"/>
              </a:tabLst>
            </a:pPr>
            <a:r>
              <a:rPr sz="1500">
                <a:solidFill>
                  <a:srgbClr val="424242"/>
                </a:solidFill>
                <a:latin typeface="Arial"/>
                <a:cs typeface="Arial"/>
              </a:rPr>
              <a:t>Knowing</a:t>
            </a:r>
            <a:r>
              <a:rPr sz="1500" spc="35">
                <a:solidFill>
                  <a:srgbClr val="424242"/>
                </a:solidFill>
                <a:latin typeface="Arial"/>
                <a:cs typeface="Arial"/>
              </a:rPr>
              <a:t> </a:t>
            </a:r>
            <a:r>
              <a:rPr sz="1500">
                <a:solidFill>
                  <a:srgbClr val="424242"/>
                </a:solidFill>
                <a:latin typeface="Arial"/>
                <a:cs typeface="Arial"/>
              </a:rPr>
              <a:t>exact</a:t>
            </a:r>
            <a:r>
              <a:rPr sz="1500" spc="35">
                <a:solidFill>
                  <a:srgbClr val="424242"/>
                </a:solidFill>
                <a:latin typeface="Arial"/>
                <a:cs typeface="Arial"/>
              </a:rPr>
              <a:t> </a:t>
            </a:r>
            <a:r>
              <a:rPr sz="1500" spc="-35">
                <a:solidFill>
                  <a:srgbClr val="424242"/>
                </a:solidFill>
                <a:latin typeface="Arial"/>
                <a:cs typeface="Arial"/>
              </a:rPr>
              <a:t>OS</a:t>
            </a:r>
            <a:r>
              <a:rPr sz="1500" spc="35">
                <a:solidFill>
                  <a:srgbClr val="424242"/>
                </a:solidFill>
                <a:latin typeface="Arial"/>
                <a:cs typeface="Arial"/>
              </a:rPr>
              <a:t> </a:t>
            </a:r>
            <a:r>
              <a:rPr sz="1500" spc="-10">
                <a:solidFill>
                  <a:srgbClr val="424242"/>
                </a:solidFill>
                <a:latin typeface="Arial"/>
                <a:cs typeface="Arial"/>
              </a:rPr>
              <a:t>versions</a:t>
            </a:r>
            <a:r>
              <a:rPr sz="1500" spc="35">
                <a:solidFill>
                  <a:srgbClr val="424242"/>
                </a:solidFill>
                <a:latin typeface="Arial"/>
                <a:cs typeface="Arial"/>
              </a:rPr>
              <a:t> </a:t>
            </a:r>
            <a:r>
              <a:rPr sz="1500" spc="-20">
                <a:solidFill>
                  <a:srgbClr val="424242"/>
                </a:solidFill>
                <a:latin typeface="Arial"/>
                <a:cs typeface="Arial"/>
              </a:rPr>
              <a:t>can</a:t>
            </a:r>
            <a:r>
              <a:rPr sz="1500" spc="35">
                <a:solidFill>
                  <a:srgbClr val="424242"/>
                </a:solidFill>
                <a:latin typeface="Arial"/>
                <a:cs typeface="Arial"/>
              </a:rPr>
              <a:t> </a:t>
            </a:r>
            <a:r>
              <a:rPr sz="1500">
                <a:solidFill>
                  <a:srgbClr val="424242"/>
                </a:solidFill>
                <a:latin typeface="Arial"/>
                <a:cs typeface="Arial"/>
              </a:rPr>
              <a:t>help</a:t>
            </a:r>
            <a:r>
              <a:rPr sz="1500" spc="35">
                <a:solidFill>
                  <a:srgbClr val="424242"/>
                </a:solidFill>
                <a:latin typeface="Arial"/>
                <a:cs typeface="Arial"/>
              </a:rPr>
              <a:t> </a:t>
            </a:r>
            <a:r>
              <a:rPr sz="1500">
                <a:solidFill>
                  <a:srgbClr val="424242"/>
                </a:solidFill>
                <a:latin typeface="Arial"/>
                <a:cs typeface="Arial"/>
              </a:rPr>
              <a:t>later</a:t>
            </a:r>
            <a:r>
              <a:rPr sz="1500" spc="35">
                <a:solidFill>
                  <a:srgbClr val="424242"/>
                </a:solidFill>
                <a:latin typeface="Arial"/>
                <a:cs typeface="Arial"/>
              </a:rPr>
              <a:t> </a:t>
            </a:r>
            <a:r>
              <a:rPr sz="1500">
                <a:solidFill>
                  <a:srgbClr val="424242"/>
                </a:solidFill>
                <a:latin typeface="Arial"/>
                <a:cs typeface="Arial"/>
              </a:rPr>
              <a:t>on</a:t>
            </a:r>
            <a:r>
              <a:rPr sz="1500" spc="35">
                <a:solidFill>
                  <a:srgbClr val="424242"/>
                </a:solidFill>
                <a:latin typeface="Arial"/>
                <a:cs typeface="Arial"/>
              </a:rPr>
              <a:t> </a:t>
            </a:r>
            <a:r>
              <a:rPr sz="1500">
                <a:solidFill>
                  <a:srgbClr val="424242"/>
                </a:solidFill>
                <a:latin typeface="Arial"/>
                <a:cs typeface="Arial"/>
              </a:rPr>
              <a:t>in</a:t>
            </a:r>
            <a:r>
              <a:rPr sz="1500" spc="35">
                <a:solidFill>
                  <a:srgbClr val="424242"/>
                </a:solidFill>
                <a:latin typeface="Arial"/>
                <a:cs typeface="Arial"/>
              </a:rPr>
              <a:t> </a:t>
            </a:r>
            <a:r>
              <a:rPr sz="1500">
                <a:solidFill>
                  <a:srgbClr val="424242"/>
                </a:solidFill>
                <a:latin typeface="Arial"/>
                <a:cs typeface="Arial"/>
              </a:rPr>
              <a:t>exploitation</a:t>
            </a:r>
            <a:r>
              <a:rPr sz="1500" spc="35">
                <a:solidFill>
                  <a:srgbClr val="424242"/>
                </a:solidFill>
                <a:latin typeface="Arial"/>
                <a:cs typeface="Arial"/>
              </a:rPr>
              <a:t> </a:t>
            </a:r>
            <a:r>
              <a:rPr sz="1500" spc="-10">
                <a:solidFill>
                  <a:srgbClr val="424242"/>
                </a:solidFill>
                <a:latin typeface="Arial"/>
                <a:cs typeface="Arial"/>
              </a:rPr>
              <a:t>phase</a:t>
            </a:r>
            <a:endParaRPr sz="150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65"/>
              <a:t>Port</a:t>
            </a:r>
            <a:r>
              <a:rPr spc="-60"/>
              <a:t> </a:t>
            </a:r>
            <a:r>
              <a:rPr spc="60"/>
              <a:t>Scanning</a:t>
            </a:r>
          </a:p>
        </p:txBody>
      </p:sp>
      <p:sp>
        <p:nvSpPr>
          <p:cNvPr id="3" name="object 3"/>
          <p:cNvSpPr txBox="1"/>
          <p:nvPr/>
        </p:nvSpPr>
        <p:spPr>
          <a:xfrm>
            <a:off x="73025" y="1628989"/>
            <a:ext cx="7207250" cy="3419475"/>
          </a:xfrm>
          <a:prstGeom prst="rect">
            <a:avLst/>
          </a:prstGeom>
        </p:spPr>
        <p:txBody>
          <a:bodyPr vert="horz" wrap="square" lIns="0" tIns="46990" rIns="0" bIns="0" rtlCol="0">
            <a:spAutoFit/>
          </a:bodyPr>
          <a:lstStyle/>
          <a:p>
            <a:pPr marL="934085" indent="-343535">
              <a:lnSpc>
                <a:spcPct val="100000"/>
              </a:lnSpc>
              <a:spcBef>
                <a:spcPts val="370"/>
              </a:spcBef>
              <a:buChar char="●"/>
              <a:tabLst>
                <a:tab pos="934085" algn="l"/>
              </a:tabLst>
            </a:pPr>
            <a:r>
              <a:rPr sz="1500">
                <a:solidFill>
                  <a:srgbClr val="424242"/>
                </a:solidFill>
                <a:latin typeface="Arial"/>
                <a:cs typeface="Arial"/>
              </a:rPr>
              <a:t>Understand</a:t>
            </a:r>
            <a:r>
              <a:rPr sz="1500" spc="-10">
                <a:solidFill>
                  <a:srgbClr val="424242"/>
                </a:solidFill>
                <a:latin typeface="Arial"/>
                <a:cs typeface="Arial"/>
              </a:rPr>
              <a:t> </a:t>
            </a:r>
            <a:r>
              <a:rPr sz="1500" spc="-80">
                <a:solidFill>
                  <a:srgbClr val="424242"/>
                </a:solidFill>
                <a:latin typeface="Arial"/>
                <a:cs typeface="Arial"/>
              </a:rPr>
              <a:t>TCP</a:t>
            </a:r>
            <a:r>
              <a:rPr sz="1500" spc="-10">
                <a:solidFill>
                  <a:srgbClr val="424242"/>
                </a:solidFill>
                <a:latin typeface="Arial"/>
                <a:cs typeface="Arial"/>
              </a:rPr>
              <a:t> handshake</a:t>
            </a:r>
            <a:r>
              <a:rPr sz="1500" spc="-5">
                <a:solidFill>
                  <a:srgbClr val="424242"/>
                </a:solidFill>
                <a:latin typeface="Arial"/>
                <a:cs typeface="Arial"/>
              </a:rPr>
              <a:t> </a:t>
            </a:r>
            <a:r>
              <a:rPr sz="1500">
                <a:solidFill>
                  <a:srgbClr val="424242"/>
                </a:solidFill>
                <a:latin typeface="Arial"/>
                <a:cs typeface="Arial"/>
              </a:rPr>
              <a:t>(difference</a:t>
            </a:r>
            <a:r>
              <a:rPr sz="1500" spc="-10">
                <a:solidFill>
                  <a:srgbClr val="424242"/>
                </a:solidFill>
                <a:latin typeface="Arial"/>
                <a:cs typeface="Arial"/>
              </a:rPr>
              <a:t> </a:t>
            </a:r>
            <a:r>
              <a:rPr sz="1500">
                <a:solidFill>
                  <a:srgbClr val="424242"/>
                </a:solidFill>
                <a:latin typeface="Arial"/>
                <a:cs typeface="Arial"/>
              </a:rPr>
              <a:t>between</a:t>
            </a:r>
            <a:r>
              <a:rPr sz="1500" spc="-5">
                <a:solidFill>
                  <a:srgbClr val="424242"/>
                </a:solidFill>
                <a:latin typeface="Arial"/>
                <a:cs typeface="Arial"/>
              </a:rPr>
              <a:t> </a:t>
            </a:r>
            <a:r>
              <a:rPr sz="1500" spc="-60">
                <a:solidFill>
                  <a:srgbClr val="424242"/>
                </a:solidFill>
                <a:latin typeface="Arial"/>
                <a:cs typeface="Arial"/>
              </a:rPr>
              <a:t>SYN</a:t>
            </a:r>
            <a:r>
              <a:rPr sz="1500" spc="-10">
                <a:solidFill>
                  <a:srgbClr val="424242"/>
                </a:solidFill>
                <a:latin typeface="Arial"/>
                <a:cs typeface="Arial"/>
              </a:rPr>
              <a:t> </a:t>
            </a:r>
            <a:r>
              <a:rPr sz="1500" spc="-25">
                <a:solidFill>
                  <a:srgbClr val="424242"/>
                </a:solidFill>
                <a:latin typeface="Arial"/>
                <a:cs typeface="Arial"/>
              </a:rPr>
              <a:t>scan</a:t>
            </a:r>
            <a:r>
              <a:rPr sz="1500" spc="-5">
                <a:solidFill>
                  <a:srgbClr val="424242"/>
                </a:solidFill>
                <a:latin typeface="Arial"/>
                <a:cs typeface="Arial"/>
              </a:rPr>
              <a:t> </a:t>
            </a:r>
            <a:r>
              <a:rPr sz="1500">
                <a:solidFill>
                  <a:srgbClr val="424242"/>
                </a:solidFill>
                <a:latin typeface="Arial"/>
                <a:cs typeface="Arial"/>
              </a:rPr>
              <a:t>and</a:t>
            </a:r>
            <a:r>
              <a:rPr sz="1500" spc="-10">
                <a:solidFill>
                  <a:srgbClr val="424242"/>
                </a:solidFill>
                <a:latin typeface="Arial"/>
                <a:cs typeface="Arial"/>
              </a:rPr>
              <a:t> </a:t>
            </a:r>
            <a:r>
              <a:rPr sz="1500" spc="-80">
                <a:solidFill>
                  <a:srgbClr val="424242"/>
                </a:solidFill>
                <a:latin typeface="Arial"/>
                <a:cs typeface="Arial"/>
              </a:rPr>
              <a:t>TCP</a:t>
            </a:r>
            <a:r>
              <a:rPr sz="1500" spc="-10">
                <a:solidFill>
                  <a:srgbClr val="424242"/>
                </a:solidFill>
                <a:latin typeface="Arial"/>
                <a:cs typeface="Arial"/>
              </a:rPr>
              <a:t> scan)</a:t>
            </a:r>
            <a:endParaRPr sz="1500">
              <a:latin typeface="Arial"/>
              <a:cs typeface="Arial"/>
            </a:endParaRPr>
          </a:p>
          <a:p>
            <a:pPr marL="934085" indent="-343535">
              <a:lnSpc>
                <a:spcPct val="100000"/>
              </a:lnSpc>
              <a:spcBef>
                <a:spcPts val="270"/>
              </a:spcBef>
              <a:buChar char="●"/>
              <a:tabLst>
                <a:tab pos="934085" algn="l"/>
              </a:tabLst>
            </a:pPr>
            <a:r>
              <a:rPr sz="1500">
                <a:solidFill>
                  <a:srgbClr val="424242"/>
                </a:solidFill>
                <a:latin typeface="Arial"/>
                <a:cs typeface="Arial"/>
              </a:rPr>
              <a:t>Which</a:t>
            </a:r>
            <a:r>
              <a:rPr sz="1500" spc="90">
                <a:solidFill>
                  <a:srgbClr val="424242"/>
                </a:solidFill>
                <a:latin typeface="Arial"/>
                <a:cs typeface="Arial"/>
              </a:rPr>
              <a:t> </a:t>
            </a:r>
            <a:r>
              <a:rPr sz="1500" spc="50">
                <a:solidFill>
                  <a:srgbClr val="424242"/>
                </a:solidFill>
                <a:latin typeface="Arial"/>
                <a:cs typeface="Arial"/>
              </a:rPr>
              <a:t>port</a:t>
            </a:r>
            <a:r>
              <a:rPr sz="1500" spc="90">
                <a:solidFill>
                  <a:srgbClr val="424242"/>
                </a:solidFill>
                <a:latin typeface="Arial"/>
                <a:cs typeface="Arial"/>
              </a:rPr>
              <a:t> </a:t>
            </a:r>
            <a:r>
              <a:rPr sz="1500" spc="-10">
                <a:solidFill>
                  <a:srgbClr val="424242"/>
                </a:solidFill>
                <a:latin typeface="Arial"/>
                <a:cs typeface="Arial"/>
              </a:rPr>
              <a:t>numbers</a:t>
            </a:r>
            <a:endParaRPr sz="1500">
              <a:latin typeface="Arial"/>
              <a:cs typeface="Arial"/>
            </a:endParaRPr>
          </a:p>
          <a:p>
            <a:pPr marL="1391285" lvl="1" indent="-343535">
              <a:lnSpc>
                <a:spcPct val="100000"/>
              </a:lnSpc>
              <a:spcBef>
                <a:spcPts val="270"/>
              </a:spcBef>
              <a:buChar char="○"/>
              <a:tabLst>
                <a:tab pos="1391285" algn="l"/>
              </a:tabLst>
            </a:pPr>
            <a:r>
              <a:rPr sz="1500">
                <a:solidFill>
                  <a:srgbClr val="424242"/>
                </a:solidFill>
                <a:latin typeface="Arial"/>
                <a:cs typeface="Arial"/>
              </a:rPr>
              <a:t>Nmap does</a:t>
            </a:r>
            <a:r>
              <a:rPr sz="1500" spc="5">
                <a:solidFill>
                  <a:srgbClr val="424242"/>
                </a:solidFill>
                <a:latin typeface="Arial"/>
                <a:cs typeface="Arial"/>
              </a:rPr>
              <a:t> </a:t>
            </a:r>
            <a:r>
              <a:rPr sz="1500">
                <a:solidFill>
                  <a:srgbClr val="424242"/>
                </a:solidFill>
                <a:latin typeface="Arial"/>
                <a:cs typeface="Arial"/>
              </a:rPr>
              <a:t>top </a:t>
            </a:r>
            <a:r>
              <a:rPr sz="1500" spc="55">
                <a:solidFill>
                  <a:srgbClr val="424242"/>
                </a:solidFill>
                <a:latin typeface="Arial"/>
                <a:cs typeface="Arial"/>
              </a:rPr>
              <a:t>1000</a:t>
            </a:r>
            <a:r>
              <a:rPr sz="1500" spc="5">
                <a:solidFill>
                  <a:srgbClr val="424242"/>
                </a:solidFill>
                <a:latin typeface="Arial"/>
                <a:cs typeface="Arial"/>
              </a:rPr>
              <a:t> </a:t>
            </a:r>
            <a:r>
              <a:rPr sz="1500">
                <a:solidFill>
                  <a:srgbClr val="424242"/>
                </a:solidFill>
                <a:latin typeface="Arial"/>
                <a:cs typeface="Arial"/>
              </a:rPr>
              <a:t>by </a:t>
            </a:r>
            <a:r>
              <a:rPr sz="1500" spc="-10">
                <a:solidFill>
                  <a:srgbClr val="424242"/>
                </a:solidFill>
                <a:latin typeface="Arial"/>
                <a:cs typeface="Arial"/>
              </a:rPr>
              <a:t>default</a:t>
            </a:r>
            <a:endParaRPr sz="1500">
              <a:latin typeface="Arial"/>
              <a:cs typeface="Arial"/>
            </a:endParaRPr>
          </a:p>
          <a:p>
            <a:pPr marL="1391285" lvl="1" indent="-343535">
              <a:lnSpc>
                <a:spcPct val="100000"/>
              </a:lnSpc>
              <a:spcBef>
                <a:spcPts val="270"/>
              </a:spcBef>
              <a:buChar char="○"/>
              <a:tabLst>
                <a:tab pos="1391285" algn="l"/>
              </a:tabLst>
            </a:pPr>
            <a:r>
              <a:rPr sz="1500" spc="60">
                <a:solidFill>
                  <a:srgbClr val="424242"/>
                </a:solidFill>
                <a:latin typeface="Arial"/>
                <a:cs typeface="Arial"/>
              </a:rPr>
              <a:t>-</a:t>
            </a:r>
            <a:r>
              <a:rPr sz="1500" spc="100">
                <a:solidFill>
                  <a:srgbClr val="424242"/>
                </a:solidFill>
                <a:latin typeface="Arial"/>
                <a:cs typeface="Arial"/>
              </a:rPr>
              <a:t>p</a:t>
            </a:r>
            <a:r>
              <a:rPr sz="1500" spc="-15">
                <a:solidFill>
                  <a:srgbClr val="424242"/>
                </a:solidFill>
                <a:latin typeface="Arial"/>
                <a:cs typeface="Arial"/>
              </a:rPr>
              <a:t> </a:t>
            </a:r>
            <a:r>
              <a:rPr sz="1500">
                <a:solidFill>
                  <a:srgbClr val="424242"/>
                </a:solidFill>
                <a:latin typeface="Arial"/>
                <a:cs typeface="Arial"/>
              </a:rPr>
              <a:t>used</a:t>
            </a:r>
            <a:r>
              <a:rPr sz="1500" spc="-15">
                <a:solidFill>
                  <a:srgbClr val="424242"/>
                </a:solidFill>
                <a:latin typeface="Arial"/>
                <a:cs typeface="Arial"/>
              </a:rPr>
              <a:t> </a:t>
            </a:r>
            <a:r>
              <a:rPr sz="1500">
                <a:solidFill>
                  <a:srgbClr val="424242"/>
                </a:solidFill>
                <a:latin typeface="Arial"/>
                <a:cs typeface="Arial"/>
              </a:rPr>
              <a:t>to</a:t>
            </a:r>
            <a:r>
              <a:rPr sz="1500" spc="-15">
                <a:solidFill>
                  <a:srgbClr val="424242"/>
                </a:solidFill>
                <a:latin typeface="Arial"/>
                <a:cs typeface="Arial"/>
              </a:rPr>
              <a:t> </a:t>
            </a:r>
            <a:r>
              <a:rPr sz="1500">
                <a:solidFill>
                  <a:srgbClr val="424242"/>
                </a:solidFill>
                <a:latin typeface="Arial"/>
                <a:cs typeface="Arial"/>
              </a:rPr>
              <a:t>specify</a:t>
            </a:r>
            <a:r>
              <a:rPr sz="1500" spc="-15">
                <a:solidFill>
                  <a:srgbClr val="424242"/>
                </a:solidFill>
                <a:latin typeface="Arial"/>
                <a:cs typeface="Arial"/>
              </a:rPr>
              <a:t> </a:t>
            </a:r>
            <a:r>
              <a:rPr sz="1500" spc="50">
                <a:solidFill>
                  <a:srgbClr val="424242"/>
                </a:solidFill>
                <a:latin typeface="Arial"/>
                <a:cs typeface="Arial"/>
              </a:rPr>
              <a:t>port</a:t>
            </a:r>
            <a:r>
              <a:rPr sz="1500" spc="-15">
                <a:solidFill>
                  <a:srgbClr val="424242"/>
                </a:solidFill>
                <a:latin typeface="Arial"/>
                <a:cs typeface="Arial"/>
              </a:rPr>
              <a:t> </a:t>
            </a:r>
            <a:r>
              <a:rPr sz="1500" spc="-10">
                <a:solidFill>
                  <a:srgbClr val="424242"/>
                </a:solidFill>
                <a:latin typeface="Arial"/>
                <a:cs typeface="Arial"/>
              </a:rPr>
              <a:t>number</a:t>
            </a:r>
            <a:endParaRPr sz="1500">
              <a:latin typeface="Arial"/>
              <a:cs typeface="Arial"/>
            </a:endParaRPr>
          </a:p>
          <a:p>
            <a:pPr marL="1848485" lvl="2" indent="-343535">
              <a:lnSpc>
                <a:spcPct val="100000"/>
              </a:lnSpc>
              <a:spcBef>
                <a:spcPts val="270"/>
              </a:spcBef>
              <a:buChar char="■"/>
              <a:tabLst>
                <a:tab pos="1848485" algn="l"/>
              </a:tabLst>
            </a:pPr>
            <a:r>
              <a:rPr sz="1500" spc="60">
                <a:solidFill>
                  <a:srgbClr val="424242"/>
                </a:solidFill>
                <a:latin typeface="Arial"/>
                <a:cs typeface="Arial"/>
              </a:rPr>
              <a:t>-</a:t>
            </a:r>
            <a:r>
              <a:rPr sz="1500" spc="100">
                <a:solidFill>
                  <a:srgbClr val="424242"/>
                </a:solidFill>
                <a:latin typeface="Arial"/>
                <a:cs typeface="Arial"/>
              </a:rPr>
              <a:t>p</a:t>
            </a:r>
            <a:r>
              <a:rPr sz="1500" spc="-30">
                <a:solidFill>
                  <a:srgbClr val="424242"/>
                </a:solidFill>
                <a:latin typeface="Arial"/>
                <a:cs typeface="Arial"/>
              </a:rPr>
              <a:t> </a:t>
            </a:r>
            <a:r>
              <a:rPr sz="1500" spc="30">
                <a:solidFill>
                  <a:srgbClr val="424242"/>
                </a:solidFill>
                <a:latin typeface="Arial"/>
                <a:cs typeface="Arial"/>
              </a:rPr>
              <a:t>80</a:t>
            </a:r>
            <a:endParaRPr sz="1500">
              <a:latin typeface="Arial"/>
              <a:cs typeface="Arial"/>
            </a:endParaRPr>
          </a:p>
          <a:p>
            <a:pPr marL="1848485" lvl="2" indent="-343535">
              <a:lnSpc>
                <a:spcPct val="100000"/>
              </a:lnSpc>
              <a:spcBef>
                <a:spcPts val="270"/>
              </a:spcBef>
              <a:buChar char="■"/>
              <a:tabLst>
                <a:tab pos="1848485" algn="l"/>
              </a:tabLst>
            </a:pPr>
            <a:r>
              <a:rPr sz="1500" spc="60">
                <a:solidFill>
                  <a:srgbClr val="424242"/>
                </a:solidFill>
                <a:latin typeface="Arial"/>
                <a:cs typeface="Arial"/>
              </a:rPr>
              <a:t>-</a:t>
            </a:r>
            <a:r>
              <a:rPr sz="1500" spc="100">
                <a:solidFill>
                  <a:srgbClr val="424242"/>
                </a:solidFill>
                <a:latin typeface="Arial"/>
                <a:cs typeface="Arial"/>
              </a:rPr>
              <a:t>p</a:t>
            </a:r>
            <a:r>
              <a:rPr sz="1500" spc="400">
                <a:solidFill>
                  <a:srgbClr val="424242"/>
                </a:solidFill>
                <a:latin typeface="Arial"/>
                <a:cs typeface="Arial"/>
              </a:rPr>
              <a:t> </a:t>
            </a:r>
            <a:r>
              <a:rPr sz="1500">
                <a:solidFill>
                  <a:srgbClr val="424242"/>
                </a:solidFill>
                <a:latin typeface="Arial"/>
                <a:cs typeface="Arial"/>
              </a:rPr>
              <a:t>22,80,440-</a:t>
            </a:r>
            <a:r>
              <a:rPr sz="1500" spc="25">
                <a:solidFill>
                  <a:srgbClr val="424242"/>
                </a:solidFill>
                <a:latin typeface="Arial"/>
                <a:cs typeface="Arial"/>
              </a:rPr>
              <a:t>443</a:t>
            </a:r>
            <a:endParaRPr sz="1500">
              <a:latin typeface="Arial"/>
              <a:cs typeface="Arial"/>
            </a:endParaRPr>
          </a:p>
          <a:p>
            <a:pPr marL="1848485" lvl="2" indent="-343535">
              <a:lnSpc>
                <a:spcPct val="100000"/>
              </a:lnSpc>
              <a:spcBef>
                <a:spcPts val="270"/>
              </a:spcBef>
              <a:buChar char="■"/>
              <a:tabLst>
                <a:tab pos="1848485" algn="l"/>
              </a:tabLst>
            </a:pPr>
            <a:r>
              <a:rPr sz="1500" spc="60">
                <a:solidFill>
                  <a:srgbClr val="424242"/>
                </a:solidFill>
                <a:latin typeface="Arial"/>
                <a:cs typeface="Arial"/>
              </a:rPr>
              <a:t>-</a:t>
            </a:r>
            <a:r>
              <a:rPr sz="1500" spc="125">
                <a:solidFill>
                  <a:srgbClr val="424242"/>
                </a:solidFill>
                <a:latin typeface="Arial"/>
                <a:cs typeface="Arial"/>
              </a:rPr>
              <a:t>p-</a:t>
            </a:r>
            <a:r>
              <a:rPr sz="1500" spc="-10">
                <a:solidFill>
                  <a:srgbClr val="424242"/>
                </a:solidFill>
                <a:latin typeface="Arial"/>
                <a:cs typeface="Arial"/>
              </a:rPr>
              <a:t> </a:t>
            </a:r>
            <a:r>
              <a:rPr sz="1500">
                <a:solidFill>
                  <a:srgbClr val="424242"/>
                </a:solidFill>
                <a:latin typeface="Arial"/>
                <a:cs typeface="Arial"/>
              </a:rPr>
              <a:t>(for</a:t>
            </a:r>
            <a:r>
              <a:rPr sz="1500" spc="-5">
                <a:solidFill>
                  <a:srgbClr val="424242"/>
                </a:solidFill>
                <a:latin typeface="Arial"/>
                <a:cs typeface="Arial"/>
              </a:rPr>
              <a:t> </a:t>
            </a:r>
            <a:r>
              <a:rPr sz="1500" spc="55">
                <a:solidFill>
                  <a:srgbClr val="424242"/>
                </a:solidFill>
                <a:latin typeface="Arial"/>
                <a:cs typeface="Arial"/>
              </a:rPr>
              <a:t>all</a:t>
            </a:r>
            <a:r>
              <a:rPr sz="1500" spc="-10">
                <a:solidFill>
                  <a:srgbClr val="424242"/>
                </a:solidFill>
                <a:latin typeface="Arial"/>
                <a:cs typeface="Arial"/>
              </a:rPr>
              <a:t> 65535)</a:t>
            </a:r>
            <a:endParaRPr sz="1500">
              <a:latin typeface="Arial"/>
              <a:cs typeface="Arial"/>
            </a:endParaRPr>
          </a:p>
          <a:p>
            <a:pPr marL="934085" indent="-343535">
              <a:lnSpc>
                <a:spcPct val="100000"/>
              </a:lnSpc>
              <a:spcBef>
                <a:spcPts val="270"/>
              </a:spcBef>
              <a:buChar char="●"/>
              <a:tabLst>
                <a:tab pos="934085" algn="l"/>
              </a:tabLst>
            </a:pPr>
            <a:r>
              <a:rPr sz="1500">
                <a:solidFill>
                  <a:srgbClr val="424242"/>
                </a:solidFill>
                <a:latin typeface="Arial"/>
                <a:cs typeface="Arial"/>
              </a:rPr>
              <a:t>UDP</a:t>
            </a:r>
            <a:r>
              <a:rPr sz="1500" spc="-65">
                <a:solidFill>
                  <a:srgbClr val="424242"/>
                </a:solidFill>
                <a:latin typeface="Arial"/>
                <a:cs typeface="Arial"/>
              </a:rPr>
              <a:t> </a:t>
            </a:r>
            <a:r>
              <a:rPr sz="1500" spc="-10">
                <a:solidFill>
                  <a:srgbClr val="424242"/>
                </a:solidFill>
                <a:latin typeface="Arial"/>
                <a:cs typeface="Arial"/>
              </a:rPr>
              <a:t>ports</a:t>
            </a:r>
            <a:endParaRPr sz="1500">
              <a:latin typeface="Arial"/>
              <a:cs typeface="Arial"/>
            </a:endParaRPr>
          </a:p>
          <a:p>
            <a:pPr marL="343535" marR="2622550" lvl="1" indent="-343535" algn="r">
              <a:lnSpc>
                <a:spcPct val="100000"/>
              </a:lnSpc>
              <a:spcBef>
                <a:spcPts val="270"/>
              </a:spcBef>
              <a:buChar char="○"/>
              <a:tabLst>
                <a:tab pos="343535" algn="l"/>
              </a:tabLst>
            </a:pPr>
            <a:r>
              <a:rPr sz="1500">
                <a:solidFill>
                  <a:srgbClr val="424242"/>
                </a:solidFill>
                <a:latin typeface="Arial"/>
                <a:cs typeface="Arial"/>
              </a:rPr>
              <a:t>Not</a:t>
            </a:r>
            <a:r>
              <a:rPr sz="1500" spc="10">
                <a:solidFill>
                  <a:srgbClr val="424242"/>
                </a:solidFill>
                <a:latin typeface="Arial"/>
                <a:cs typeface="Arial"/>
              </a:rPr>
              <a:t> </a:t>
            </a:r>
            <a:r>
              <a:rPr sz="1500">
                <a:solidFill>
                  <a:srgbClr val="424242"/>
                </a:solidFill>
                <a:latin typeface="Arial"/>
                <a:cs typeface="Arial"/>
              </a:rPr>
              <a:t>done</a:t>
            </a:r>
            <a:r>
              <a:rPr sz="1500" spc="15">
                <a:solidFill>
                  <a:srgbClr val="424242"/>
                </a:solidFill>
                <a:latin typeface="Arial"/>
                <a:cs typeface="Arial"/>
              </a:rPr>
              <a:t> </a:t>
            </a:r>
            <a:r>
              <a:rPr sz="1500">
                <a:solidFill>
                  <a:srgbClr val="424242"/>
                </a:solidFill>
                <a:latin typeface="Arial"/>
                <a:cs typeface="Arial"/>
              </a:rPr>
              <a:t>by</a:t>
            </a:r>
            <a:r>
              <a:rPr sz="1500" spc="10">
                <a:solidFill>
                  <a:srgbClr val="424242"/>
                </a:solidFill>
                <a:latin typeface="Arial"/>
                <a:cs typeface="Arial"/>
              </a:rPr>
              <a:t> </a:t>
            </a:r>
            <a:r>
              <a:rPr sz="1500">
                <a:solidFill>
                  <a:srgbClr val="424242"/>
                </a:solidFill>
                <a:latin typeface="Arial"/>
                <a:cs typeface="Arial"/>
              </a:rPr>
              <a:t>default,</a:t>
            </a:r>
            <a:r>
              <a:rPr sz="1500" spc="15">
                <a:solidFill>
                  <a:srgbClr val="424242"/>
                </a:solidFill>
                <a:latin typeface="Arial"/>
                <a:cs typeface="Arial"/>
              </a:rPr>
              <a:t> </a:t>
            </a:r>
            <a:r>
              <a:rPr sz="1500" spc="135">
                <a:solidFill>
                  <a:srgbClr val="424242"/>
                </a:solidFill>
                <a:latin typeface="Arial"/>
                <a:cs typeface="Arial"/>
              </a:rPr>
              <a:t>-</a:t>
            </a:r>
            <a:r>
              <a:rPr sz="1500">
                <a:solidFill>
                  <a:srgbClr val="424242"/>
                </a:solidFill>
                <a:latin typeface="Arial"/>
                <a:cs typeface="Arial"/>
              </a:rPr>
              <a:t>sU</a:t>
            </a:r>
            <a:r>
              <a:rPr sz="1500" spc="15">
                <a:solidFill>
                  <a:srgbClr val="424242"/>
                </a:solidFill>
                <a:latin typeface="Arial"/>
                <a:cs typeface="Arial"/>
              </a:rPr>
              <a:t> </a:t>
            </a:r>
            <a:r>
              <a:rPr sz="1500">
                <a:solidFill>
                  <a:srgbClr val="424242"/>
                </a:solidFill>
                <a:latin typeface="Arial"/>
                <a:cs typeface="Arial"/>
              </a:rPr>
              <a:t>enables</a:t>
            </a:r>
            <a:r>
              <a:rPr sz="1500" spc="10">
                <a:solidFill>
                  <a:srgbClr val="424242"/>
                </a:solidFill>
                <a:latin typeface="Arial"/>
                <a:cs typeface="Arial"/>
              </a:rPr>
              <a:t> </a:t>
            </a:r>
            <a:r>
              <a:rPr sz="1500" spc="-20">
                <a:solidFill>
                  <a:srgbClr val="424242"/>
                </a:solidFill>
                <a:latin typeface="Arial"/>
                <a:cs typeface="Arial"/>
              </a:rPr>
              <a:t>this</a:t>
            </a:r>
            <a:endParaRPr sz="1500">
              <a:latin typeface="Arial"/>
              <a:cs typeface="Arial"/>
            </a:endParaRPr>
          </a:p>
          <a:p>
            <a:pPr marL="343535" marR="2600960" indent="-343535" algn="r">
              <a:lnSpc>
                <a:spcPct val="100000"/>
              </a:lnSpc>
              <a:spcBef>
                <a:spcPts val="270"/>
              </a:spcBef>
              <a:buChar char="●"/>
              <a:tabLst>
                <a:tab pos="343535" algn="l"/>
              </a:tabLst>
            </a:pPr>
            <a:r>
              <a:rPr sz="1500">
                <a:solidFill>
                  <a:srgbClr val="424242"/>
                </a:solidFill>
                <a:latin typeface="Arial"/>
                <a:cs typeface="Arial"/>
              </a:rPr>
              <a:t>Fingerprint</a:t>
            </a:r>
            <a:r>
              <a:rPr sz="1500" spc="-10">
                <a:solidFill>
                  <a:srgbClr val="424242"/>
                </a:solidFill>
                <a:latin typeface="Arial"/>
                <a:cs typeface="Arial"/>
              </a:rPr>
              <a:t> services </a:t>
            </a:r>
            <a:r>
              <a:rPr sz="1500" spc="55">
                <a:solidFill>
                  <a:srgbClr val="424242"/>
                </a:solidFill>
                <a:latin typeface="Arial"/>
                <a:cs typeface="Arial"/>
              </a:rPr>
              <a:t>-</a:t>
            </a:r>
            <a:r>
              <a:rPr sz="1500" spc="95">
                <a:solidFill>
                  <a:srgbClr val="424242"/>
                </a:solidFill>
                <a:latin typeface="Arial"/>
                <a:cs typeface="Arial"/>
              </a:rPr>
              <a:t>&gt;</a:t>
            </a:r>
            <a:r>
              <a:rPr sz="1500" spc="-10">
                <a:solidFill>
                  <a:srgbClr val="424242"/>
                </a:solidFill>
                <a:latin typeface="Arial"/>
                <a:cs typeface="Arial"/>
              </a:rPr>
              <a:t> </a:t>
            </a:r>
            <a:r>
              <a:rPr sz="1500" spc="135">
                <a:solidFill>
                  <a:srgbClr val="424242"/>
                </a:solidFill>
                <a:latin typeface="Arial"/>
                <a:cs typeface="Arial"/>
              </a:rPr>
              <a:t>-</a:t>
            </a:r>
            <a:r>
              <a:rPr sz="1500">
                <a:solidFill>
                  <a:srgbClr val="424242"/>
                </a:solidFill>
                <a:latin typeface="Arial"/>
                <a:cs typeface="Arial"/>
              </a:rPr>
              <a:t>sV</a:t>
            </a:r>
            <a:r>
              <a:rPr sz="1500" spc="-5">
                <a:solidFill>
                  <a:srgbClr val="424242"/>
                </a:solidFill>
                <a:latin typeface="Arial"/>
                <a:cs typeface="Arial"/>
              </a:rPr>
              <a:t> </a:t>
            </a:r>
            <a:r>
              <a:rPr sz="1500">
                <a:solidFill>
                  <a:srgbClr val="424242"/>
                </a:solidFill>
                <a:latin typeface="Arial"/>
                <a:cs typeface="Arial"/>
              </a:rPr>
              <a:t>(grabs</a:t>
            </a:r>
            <a:r>
              <a:rPr sz="1500" spc="-10">
                <a:solidFill>
                  <a:srgbClr val="424242"/>
                </a:solidFill>
                <a:latin typeface="Arial"/>
                <a:cs typeface="Arial"/>
              </a:rPr>
              <a:t> banners)</a:t>
            </a:r>
            <a:endParaRPr sz="1500">
              <a:latin typeface="Arial"/>
              <a:cs typeface="Arial"/>
            </a:endParaRPr>
          </a:p>
          <a:p>
            <a:pPr marL="1391285" lvl="1" indent="-343535">
              <a:lnSpc>
                <a:spcPct val="100000"/>
              </a:lnSpc>
              <a:spcBef>
                <a:spcPts val="270"/>
              </a:spcBef>
              <a:buChar char="○"/>
              <a:tabLst>
                <a:tab pos="1391285" algn="l"/>
              </a:tabLst>
            </a:pPr>
            <a:r>
              <a:rPr sz="1500">
                <a:solidFill>
                  <a:srgbClr val="424242"/>
                </a:solidFill>
                <a:latin typeface="Arial"/>
                <a:cs typeface="Arial"/>
              </a:rPr>
              <a:t>Netcat</a:t>
            </a:r>
            <a:r>
              <a:rPr sz="1500" spc="10">
                <a:solidFill>
                  <a:srgbClr val="424242"/>
                </a:solidFill>
                <a:latin typeface="Arial"/>
                <a:cs typeface="Arial"/>
              </a:rPr>
              <a:t> </a:t>
            </a:r>
            <a:r>
              <a:rPr sz="1500" spc="-20">
                <a:solidFill>
                  <a:srgbClr val="424242"/>
                </a:solidFill>
                <a:latin typeface="Arial"/>
                <a:cs typeface="Arial"/>
              </a:rPr>
              <a:t>can</a:t>
            </a:r>
            <a:r>
              <a:rPr sz="1500" spc="15">
                <a:solidFill>
                  <a:srgbClr val="424242"/>
                </a:solidFill>
                <a:latin typeface="Arial"/>
                <a:cs typeface="Arial"/>
              </a:rPr>
              <a:t> </a:t>
            </a:r>
            <a:r>
              <a:rPr sz="1500">
                <a:solidFill>
                  <a:srgbClr val="424242"/>
                </a:solidFill>
                <a:latin typeface="Arial"/>
                <a:cs typeface="Arial"/>
              </a:rPr>
              <a:t>do</a:t>
            </a:r>
            <a:r>
              <a:rPr sz="1500" spc="15">
                <a:solidFill>
                  <a:srgbClr val="424242"/>
                </a:solidFill>
                <a:latin typeface="Arial"/>
                <a:cs typeface="Arial"/>
              </a:rPr>
              <a:t> </a:t>
            </a:r>
            <a:r>
              <a:rPr sz="1500">
                <a:solidFill>
                  <a:srgbClr val="424242"/>
                </a:solidFill>
                <a:latin typeface="Arial"/>
                <a:cs typeface="Arial"/>
              </a:rPr>
              <a:t>the</a:t>
            </a:r>
            <a:r>
              <a:rPr sz="1500" spc="15">
                <a:solidFill>
                  <a:srgbClr val="424242"/>
                </a:solidFill>
                <a:latin typeface="Arial"/>
                <a:cs typeface="Arial"/>
              </a:rPr>
              <a:t> </a:t>
            </a:r>
            <a:r>
              <a:rPr sz="1500" spc="-20">
                <a:solidFill>
                  <a:srgbClr val="424242"/>
                </a:solidFill>
                <a:latin typeface="Arial"/>
                <a:cs typeface="Arial"/>
              </a:rPr>
              <a:t>same</a:t>
            </a:r>
            <a:r>
              <a:rPr sz="1500" spc="10">
                <a:solidFill>
                  <a:srgbClr val="424242"/>
                </a:solidFill>
                <a:latin typeface="Arial"/>
                <a:cs typeface="Arial"/>
              </a:rPr>
              <a:t> </a:t>
            </a:r>
            <a:r>
              <a:rPr sz="1500">
                <a:solidFill>
                  <a:srgbClr val="424242"/>
                </a:solidFill>
                <a:latin typeface="Arial"/>
                <a:cs typeface="Arial"/>
              </a:rPr>
              <a:t>thing</a:t>
            </a:r>
            <a:r>
              <a:rPr sz="1500" spc="15">
                <a:solidFill>
                  <a:srgbClr val="424242"/>
                </a:solidFill>
                <a:latin typeface="Arial"/>
                <a:cs typeface="Arial"/>
              </a:rPr>
              <a:t> </a:t>
            </a:r>
            <a:r>
              <a:rPr sz="1500">
                <a:solidFill>
                  <a:srgbClr val="424242"/>
                </a:solidFill>
                <a:latin typeface="Arial"/>
                <a:cs typeface="Arial"/>
              </a:rPr>
              <a:t>for</a:t>
            </a:r>
            <a:r>
              <a:rPr sz="1500" spc="15">
                <a:solidFill>
                  <a:srgbClr val="424242"/>
                </a:solidFill>
                <a:latin typeface="Arial"/>
                <a:cs typeface="Arial"/>
              </a:rPr>
              <a:t> </a:t>
            </a:r>
            <a:r>
              <a:rPr sz="1500" spc="-10">
                <a:solidFill>
                  <a:srgbClr val="424242"/>
                </a:solidFill>
                <a:latin typeface="Arial"/>
                <a:cs typeface="Arial"/>
              </a:rPr>
              <a:t>some</a:t>
            </a:r>
            <a:r>
              <a:rPr sz="1500" spc="15">
                <a:solidFill>
                  <a:srgbClr val="424242"/>
                </a:solidFill>
                <a:latin typeface="Arial"/>
                <a:cs typeface="Arial"/>
              </a:rPr>
              <a:t> </a:t>
            </a:r>
            <a:r>
              <a:rPr sz="1500" spc="-10">
                <a:solidFill>
                  <a:srgbClr val="424242"/>
                </a:solidFill>
                <a:latin typeface="Arial"/>
                <a:cs typeface="Arial"/>
              </a:rPr>
              <a:t>services</a:t>
            </a:r>
            <a:endParaRPr sz="1500">
              <a:latin typeface="Arial"/>
              <a:cs typeface="Arial"/>
            </a:endParaRPr>
          </a:p>
          <a:p>
            <a:pPr>
              <a:lnSpc>
                <a:spcPct val="100000"/>
              </a:lnSpc>
              <a:spcBef>
                <a:spcPts val="545"/>
              </a:spcBef>
            </a:pPr>
            <a:endParaRPr sz="1500">
              <a:latin typeface="Arial"/>
              <a:cs typeface="Arial"/>
            </a:endParaRPr>
          </a:p>
          <a:p>
            <a:pPr marL="12700">
              <a:lnSpc>
                <a:spcPct val="100000"/>
              </a:lnSpc>
            </a:pPr>
            <a:r>
              <a:rPr sz="1400" i="1" u="heavy" spc="-10">
                <a:solidFill>
                  <a:srgbClr val="27278B"/>
                </a:solidFill>
                <a:uFill>
                  <a:solidFill>
                    <a:srgbClr val="27278B"/>
                  </a:solidFill>
                </a:uFill>
                <a:latin typeface="Arial"/>
                <a:cs typeface="Arial"/>
                <a:hlinkClick r:id="rId2"/>
              </a:rPr>
              <a:t>https://nmap.org/book/scan-methods.html</a:t>
            </a:r>
            <a:endParaRPr sz="1400">
              <a:latin typeface="Arial"/>
              <a:cs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t>Network</a:t>
            </a:r>
            <a:r>
              <a:rPr spc="235"/>
              <a:t> </a:t>
            </a:r>
            <a:r>
              <a:rPr spc="95"/>
              <a:t>Diagram</a:t>
            </a:r>
          </a:p>
        </p:txBody>
      </p:sp>
      <p:sp>
        <p:nvSpPr>
          <p:cNvPr id="3" name="object 3"/>
          <p:cNvSpPr txBox="1"/>
          <p:nvPr/>
        </p:nvSpPr>
        <p:spPr>
          <a:xfrm>
            <a:off x="651262" y="1628989"/>
            <a:ext cx="7888605" cy="1339850"/>
          </a:xfrm>
          <a:prstGeom prst="rect">
            <a:avLst/>
          </a:prstGeom>
        </p:spPr>
        <p:txBody>
          <a:bodyPr vert="horz" wrap="square" lIns="0" tIns="12700" rIns="0" bIns="0" rtlCol="0">
            <a:spAutoFit/>
          </a:bodyPr>
          <a:lstStyle/>
          <a:p>
            <a:pPr marL="356235" marR="195580" indent="-344170">
              <a:lnSpc>
                <a:spcPct val="114999"/>
              </a:lnSpc>
              <a:spcBef>
                <a:spcPts val="100"/>
              </a:spcBef>
              <a:buChar char="●"/>
              <a:tabLst>
                <a:tab pos="356235" algn="l"/>
              </a:tabLst>
            </a:pPr>
            <a:r>
              <a:rPr sz="1500">
                <a:solidFill>
                  <a:srgbClr val="424242"/>
                </a:solidFill>
                <a:latin typeface="Arial"/>
                <a:cs typeface="Arial"/>
              </a:rPr>
              <a:t>After discovering</a:t>
            </a:r>
            <a:r>
              <a:rPr sz="1500" spc="5">
                <a:solidFill>
                  <a:srgbClr val="424242"/>
                </a:solidFill>
                <a:latin typeface="Arial"/>
                <a:cs typeface="Arial"/>
              </a:rPr>
              <a:t> </a:t>
            </a:r>
            <a:r>
              <a:rPr sz="1500">
                <a:solidFill>
                  <a:srgbClr val="424242"/>
                </a:solidFill>
                <a:latin typeface="Arial"/>
                <a:cs typeface="Arial"/>
              </a:rPr>
              <a:t>which </a:t>
            </a:r>
            <a:r>
              <a:rPr sz="1500" spc="-10">
                <a:solidFill>
                  <a:srgbClr val="424242"/>
                </a:solidFill>
                <a:latin typeface="Arial"/>
                <a:cs typeface="Arial"/>
              </a:rPr>
              <a:t>machines</a:t>
            </a:r>
            <a:r>
              <a:rPr sz="1500" spc="5">
                <a:solidFill>
                  <a:srgbClr val="424242"/>
                </a:solidFill>
                <a:latin typeface="Arial"/>
                <a:cs typeface="Arial"/>
              </a:rPr>
              <a:t> </a:t>
            </a:r>
            <a:r>
              <a:rPr sz="1500">
                <a:solidFill>
                  <a:srgbClr val="424242"/>
                </a:solidFill>
                <a:latin typeface="Arial"/>
                <a:cs typeface="Arial"/>
              </a:rPr>
              <a:t>are available</a:t>
            </a:r>
            <a:r>
              <a:rPr sz="1500" spc="5">
                <a:solidFill>
                  <a:srgbClr val="424242"/>
                </a:solidFill>
                <a:latin typeface="Arial"/>
                <a:cs typeface="Arial"/>
              </a:rPr>
              <a:t> </a:t>
            </a:r>
            <a:r>
              <a:rPr sz="1500">
                <a:solidFill>
                  <a:srgbClr val="424242"/>
                </a:solidFill>
                <a:latin typeface="Arial"/>
                <a:cs typeface="Arial"/>
              </a:rPr>
              <a:t>at </a:t>
            </a:r>
            <a:r>
              <a:rPr sz="1500" spc="60">
                <a:solidFill>
                  <a:srgbClr val="424242"/>
                </a:solidFill>
                <a:latin typeface="Arial"/>
                <a:cs typeface="Arial"/>
              </a:rPr>
              <a:t>what</a:t>
            </a:r>
            <a:r>
              <a:rPr sz="1500" spc="5">
                <a:solidFill>
                  <a:srgbClr val="424242"/>
                </a:solidFill>
                <a:latin typeface="Arial"/>
                <a:cs typeface="Arial"/>
              </a:rPr>
              <a:t> </a:t>
            </a:r>
            <a:r>
              <a:rPr sz="1500" spc="-20">
                <a:solidFill>
                  <a:srgbClr val="424242"/>
                </a:solidFill>
                <a:latin typeface="Arial"/>
                <a:cs typeface="Arial"/>
              </a:rPr>
              <a:t>IP</a:t>
            </a:r>
            <a:r>
              <a:rPr sz="1500">
                <a:solidFill>
                  <a:srgbClr val="424242"/>
                </a:solidFill>
                <a:latin typeface="Arial"/>
                <a:cs typeface="Arial"/>
              </a:rPr>
              <a:t> </a:t>
            </a:r>
            <a:r>
              <a:rPr sz="1500" spc="-10">
                <a:solidFill>
                  <a:srgbClr val="424242"/>
                </a:solidFill>
                <a:latin typeface="Arial"/>
                <a:cs typeface="Arial"/>
              </a:rPr>
              <a:t>addresses</a:t>
            </a:r>
            <a:r>
              <a:rPr sz="1500" spc="5">
                <a:solidFill>
                  <a:srgbClr val="424242"/>
                </a:solidFill>
                <a:latin typeface="Arial"/>
                <a:cs typeface="Arial"/>
              </a:rPr>
              <a:t> </a:t>
            </a:r>
            <a:r>
              <a:rPr sz="1500" spc="75">
                <a:solidFill>
                  <a:srgbClr val="424242"/>
                </a:solidFill>
                <a:latin typeface="Arial"/>
                <a:cs typeface="Arial"/>
              </a:rPr>
              <a:t>with</a:t>
            </a:r>
            <a:r>
              <a:rPr sz="1500">
                <a:solidFill>
                  <a:srgbClr val="424242"/>
                </a:solidFill>
                <a:latin typeface="Arial"/>
                <a:cs typeface="Arial"/>
              </a:rPr>
              <a:t> which</a:t>
            </a:r>
            <a:r>
              <a:rPr sz="1500" spc="5">
                <a:solidFill>
                  <a:srgbClr val="424242"/>
                </a:solidFill>
                <a:latin typeface="Arial"/>
                <a:cs typeface="Arial"/>
              </a:rPr>
              <a:t> </a:t>
            </a:r>
            <a:r>
              <a:rPr sz="1500" spc="-20">
                <a:solidFill>
                  <a:srgbClr val="424242"/>
                </a:solidFill>
                <a:latin typeface="Arial"/>
                <a:cs typeface="Arial"/>
              </a:rPr>
              <a:t>OSes </a:t>
            </a:r>
            <a:r>
              <a:rPr sz="1500">
                <a:solidFill>
                  <a:srgbClr val="424242"/>
                </a:solidFill>
                <a:latin typeface="Arial"/>
                <a:cs typeface="Arial"/>
              </a:rPr>
              <a:t>and</a:t>
            </a:r>
            <a:r>
              <a:rPr sz="1500" spc="-50">
                <a:solidFill>
                  <a:srgbClr val="424242"/>
                </a:solidFill>
                <a:latin typeface="Arial"/>
                <a:cs typeface="Arial"/>
              </a:rPr>
              <a:t> </a:t>
            </a:r>
            <a:r>
              <a:rPr sz="1500" spc="-10">
                <a:solidFill>
                  <a:srgbClr val="424242"/>
                </a:solidFill>
                <a:latin typeface="Arial"/>
                <a:cs typeface="Arial"/>
              </a:rPr>
              <a:t>services</a:t>
            </a:r>
            <a:r>
              <a:rPr sz="1500" spc="-50">
                <a:solidFill>
                  <a:srgbClr val="424242"/>
                </a:solidFill>
                <a:latin typeface="Arial"/>
                <a:cs typeface="Arial"/>
              </a:rPr>
              <a:t> </a:t>
            </a:r>
            <a:r>
              <a:rPr sz="1500">
                <a:solidFill>
                  <a:srgbClr val="424242"/>
                </a:solidFill>
                <a:latin typeface="Arial"/>
                <a:cs typeface="Arial"/>
              </a:rPr>
              <a:t>running,</a:t>
            </a:r>
            <a:r>
              <a:rPr sz="1500" spc="-50">
                <a:solidFill>
                  <a:srgbClr val="424242"/>
                </a:solidFill>
                <a:latin typeface="Arial"/>
                <a:cs typeface="Arial"/>
              </a:rPr>
              <a:t> </a:t>
            </a:r>
            <a:r>
              <a:rPr sz="1500" spc="-10">
                <a:solidFill>
                  <a:srgbClr val="424242"/>
                </a:solidFill>
                <a:latin typeface="Arial"/>
                <a:cs typeface="Arial"/>
              </a:rPr>
              <a:t>make</a:t>
            </a:r>
            <a:r>
              <a:rPr sz="1500" spc="-50">
                <a:solidFill>
                  <a:srgbClr val="424242"/>
                </a:solidFill>
                <a:latin typeface="Arial"/>
                <a:cs typeface="Arial"/>
              </a:rPr>
              <a:t> </a:t>
            </a:r>
            <a:r>
              <a:rPr sz="1500">
                <a:solidFill>
                  <a:srgbClr val="424242"/>
                </a:solidFill>
                <a:latin typeface="Arial"/>
                <a:cs typeface="Arial"/>
              </a:rPr>
              <a:t>a</a:t>
            </a:r>
            <a:r>
              <a:rPr sz="1500" spc="-45">
                <a:solidFill>
                  <a:srgbClr val="424242"/>
                </a:solidFill>
                <a:latin typeface="Arial"/>
                <a:cs typeface="Arial"/>
              </a:rPr>
              <a:t> </a:t>
            </a:r>
            <a:r>
              <a:rPr sz="1500" spc="-10">
                <a:solidFill>
                  <a:srgbClr val="424242"/>
                </a:solidFill>
                <a:latin typeface="Arial"/>
                <a:cs typeface="Arial"/>
              </a:rPr>
              <a:t>diagram!</a:t>
            </a:r>
            <a:endParaRPr sz="1500">
              <a:latin typeface="Arial"/>
              <a:cs typeface="Arial"/>
            </a:endParaRPr>
          </a:p>
          <a:p>
            <a:pPr marL="356235" marR="5080" indent="-344170">
              <a:lnSpc>
                <a:spcPct val="114999"/>
              </a:lnSpc>
              <a:buChar char="●"/>
              <a:tabLst>
                <a:tab pos="356235" algn="l"/>
              </a:tabLst>
            </a:pPr>
            <a:r>
              <a:rPr sz="1500">
                <a:solidFill>
                  <a:srgbClr val="424242"/>
                </a:solidFill>
                <a:latin typeface="Arial"/>
                <a:cs typeface="Arial"/>
              </a:rPr>
              <a:t>Perfect</a:t>
            </a:r>
            <a:r>
              <a:rPr sz="1500" spc="20">
                <a:solidFill>
                  <a:srgbClr val="424242"/>
                </a:solidFill>
                <a:latin typeface="Arial"/>
                <a:cs typeface="Arial"/>
              </a:rPr>
              <a:t> </a:t>
            </a:r>
            <a:r>
              <a:rPr sz="1500">
                <a:solidFill>
                  <a:srgbClr val="424242"/>
                </a:solidFill>
                <a:latin typeface="Arial"/>
                <a:cs typeface="Arial"/>
              </a:rPr>
              <a:t>at</a:t>
            </a:r>
            <a:r>
              <a:rPr sz="1500" spc="25">
                <a:solidFill>
                  <a:srgbClr val="424242"/>
                </a:solidFill>
                <a:latin typeface="Arial"/>
                <a:cs typeface="Arial"/>
              </a:rPr>
              <a:t> </a:t>
            </a:r>
            <a:r>
              <a:rPr sz="1500">
                <a:solidFill>
                  <a:srgbClr val="424242"/>
                </a:solidFill>
                <a:latin typeface="Arial"/>
                <a:cs typeface="Arial"/>
              </a:rPr>
              <a:t>this</a:t>
            </a:r>
            <a:r>
              <a:rPr sz="1500" spc="25">
                <a:solidFill>
                  <a:srgbClr val="424242"/>
                </a:solidFill>
                <a:latin typeface="Arial"/>
                <a:cs typeface="Arial"/>
              </a:rPr>
              <a:t> </a:t>
            </a:r>
            <a:r>
              <a:rPr sz="1500">
                <a:solidFill>
                  <a:srgbClr val="424242"/>
                </a:solidFill>
                <a:latin typeface="Arial"/>
                <a:cs typeface="Arial"/>
              </a:rPr>
              <a:t>point</a:t>
            </a:r>
            <a:r>
              <a:rPr sz="1500" spc="20">
                <a:solidFill>
                  <a:srgbClr val="424242"/>
                </a:solidFill>
                <a:latin typeface="Arial"/>
                <a:cs typeface="Arial"/>
              </a:rPr>
              <a:t> </a:t>
            </a:r>
            <a:r>
              <a:rPr sz="1500">
                <a:solidFill>
                  <a:srgbClr val="424242"/>
                </a:solidFill>
                <a:latin typeface="Arial"/>
                <a:cs typeface="Arial"/>
              </a:rPr>
              <a:t>in</a:t>
            </a:r>
            <a:r>
              <a:rPr sz="1500" spc="25">
                <a:solidFill>
                  <a:srgbClr val="424242"/>
                </a:solidFill>
                <a:latin typeface="Arial"/>
                <a:cs typeface="Arial"/>
              </a:rPr>
              <a:t> </a:t>
            </a:r>
            <a:r>
              <a:rPr sz="1500">
                <a:solidFill>
                  <a:srgbClr val="424242"/>
                </a:solidFill>
                <a:latin typeface="Arial"/>
                <a:cs typeface="Arial"/>
              </a:rPr>
              <a:t>time</a:t>
            </a:r>
            <a:r>
              <a:rPr sz="1500" spc="25">
                <a:solidFill>
                  <a:srgbClr val="424242"/>
                </a:solidFill>
                <a:latin typeface="Arial"/>
                <a:cs typeface="Arial"/>
              </a:rPr>
              <a:t> </a:t>
            </a:r>
            <a:r>
              <a:rPr sz="1500">
                <a:solidFill>
                  <a:srgbClr val="424242"/>
                </a:solidFill>
                <a:latin typeface="Arial"/>
                <a:cs typeface="Arial"/>
              </a:rPr>
              <a:t>(and</a:t>
            </a:r>
            <a:r>
              <a:rPr sz="1500" spc="20">
                <a:solidFill>
                  <a:srgbClr val="424242"/>
                </a:solidFill>
                <a:latin typeface="Arial"/>
                <a:cs typeface="Arial"/>
              </a:rPr>
              <a:t> </a:t>
            </a:r>
            <a:r>
              <a:rPr sz="1500">
                <a:solidFill>
                  <a:srgbClr val="424242"/>
                </a:solidFill>
                <a:latin typeface="Arial"/>
                <a:cs typeface="Arial"/>
              </a:rPr>
              <a:t>not</a:t>
            </a:r>
            <a:r>
              <a:rPr sz="1500" spc="25">
                <a:solidFill>
                  <a:srgbClr val="424242"/>
                </a:solidFill>
                <a:latin typeface="Arial"/>
                <a:cs typeface="Arial"/>
              </a:rPr>
              <a:t> </a:t>
            </a:r>
            <a:r>
              <a:rPr sz="1500">
                <a:solidFill>
                  <a:srgbClr val="424242"/>
                </a:solidFill>
                <a:latin typeface="Arial"/>
                <a:cs typeface="Arial"/>
              </a:rPr>
              <a:t>afterwards)</a:t>
            </a:r>
            <a:r>
              <a:rPr sz="1500" spc="25">
                <a:solidFill>
                  <a:srgbClr val="424242"/>
                </a:solidFill>
                <a:latin typeface="Arial"/>
                <a:cs typeface="Arial"/>
              </a:rPr>
              <a:t> </a:t>
            </a:r>
            <a:r>
              <a:rPr sz="1500" spc="-25">
                <a:solidFill>
                  <a:srgbClr val="424242"/>
                </a:solidFill>
                <a:latin typeface="Arial"/>
                <a:cs typeface="Arial"/>
              </a:rPr>
              <a:t>because</a:t>
            </a:r>
            <a:r>
              <a:rPr sz="1500" spc="20">
                <a:solidFill>
                  <a:srgbClr val="424242"/>
                </a:solidFill>
                <a:latin typeface="Arial"/>
                <a:cs typeface="Arial"/>
              </a:rPr>
              <a:t> </a:t>
            </a:r>
            <a:r>
              <a:rPr sz="1500" spc="60">
                <a:solidFill>
                  <a:srgbClr val="424242"/>
                </a:solidFill>
                <a:latin typeface="Arial"/>
                <a:cs typeface="Arial"/>
              </a:rPr>
              <a:t>it</a:t>
            </a:r>
            <a:r>
              <a:rPr sz="1500" spc="25">
                <a:solidFill>
                  <a:srgbClr val="424242"/>
                </a:solidFill>
                <a:latin typeface="Arial"/>
                <a:cs typeface="Arial"/>
              </a:rPr>
              <a:t> </a:t>
            </a:r>
            <a:r>
              <a:rPr sz="1500" spc="-10">
                <a:solidFill>
                  <a:srgbClr val="424242"/>
                </a:solidFill>
                <a:latin typeface="Arial"/>
                <a:cs typeface="Arial"/>
              </a:rPr>
              <a:t>ensures</a:t>
            </a:r>
            <a:r>
              <a:rPr sz="1500" spc="25">
                <a:solidFill>
                  <a:srgbClr val="424242"/>
                </a:solidFill>
                <a:latin typeface="Arial"/>
                <a:cs typeface="Arial"/>
              </a:rPr>
              <a:t> </a:t>
            </a:r>
            <a:r>
              <a:rPr sz="1500" spc="50">
                <a:solidFill>
                  <a:srgbClr val="424242"/>
                </a:solidFill>
                <a:latin typeface="Arial"/>
                <a:cs typeface="Arial"/>
              </a:rPr>
              <a:t>that</a:t>
            </a:r>
            <a:r>
              <a:rPr sz="1500" spc="25">
                <a:solidFill>
                  <a:srgbClr val="424242"/>
                </a:solidFill>
                <a:latin typeface="Arial"/>
                <a:cs typeface="Arial"/>
              </a:rPr>
              <a:t> </a:t>
            </a:r>
            <a:r>
              <a:rPr sz="1500">
                <a:solidFill>
                  <a:srgbClr val="424242"/>
                </a:solidFill>
                <a:latin typeface="Arial"/>
                <a:cs typeface="Arial"/>
              </a:rPr>
              <a:t>you</a:t>
            </a:r>
            <a:r>
              <a:rPr sz="1500" spc="20">
                <a:solidFill>
                  <a:srgbClr val="424242"/>
                </a:solidFill>
                <a:latin typeface="Arial"/>
                <a:cs typeface="Arial"/>
              </a:rPr>
              <a:t> </a:t>
            </a:r>
            <a:r>
              <a:rPr sz="1500">
                <a:solidFill>
                  <a:srgbClr val="424242"/>
                </a:solidFill>
                <a:latin typeface="Arial"/>
                <a:cs typeface="Arial"/>
              </a:rPr>
              <a:t>don’t</a:t>
            </a:r>
            <a:r>
              <a:rPr sz="1500" spc="25">
                <a:solidFill>
                  <a:srgbClr val="424242"/>
                </a:solidFill>
                <a:latin typeface="Arial"/>
                <a:cs typeface="Arial"/>
              </a:rPr>
              <a:t> </a:t>
            </a:r>
            <a:r>
              <a:rPr sz="1500" spc="-10">
                <a:solidFill>
                  <a:srgbClr val="424242"/>
                </a:solidFill>
                <a:latin typeface="Arial"/>
                <a:cs typeface="Arial"/>
              </a:rPr>
              <a:t>forget </a:t>
            </a:r>
            <a:r>
              <a:rPr sz="1500">
                <a:solidFill>
                  <a:srgbClr val="424242"/>
                </a:solidFill>
                <a:latin typeface="Arial"/>
                <a:cs typeface="Arial"/>
              </a:rPr>
              <a:t>any</a:t>
            </a:r>
            <a:r>
              <a:rPr sz="1500" spc="20">
                <a:solidFill>
                  <a:srgbClr val="424242"/>
                </a:solidFill>
                <a:latin typeface="Arial"/>
                <a:cs typeface="Arial"/>
              </a:rPr>
              <a:t> </a:t>
            </a:r>
            <a:r>
              <a:rPr sz="1500" spc="-10">
                <a:solidFill>
                  <a:srgbClr val="424242"/>
                </a:solidFill>
                <a:latin typeface="Arial"/>
                <a:cs typeface="Arial"/>
              </a:rPr>
              <a:t>assets</a:t>
            </a:r>
            <a:r>
              <a:rPr sz="1500" spc="25">
                <a:solidFill>
                  <a:srgbClr val="424242"/>
                </a:solidFill>
                <a:latin typeface="Arial"/>
                <a:cs typeface="Arial"/>
              </a:rPr>
              <a:t> </a:t>
            </a:r>
            <a:r>
              <a:rPr sz="1500" spc="-10">
                <a:solidFill>
                  <a:srgbClr val="424242"/>
                </a:solidFill>
                <a:latin typeface="Arial"/>
                <a:cs typeface="Arial"/>
              </a:rPr>
              <a:t>as</a:t>
            </a:r>
            <a:r>
              <a:rPr sz="1500" spc="20">
                <a:solidFill>
                  <a:srgbClr val="424242"/>
                </a:solidFill>
                <a:latin typeface="Arial"/>
                <a:cs typeface="Arial"/>
              </a:rPr>
              <a:t> </a:t>
            </a:r>
            <a:r>
              <a:rPr sz="1500">
                <a:solidFill>
                  <a:srgbClr val="424242"/>
                </a:solidFill>
                <a:latin typeface="Arial"/>
                <a:cs typeface="Arial"/>
              </a:rPr>
              <a:t>you</a:t>
            </a:r>
            <a:r>
              <a:rPr sz="1500" spc="25">
                <a:solidFill>
                  <a:srgbClr val="424242"/>
                </a:solidFill>
                <a:latin typeface="Arial"/>
                <a:cs typeface="Arial"/>
              </a:rPr>
              <a:t> </a:t>
            </a:r>
            <a:r>
              <a:rPr sz="1500">
                <a:solidFill>
                  <a:srgbClr val="424242"/>
                </a:solidFill>
                <a:latin typeface="Arial"/>
                <a:cs typeface="Arial"/>
              </a:rPr>
              <a:t>get</a:t>
            </a:r>
            <a:r>
              <a:rPr sz="1500" spc="20">
                <a:solidFill>
                  <a:srgbClr val="424242"/>
                </a:solidFill>
                <a:latin typeface="Arial"/>
                <a:cs typeface="Arial"/>
              </a:rPr>
              <a:t> </a:t>
            </a:r>
            <a:r>
              <a:rPr sz="1500">
                <a:solidFill>
                  <a:srgbClr val="424242"/>
                </a:solidFill>
                <a:latin typeface="Arial"/>
                <a:cs typeface="Arial"/>
              </a:rPr>
              <a:t>into</a:t>
            </a:r>
            <a:r>
              <a:rPr sz="1500" spc="25">
                <a:solidFill>
                  <a:srgbClr val="424242"/>
                </a:solidFill>
                <a:latin typeface="Arial"/>
                <a:cs typeface="Arial"/>
              </a:rPr>
              <a:t> </a:t>
            </a:r>
            <a:r>
              <a:rPr sz="1500">
                <a:solidFill>
                  <a:srgbClr val="424242"/>
                </a:solidFill>
                <a:latin typeface="Arial"/>
                <a:cs typeface="Arial"/>
              </a:rPr>
              <a:t>the</a:t>
            </a:r>
            <a:r>
              <a:rPr sz="1500" spc="20">
                <a:solidFill>
                  <a:srgbClr val="424242"/>
                </a:solidFill>
                <a:latin typeface="Arial"/>
                <a:cs typeface="Arial"/>
              </a:rPr>
              <a:t> </a:t>
            </a:r>
            <a:r>
              <a:rPr sz="1500">
                <a:solidFill>
                  <a:srgbClr val="424242"/>
                </a:solidFill>
                <a:latin typeface="Arial"/>
                <a:cs typeface="Arial"/>
              </a:rPr>
              <a:t>fun</a:t>
            </a:r>
            <a:r>
              <a:rPr sz="1500" spc="25">
                <a:solidFill>
                  <a:srgbClr val="424242"/>
                </a:solidFill>
                <a:latin typeface="Arial"/>
                <a:cs typeface="Arial"/>
              </a:rPr>
              <a:t> </a:t>
            </a:r>
            <a:r>
              <a:rPr sz="1500">
                <a:solidFill>
                  <a:srgbClr val="424242"/>
                </a:solidFill>
                <a:latin typeface="Arial"/>
                <a:cs typeface="Arial"/>
              </a:rPr>
              <a:t>part</a:t>
            </a:r>
            <a:r>
              <a:rPr sz="1500" spc="20">
                <a:solidFill>
                  <a:srgbClr val="424242"/>
                </a:solidFill>
                <a:latin typeface="Arial"/>
                <a:cs typeface="Arial"/>
              </a:rPr>
              <a:t> </a:t>
            </a:r>
            <a:r>
              <a:rPr sz="1500">
                <a:solidFill>
                  <a:srgbClr val="424242"/>
                </a:solidFill>
                <a:latin typeface="Arial"/>
                <a:cs typeface="Arial"/>
              </a:rPr>
              <a:t>of</a:t>
            </a:r>
            <a:r>
              <a:rPr sz="1500" spc="25">
                <a:solidFill>
                  <a:srgbClr val="424242"/>
                </a:solidFill>
                <a:latin typeface="Arial"/>
                <a:cs typeface="Arial"/>
              </a:rPr>
              <a:t> </a:t>
            </a:r>
            <a:r>
              <a:rPr sz="1500" spc="-10">
                <a:solidFill>
                  <a:srgbClr val="424242"/>
                </a:solidFill>
                <a:latin typeface="Arial"/>
                <a:cs typeface="Arial"/>
              </a:rPr>
              <a:t>exploiting</a:t>
            </a:r>
            <a:endParaRPr sz="1500">
              <a:latin typeface="Arial"/>
              <a:cs typeface="Arial"/>
            </a:endParaRPr>
          </a:p>
          <a:p>
            <a:pPr marL="356235" indent="-343535">
              <a:lnSpc>
                <a:spcPct val="100000"/>
              </a:lnSpc>
              <a:spcBef>
                <a:spcPts val="270"/>
              </a:spcBef>
              <a:buChar char="●"/>
              <a:tabLst>
                <a:tab pos="356235" algn="l"/>
              </a:tabLst>
            </a:pPr>
            <a:r>
              <a:rPr sz="1500" spc="-10">
                <a:solidFill>
                  <a:srgbClr val="424242"/>
                </a:solidFill>
                <a:latin typeface="Arial"/>
                <a:cs typeface="Arial"/>
              </a:rPr>
              <a:t>Use</a:t>
            </a:r>
            <a:r>
              <a:rPr sz="1500" spc="10">
                <a:solidFill>
                  <a:srgbClr val="424242"/>
                </a:solidFill>
                <a:latin typeface="Arial"/>
                <a:cs typeface="Arial"/>
              </a:rPr>
              <a:t> </a:t>
            </a:r>
            <a:r>
              <a:rPr sz="1500">
                <a:solidFill>
                  <a:srgbClr val="424242"/>
                </a:solidFill>
                <a:latin typeface="Arial"/>
                <a:cs typeface="Arial"/>
              </a:rPr>
              <a:t>online</a:t>
            </a:r>
            <a:r>
              <a:rPr sz="1500" spc="10">
                <a:solidFill>
                  <a:srgbClr val="424242"/>
                </a:solidFill>
                <a:latin typeface="Arial"/>
                <a:cs typeface="Arial"/>
              </a:rPr>
              <a:t> </a:t>
            </a:r>
            <a:r>
              <a:rPr sz="1500">
                <a:solidFill>
                  <a:srgbClr val="424242"/>
                </a:solidFill>
                <a:latin typeface="Arial"/>
                <a:cs typeface="Arial"/>
              </a:rPr>
              <a:t>tools</a:t>
            </a:r>
            <a:r>
              <a:rPr sz="1500" spc="10">
                <a:solidFill>
                  <a:srgbClr val="424242"/>
                </a:solidFill>
                <a:latin typeface="Arial"/>
                <a:cs typeface="Arial"/>
              </a:rPr>
              <a:t> </a:t>
            </a:r>
            <a:r>
              <a:rPr sz="1500">
                <a:solidFill>
                  <a:srgbClr val="424242"/>
                </a:solidFill>
                <a:latin typeface="Arial"/>
                <a:cs typeface="Arial"/>
              </a:rPr>
              <a:t>like</a:t>
            </a:r>
            <a:r>
              <a:rPr sz="1500" spc="10">
                <a:solidFill>
                  <a:srgbClr val="424242"/>
                </a:solidFill>
                <a:latin typeface="Arial"/>
                <a:cs typeface="Arial"/>
              </a:rPr>
              <a:t> </a:t>
            </a:r>
            <a:r>
              <a:rPr sz="1500" spc="-10" err="1">
                <a:solidFill>
                  <a:srgbClr val="424242"/>
                </a:solidFill>
                <a:latin typeface="Arial"/>
                <a:cs typeface="Arial"/>
              </a:rPr>
              <a:t>draw.io</a:t>
            </a:r>
            <a:r>
              <a:rPr lang="en-US" sz="1500" spc="-10">
                <a:solidFill>
                  <a:srgbClr val="424242"/>
                </a:solidFill>
                <a:latin typeface="Arial"/>
                <a:cs typeface="Arial"/>
              </a:rPr>
              <a:t> or</a:t>
            </a:r>
            <a:r>
              <a:rPr sz="1500" spc="10">
                <a:solidFill>
                  <a:srgbClr val="424242"/>
                </a:solidFill>
                <a:latin typeface="Arial"/>
                <a:cs typeface="Arial"/>
              </a:rPr>
              <a:t> </a:t>
            </a:r>
            <a:r>
              <a:rPr sz="1500" spc="-10" err="1">
                <a:solidFill>
                  <a:srgbClr val="424242"/>
                </a:solidFill>
                <a:latin typeface="Arial"/>
                <a:cs typeface="Arial"/>
              </a:rPr>
              <a:t>LucidChart</a:t>
            </a:r>
            <a:endParaRPr sz="1500">
              <a:latin typeface="Arial"/>
              <a:cs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18172" y="317823"/>
            <a:ext cx="8213249" cy="443705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024" y="2244967"/>
            <a:ext cx="1760855" cy="574040"/>
          </a:xfrm>
          <a:prstGeom prst="rect">
            <a:avLst/>
          </a:prstGeom>
        </p:spPr>
        <p:txBody>
          <a:bodyPr vert="horz" wrap="square" lIns="0" tIns="12700" rIns="0" bIns="0" rtlCol="0">
            <a:spAutoFit/>
          </a:bodyPr>
          <a:lstStyle/>
          <a:p>
            <a:pPr marL="12700">
              <a:lnSpc>
                <a:spcPct val="100000"/>
              </a:lnSpc>
              <a:spcBef>
                <a:spcPts val="100"/>
              </a:spcBef>
            </a:pPr>
            <a:r>
              <a:rPr sz="3600" spc="75">
                <a:solidFill>
                  <a:srgbClr val="FFFFFF"/>
                </a:solidFill>
              </a:rPr>
              <a:t>Activity</a:t>
            </a:r>
            <a:endParaRPr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6825" y="657376"/>
            <a:ext cx="6957695" cy="443711"/>
          </a:xfrm>
          <a:prstGeom prst="rect">
            <a:avLst/>
          </a:prstGeom>
        </p:spPr>
        <p:txBody>
          <a:bodyPr vert="horz" wrap="square" lIns="0" tIns="12700" rIns="0" bIns="0" rtlCol="0" anchor="t">
            <a:spAutoFit/>
          </a:bodyPr>
          <a:lstStyle/>
          <a:p>
            <a:pPr marL="12700">
              <a:spcBef>
                <a:spcPts val="100"/>
              </a:spcBef>
            </a:pPr>
            <a:r>
              <a:rPr lang="en-US" spc="60"/>
              <a:t>Reconnaissance</a:t>
            </a:r>
            <a:endParaRPr lang="en-US" sz="3200" spc="60">
              <a:solidFill>
                <a:srgbClr val="FFFFFF"/>
              </a:solidFill>
            </a:endParaRPr>
          </a:p>
        </p:txBody>
      </p:sp>
      <p:sp>
        <p:nvSpPr>
          <p:cNvPr id="4" name="object 4"/>
          <p:cNvSpPr txBox="1"/>
          <p:nvPr/>
        </p:nvSpPr>
        <p:spPr>
          <a:xfrm>
            <a:off x="537725" y="1591853"/>
            <a:ext cx="7882890" cy="243656"/>
          </a:xfrm>
          <a:prstGeom prst="rect">
            <a:avLst/>
          </a:prstGeom>
        </p:spPr>
        <p:txBody>
          <a:bodyPr vert="horz" wrap="square" lIns="0" tIns="12700" rIns="0" bIns="0" rtlCol="0" anchor="t">
            <a:spAutoFit/>
          </a:bodyPr>
          <a:lstStyle/>
          <a:p>
            <a:pPr marL="12700">
              <a:spcBef>
                <a:spcPts val="100"/>
              </a:spcBef>
            </a:pPr>
            <a:r>
              <a:rPr lang="en-US" sz="1500">
                <a:solidFill>
                  <a:srgbClr val="424242"/>
                </a:solidFill>
                <a:latin typeface="Arial"/>
                <a:cs typeface="Arial"/>
              </a:rPr>
              <a:t>Now, let's walk through doing your own NMAP scan!</a:t>
            </a:r>
            <a:endParaRPr sz="1500">
              <a:solidFill>
                <a:srgbClr val="424242"/>
              </a:solidFill>
              <a:latin typeface="Arial"/>
              <a:cs typeface="Arial"/>
            </a:endParaRPr>
          </a:p>
        </p:txBody>
      </p:sp>
      <p:sp>
        <p:nvSpPr>
          <p:cNvPr id="5" name="object 5"/>
          <p:cNvSpPr txBox="1"/>
          <p:nvPr/>
        </p:nvSpPr>
        <p:spPr>
          <a:xfrm>
            <a:off x="537725" y="2112584"/>
            <a:ext cx="2602865" cy="243656"/>
          </a:xfrm>
          <a:prstGeom prst="rect">
            <a:avLst/>
          </a:prstGeom>
        </p:spPr>
        <p:txBody>
          <a:bodyPr vert="horz" wrap="square" lIns="0" tIns="12700" rIns="0" bIns="0" rtlCol="0" anchor="t">
            <a:spAutoFit/>
          </a:bodyPr>
          <a:lstStyle/>
          <a:p>
            <a:pPr marL="12700">
              <a:spcBef>
                <a:spcPts val="100"/>
              </a:spcBef>
            </a:pPr>
            <a:r>
              <a:rPr sz="1500" spc="-20">
                <a:solidFill>
                  <a:srgbClr val="424242"/>
                </a:solidFill>
                <a:latin typeface="Arial"/>
                <a:cs typeface="Arial"/>
              </a:rPr>
              <a:t>Questions?</a:t>
            </a:r>
            <a:r>
              <a:rPr sz="1500" spc="-25">
                <a:solidFill>
                  <a:srgbClr val="424242"/>
                </a:solidFill>
                <a:latin typeface="Arial"/>
                <a:cs typeface="Arial"/>
              </a:rPr>
              <a:t> </a:t>
            </a:r>
            <a:r>
              <a:rPr lang="en-US" sz="1500" spc="-25">
                <a:solidFill>
                  <a:srgbClr val="424242"/>
                </a:solidFill>
                <a:latin typeface="Arial"/>
                <a:cs typeface="Arial"/>
              </a:rPr>
              <a:t>Just ask!</a:t>
            </a:r>
          </a:p>
        </p:txBody>
      </p:sp>
      <p:sp>
        <p:nvSpPr>
          <p:cNvPr id="6" name="object 6"/>
          <p:cNvSpPr txBox="1"/>
          <p:nvPr/>
        </p:nvSpPr>
        <p:spPr>
          <a:xfrm>
            <a:off x="537725" y="4155020"/>
            <a:ext cx="2431415" cy="243656"/>
          </a:xfrm>
          <a:prstGeom prst="rect">
            <a:avLst/>
          </a:prstGeom>
        </p:spPr>
        <p:txBody>
          <a:bodyPr vert="horz" wrap="square" lIns="0" tIns="12700" rIns="0" bIns="0" rtlCol="0" anchor="t">
            <a:spAutoFit/>
          </a:bodyPr>
          <a:lstStyle/>
          <a:p>
            <a:pPr marL="12700">
              <a:lnSpc>
                <a:spcPct val="100000"/>
              </a:lnSpc>
              <a:spcBef>
                <a:spcPts val="100"/>
              </a:spcBef>
            </a:pPr>
            <a:endParaRPr sz="1500" spc="-10">
              <a:solidFill>
                <a:srgbClr val="424242"/>
              </a:solidFill>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t>Penetration</a:t>
            </a:r>
            <a:r>
              <a:rPr spc="185"/>
              <a:t> </a:t>
            </a:r>
            <a:r>
              <a:t>Testing</a:t>
            </a:r>
            <a:r>
              <a:rPr spc="195"/>
              <a:t> </a:t>
            </a:r>
            <a:r>
              <a:rPr spc="40"/>
              <a:t>Overview</a:t>
            </a:r>
          </a:p>
        </p:txBody>
      </p:sp>
      <p:sp>
        <p:nvSpPr>
          <p:cNvPr id="3" name="object 3"/>
          <p:cNvSpPr txBox="1">
            <a:spLocks noGrp="1"/>
          </p:cNvSpPr>
          <p:nvPr>
            <p:ph type="body" idx="1"/>
          </p:nvPr>
        </p:nvSpPr>
        <p:spPr>
          <a:xfrm>
            <a:off x="651262" y="1628989"/>
            <a:ext cx="7984490" cy="2963632"/>
          </a:xfrm>
          <a:prstGeom prst="rect">
            <a:avLst/>
          </a:prstGeom>
        </p:spPr>
        <p:txBody>
          <a:bodyPr vert="horz" wrap="square" lIns="0" tIns="46990" rIns="0" bIns="0" rtlCol="0">
            <a:spAutoFit/>
          </a:bodyPr>
          <a:lstStyle/>
          <a:p>
            <a:pPr marL="356235" indent="-343535">
              <a:lnSpc>
                <a:spcPct val="100000"/>
              </a:lnSpc>
              <a:spcBef>
                <a:spcPts val="370"/>
              </a:spcBef>
              <a:buChar char="●"/>
              <a:tabLst>
                <a:tab pos="356235" algn="l"/>
              </a:tabLst>
            </a:pPr>
            <a:r>
              <a:rPr spc="-10"/>
              <a:t>What?</a:t>
            </a:r>
          </a:p>
          <a:p>
            <a:pPr marL="813435" lvl="1" indent="-344170">
              <a:lnSpc>
                <a:spcPct val="100000"/>
              </a:lnSpc>
              <a:spcBef>
                <a:spcPts val="270"/>
              </a:spcBef>
              <a:buChar char="○"/>
              <a:tabLst>
                <a:tab pos="813435" algn="l"/>
              </a:tabLst>
            </a:pPr>
            <a:r>
              <a:rPr sz="1500" spc="-10">
                <a:solidFill>
                  <a:srgbClr val="424242"/>
                </a:solidFill>
                <a:latin typeface="Arial"/>
                <a:cs typeface="Arial"/>
              </a:rPr>
              <a:t>Good</a:t>
            </a:r>
            <a:r>
              <a:rPr sz="1500" spc="-5">
                <a:solidFill>
                  <a:srgbClr val="424242"/>
                </a:solidFill>
                <a:latin typeface="Arial"/>
                <a:cs typeface="Arial"/>
              </a:rPr>
              <a:t> </a:t>
            </a:r>
            <a:r>
              <a:rPr sz="1500">
                <a:solidFill>
                  <a:srgbClr val="424242"/>
                </a:solidFill>
                <a:latin typeface="Arial"/>
                <a:cs typeface="Arial"/>
              </a:rPr>
              <a:t>guys</a:t>
            </a:r>
            <a:r>
              <a:rPr sz="1500" spc="-5">
                <a:solidFill>
                  <a:srgbClr val="424242"/>
                </a:solidFill>
                <a:latin typeface="Arial"/>
                <a:cs typeface="Arial"/>
              </a:rPr>
              <a:t> </a:t>
            </a:r>
            <a:r>
              <a:rPr sz="1500" spc="-10">
                <a:solidFill>
                  <a:srgbClr val="424242"/>
                </a:solidFill>
                <a:latin typeface="Arial"/>
                <a:cs typeface="Arial"/>
              </a:rPr>
              <a:t>hack</a:t>
            </a:r>
            <a:r>
              <a:rPr sz="1500" spc="-5">
                <a:solidFill>
                  <a:srgbClr val="424242"/>
                </a:solidFill>
                <a:latin typeface="Arial"/>
                <a:cs typeface="Arial"/>
              </a:rPr>
              <a:t> </a:t>
            </a:r>
            <a:r>
              <a:rPr sz="1500">
                <a:solidFill>
                  <a:srgbClr val="424242"/>
                </a:solidFill>
                <a:latin typeface="Arial"/>
                <a:cs typeface="Arial"/>
              </a:rPr>
              <a:t>you to</a:t>
            </a:r>
            <a:r>
              <a:rPr sz="1500" spc="-5">
                <a:solidFill>
                  <a:srgbClr val="424242"/>
                </a:solidFill>
                <a:latin typeface="Arial"/>
                <a:cs typeface="Arial"/>
              </a:rPr>
              <a:t> </a:t>
            </a:r>
            <a:r>
              <a:rPr sz="1500" spc="65">
                <a:solidFill>
                  <a:srgbClr val="424242"/>
                </a:solidFill>
                <a:latin typeface="Arial"/>
                <a:cs typeface="Arial"/>
              </a:rPr>
              <a:t>tell</a:t>
            </a:r>
            <a:r>
              <a:rPr sz="1500" spc="-5">
                <a:solidFill>
                  <a:srgbClr val="424242"/>
                </a:solidFill>
                <a:latin typeface="Arial"/>
                <a:cs typeface="Arial"/>
              </a:rPr>
              <a:t> </a:t>
            </a:r>
            <a:r>
              <a:rPr sz="1500">
                <a:solidFill>
                  <a:srgbClr val="424242"/>
                </a:solidFill>
                <a:latin typeface="Arial"/>
                <a:cs typeface="Arial"/>
              </a:rPr>
              <a:t>you </a:t>
            </a:r>
            <a:r>
              <a:rPr sz="1500" spc="50">
                <a:solidFill>
                  <a:srgbClr val="424242"/>
                </a:solidFill>
                <a:latin typeface="Arial"/>
                <a:cs typeface="Arial"/>
              </a:rPr>
              <a:t>how</a:t>
            </a:r>
            <a:r>
              <a:rPr sz="1500" spc="-5">
                <a:solidFill>
                  <a:srgbClr val="424242"/>
                </a:solidFill>
                <a:latin typeface="Arial"/>
                <a:cs typeface="Arial"/>
              </a:rPr>
              <a:t> </a:t>
            </a:r>
            <a:r>
              <a:rPr sz="1500">
                <a:solidFill>
                  <a:srgbClr val="424242"/>
                </a:solidFill>
                <a:latin typeface="Arial"/>
                <a:cs typeface="Arial"/>
              </a:rPr>
              <a:t>they</a:t>
            </a:r>
            <a:r>
              <a:rPr sz="1500" spc="-5">
                <a:solidFill>
                  <a:srgbClr val="424242"/>
                </a:solidFill>
                <a:latin typeface="Arial"/>
                <a:cs typeface="Arial"/>
              </a:rPr>
              <a:t> </a:t>
            </a:r>
            <a:r>
              <a:rPr sz="1500">
                <a:solidFill>
                  <a:srgbClr val="424242"/>
                </a:solidFill>
                <a:latin typeface="Arial"/>
                <a:cs typeface="Arial"/>
              </a:rPr>
              <a:t>did </a:t>
            </a:r>
            <a:r>
              <a:rPr sz="1500" spc="60">
                <a:solidFill>
                  <a:srgbClr val="424242"/>
                </a:solidFill>
                <a:latin typeface="Arial"/>
                <a:cs typeface="Arial"/>
              </a:rPr>
              <a:t>it</a:t>
            </a:r>
            <a:r>
              <a:rPr sz="1500" spc="-5">
                <a:solidFill>
                  <a:srgbClr val="424242"/>
                </a:solidFill>
                <a:latin typeface="Arial"/>
                <a:cs typeface="Arial"/>
              </a:rPr>
              <a:t> </a:t>
            </a:r>
            <a:r>
              <a:rPr sz="1500">
                <a:solidFill>
                  <a:srgbClr val="424242"/>
                </a:solidFill>
                <a:latin typeface="Arial"/>
                <a:cs typeface="Arial"/>
              </a:rPr>
              <a:t>so</a:t>
            </a:r>
            <a:r>
              <a:rPr sz="1500" spc="-5">
                <a:solidFill>
                  <a:srgbClr val="424242"/>
                </a:solidFill>
                <a:latin typeface="Arial"/>
                <a:cs typeface="Arial"/>
              </a:rPr>
              <a:t> </a:t>
            </a:r>
            <a:r>
              <a:rPr sz="1500">
                <a:solidFill>
                  <a:srgbClr val="424242"/>
                </a:solidFill>
                <a:latin typeface="Arial"/>
                <a:cs typeface="Arial"/>
              </a:rPr>
              <a:t>you know</a:t>
            </a:r>
            <a:r>
              <a:rPr sz="1500" spc="-5">
                <a:solidFill>
                  <a:srgbClr val="424242"/>
                </a:solidFill>
                <a:latin typeface="Arial"/>
                <a:cs typeface="Arial"/>
              </a:rPr>
              <a:t> </a:t>
            </a:r>
            <a:r>
              <a:rPr sz="1500" spc="60">
                <a:solidFill>
                  <a:srgbClr val="424242"/>
                </a:solidFill>
                <a:latin typeface="Arial"/>
                <a:cs typeface="Arial"/>
              </a:rPr>
              <a:t>what</a:t>
            </a:r>
            <a:r>
              <a:rPr sz="1500" spc="-5">
                <a:solidFill>
                  <a:srgbClr val="424242"/>
                </a:solidFill>
                <a:latin typeface="Arial"/>
                <a:cs typeface="Arial"/>
              </a:rPr>
              <a:t> </a:t>
            </a:r>
            <a:r>
              <a:rPr sz="1500">
                <a:solidFill>
                  <a:srgbClr val="424242"/>
                </a:solidFill>
                <a:latin typeface="Arial"/>
                <a:cs typeface="Arial"/>
              </a:rPr>
              <a:t>to </a:t>
            </a:r>
            <a:r>
              <a:rPr sz="1500" spc="-10">
                <a:solidFill>
                  <a:srgbClr val="424242"/>
                </a:solidFill>
                <a:latin typeface="Arial"/>
                <a:cs typeface="Arial"/>
              </a:rPr>
              <a:t>improve</a:t>
            </a:r>
            <a:endParaRPr sz="1500">
              <a:latin typeface="Arial"/>
              <a:cs typeface="Arial"/>
            </a:endParaRPr>
          </a:p>
          <a:p>
            <a:pPr marL="356235" indent="-343535">
              <a:lnSpc>
                <a:spcPct val="100000"/>
              </a:lnSpc>
              <a:spcBef>
                <a:spcPts val="270"/>
              </a:spcBef>
              <a:buChar char="●"/>
              <a:tabLst>
                <a:tab pos="356235" algn="l"/>
              </a:tabLst>
            </a:pPr>
            <a:r>
              <a:rPr spc="-20"/>
              <a:t>Who?</a:t>
            </a:r>
          </a:p>
          <a:p>
            <a:pPr marL="813435" lvl="1" indent="-344170">
              <a:lnSpc>
                <a:spcPct val="100000"/>
              </a:lnSpc>
              <a:spcBef>
                <a:spcPts val="270"/>
              </a:spcBef>
              <a:buChar char="○"/>
              <a:tabLst>
                <a:tab pos="813435" algn="l"/>
              </a:tabLst>
            </a:pPr>
            <a:r>
              <a:rPr sz="1500">
                <a:solidFill>
                  <a:srgbClr val="424242"/>
                </a:solidFill>
                <a:latin typeface="Arial"/>
                <a:cs typeface="Arial"/>
              </a:rPr>
              <a:t>Either</a:t>
            </a:r>
            <a:r>
              <a:rPr sz="1500" spc="25">
                <a:solidFill>
                  <a:srgbClr val="424242"/>
                </a:solidFill>
                <a:latin typeface="Arial"/>
                <a:cs typeface="Arial"/>
              </a:rPr>
              <a:t> </a:t>
            </a:r>
            <a:r>
              <a:rPr sz="1500">
                <a:solidFill>
                  <a:srgbClr val="424242"/>
                </a:solidFill>
                <a:latin typeface="Arial"/>
                <a:cs typeface="Arial"/>
              </a:rPr>
              <a:t>3rd</a:t>
            </a:r>
            <a:r>
              <a:rPr sz="1500" spc="30">
                <a:solidFill>
                  <a:srgbClr val="424242"/>
                </a:solidFill>
                <a:latin typeface="Arial"/>
                <a:cs typeface="Arial"/>
              </a:rPr>
              <a:t> </a:t>
            </a:r>
            <a:r>
              <a:rPr sz="1500">
                <a:solidFill>
                  <a:srgbClr val="424242"/>
                </a:solidFill>
                <a:latin typeface="Arial"/>
                <a:cs typeface="Arial"/>
              </a:rPr>
              <a:t>party</a:t>
            </a:r>
            <a:r>
              <a:rPr sz="1500" spc="30">
                <a:solidFill>
                  <a:srgbClr val="424242"/>
                </a:solidFill>
                <a:latin typeface="Arial"/>
                <a:cs typeface="Arial"/>
              </a:rPr>
              <a:t> </a:t>
            </a:r>
            <a:r>
              <a:rPr sz="1500">
                <a:solidFill>
                  <a:srgbClr val="424242"/>
                </a:solidFill>
                <a:latin typeface="Arial"/>
                <a:cs typeface="Arial"/>
              </a:rPr>
              <a:t>hired</a:t>
            </a:r>
            <a:r>
              <a:rPr sz="1500" spc="25">
                <a:solidFill>
                  <a:srgbClr val="424242"/>
                </a:solidFill>
                <a:latin typeface="Arial"/>
                <a:cs typeface="Arial"/>
              </a:rPr>
              <a:t> </a:t>
            </a:r>
            <a:r>
              <a:rPr sz="1500">
                <a:solidFill>
                  <a:srgbClr val="424242"/>
                </a:solidFill>
                <a:latin typeface="Arial"/>
                <a:cs typeface="Arial"/>
              </a:rPr>
              <a:t>or</a:t>
            </a:r>
            <a:r>
              <a:rPr sz="1500" spc="30">
                <a:solidFill>
                  <a:srgbClr val="424242"/>
                </a:solidFill>
                <a:latin typeface="Arial"/>
                <a:cs typeface="Arial"/>
              </a:rPr>
              <a:t> </a:t>
            </a:r>
            <a:r>
              <a:rPr sz="1500">
                <a:solidFill>
                  <a:srgbClr val="424242"/>
                </a:solidFill>
                <a:latin typeface="Arial"/>
                <a:cs typeface="Arial"/>
              </a:rPr>
              <a:t>in-house</a:t>
            </a:r>
            <a:r>
              <a:rPr sz="1500" spc="30">
                <a:solidFill>
                  <a:srgbClr val="424242"/>
                </a:solidFill>
                <a:latin typeface="Arial"/>
                <a:cs typeface="Arial"/>
              </a:rPr>
              <a:t> </a:t>
            </a:r>
            <a:r>
              <a:rPr sz="1500">
                <a:solidFill>
                  <a:srgbClr val="424242"/>
                </a:solidFill>
                <a:latin typeface="Arial"/>
                <a:cs typeface="Arial"/>
              </a:rPr>
              <a:t>red</a:t>
            </a:r>
            <a:r>
              <a:rPr sz="1500" spc="25">
                <a:solidFill>
                  <a:srgbClr val="424242"/>
                </a:solidFill>
                <a:latin typeface="Arial"/>
                <a:cs typeface="Arial"/>
              </a:rPr>
              <a:t> </a:t>
            </a:r>
            <a:r>
              <a:rPr sz="1500" spc="-20">
                <a:solidFill>
                  <a:srgbClr val="424242"/>
                </a:solidFill>
                <a:latin typeface="Arial"/>
                <a:cs typeface="Arial"/>
              </a:rPr>
              <a:t>team</a:t>
            </a:r>
            <a:endParaRPr sz="1500">
              <a:latin typeface="Arial"/>
              <a:cs typeface="Arial"/>
            </a:endParaRPr>
          </a:p>
          <a:p>
            <a:pPr marL="356235" indent="-343535">
              <a:lnSpc>
                <a:spcPct val="100000"/>
              </a:lnSpc>
              <a:spcBef>
                <a:spcPts val="270"/>
              </a:spcBef>
              <a:buChar char="●"/>
              <a:tabLst>
                <a:tab pos="356235" algn="l"/>
              </a:tabLst>
            </a:pPr>
            <a:r>
              <a:rPr spc="-20"/>
              <a:t>How?</a:t>
            </a:r>
          </a:p>
          <a:p>
            <a:pPr marL="813435" lvl="1" indent="-344170">
              <a:lnSpc>
                <a:spcPct val="100000"/>
              </a:lnSpc>
              <a:spcBef>
                <a:spcPts val="270"/>
              </a:spcBef>
              <a:buChar char="○"/>
              <a:tabLst>
                <a:tab pos="813435" algn="l"/>
              </a:tabLst>
            </a:pPr>
            <a:r>
              <a:rPr sz="1500">
                <a:solidFill>
                  <a:srgbClr val="424242"/>
                </a:solidFill>
                <a:latin typeface="Arial"/>
                <a:cs typeface="Arial"/>
              </a:rPr>
              <a:t>Black</a:t>
            </a:r>
            <a:r>
              <a:rPr sz="1500" spc="45">
                <a:solidFill>
                  <a:srgbClr val="424242"/>
                </a:solidFill>
                <a:latin typeface="Arial"/>
                <a:cs typeface="Arial"/>
              </a:rPr>
              <a:t> </a:t>
            </a:r>
            <a:r>
              <a:rPr sz="1500">
                <a:solidFill>
                  <a:srgbClr val="424242"/>
                </a:solidFill>
                <a:latin typeface="Arial"/>
                <a:cs typeface="Arial"/>
              </a:rPr>
              <a:t>box</a:t>
            </a:r>
            <a:r>
              <a:rPr sz="1500" spc="45">
                <a:solidFill>
                  <a:srgbClr val="424242"/>
                </a:solidFill>
                <a:latin typeface="Arial"/>
                <a:cs typeface="Arial"/>
              </a:rPr>
              <a:t> </a:t>
            </a:r>
            <a:r>
              <a:rPr sz="1500" spc="135">
                <a:solidFill>
                  <a:srgbClr val="424242"/>
                </a:solidFill>
                <a:latin typeface="Arial"/>
                <a:cs typeface="Arial"/>
              </a:rPr>
              <a:t>-</a:t>
            </a:r>
            <a:r>
              <a:rPr sz="1500" spc="45">
                <a:solidFill>
                  <a:srgbClr val="424242"/>
                </a:solidFill>
                <a:latin typeface="Arial"/>
                <a:cs typeface="Arial"/>
              </a:rPr>
              <a:t> </a:t>
            </a:r>
            <a:r>
              <a:rPr sz="1500">
                <a:solidFill>
                  <a:srgbClr val="424242"/>
                </a:solidFill>
                <a:latin typeface="Arial"/>
                <a:cs typeface="Arial"/>
              </a:rPr>
              <a:t>no</a:t>
            </a:r>
            <a:r>
              <a:rPr sz="1500" spc="45">
                <a:solidFill>
                  <a:srgbClr val="424242"/>
                </a:solidFill>
                <a:latin typeface="Arial"/>
                <a:cs typeface="Arial"/>
              </a:rPr>
              <a:t> </a:t>
            </a:r>
            <a:r>
              <a:rPr sz="1500">
                <a:solidFill>
                  <a:srgbClr val="424242"/>
                </a:solidFill>
                <a:latin typeface="Arial"/>
                <a:cs typeface="Arial"/>
              </a:rPr>
              <a:t>insight</a:t>
            </a:r>
            <a:r>
              <a:rPr sz="1500" spc="45">
                <a:solidFill>
                  <a:srgbClr val="424242"/>
                </a:solidFill>
                <a:latin typeface="Arial"/>
                <a:cs typeface="Arial"/>
              </a:rPr>
              <a:t> </a:t>
            </a:r>
            <a:r>
              <a:rPr sz="1500">
                <a:solidFill>
                  <a:srgbClr val="424242"/>
                </a:solidFill>
                <a:latin typeface="Arial"/>
                <a:cs typeface="Arial"/>
              </a:rPr>
              <a:t>into</a:t>
            </a:r>
            <a:r>
              <a:rPr sz="1500" spc="50">
                <a:solidFill>
                  <a:srgbClr val="424242"/>
                </a:solidFill>
                <a:latin typeface="Arial"/>
                <a:cs typeface="Arial"/>
              </a:rPr>
              <a:t> </a:t>
            </a:r>
            <a:r>
              <a:rPr sz="1500" spc="-10">
                <a:solidFill>
                  <a:srgbClr val="424242"/>
                </a:solidFill>
                <a:latin typeface="Arial"/>
                <a:cs typeface="Arial"/>
              </a:rPr>
              <a:t>systems,</a:t>
            </a:r>
            <a:r>
              <a:rPr sz="1500" spc="45">
                <a:solidFill>
                  <a:srgbClr val="424242"/>
                </a:solidFill>
                <a:latin typeface="Arial"/>
                <a:cs typeface="Arial"/>
              </a:rPr>
              <a:t> </a:t>
            </a:r>
            <a:r>
              <a:rPr sz="1500">
                <a:solidFill>
                  <a:srgbClr val="424242"/>
                </a:solidFill>
                <a:latin typeface="Arial"/>
                <a:cs typeface="Arial"/>
              </a:rPr>
              <a:t>white</a:t>
            </a:r>
            <a:r>
              <a:rPr sz="1500" spc="45">
                <a:solidFill>
                  <a:srgbClr val="424242"/>
                </a:solidFill>
                <a:latin typeface="Arial"/>
                <a:cs typeface="Arial"/>
              </a:rPr>
              <a:t> </a:t>
            </a:r>
            <a:r>
              <a:rPr sz="1500">
                <a:solidFill>
                  <a:srgbClr val="424242"/>
                </a:solidFill>
                <a:latin typeface="Arial"/>
                <a:cs typeface="Arial"/>
              </a:rPr>
              <a:t>box</a:t>
            </a:r>
            <a:r>
              <a:rPr sz="1500" spc="45">
                <a:solidFill>
                  <a:srgbClr val="424242"/>
                </a:solidFill>
                <a:latin typeface="Arial"/>
                <a:cs typeface="Arial"/>
              </a:rPr>
              <a:t> </a:t>
            </a:r>
            <a:r>
              <a:rPr sz="1500" spc="135">
                <a:solidFill>
                  <a:srgbClr val="424242"/>
                </a:solidFill>
                <a:latin typeface="Arial"/>
                <a:cs typeface="Arial"/>
              </a:rPr>
              <a:t>-</a:t>
            </a:r>
            <a:r>
              <a:rPr sz="1500" spc="45">
                <a:solidFill>
                  <a:srgbClr val="424242"/>
                </a:solidFill>
                <a:latin typeface="Arial"/>
                <a:cs typeface="Arial"/>
              </a:rPr>
              <a:t> </a:t>
            </a:r>
            <a:r>
              <a:rPr sz="1500" spc="70">
                <a:solidFill>
                  <a:srgbClr val="424242"/>
                </a:solidFill>
                <a:latin typeface="Arial"/>
                <a:cs typeface="Arial"/>
              </a:rPr>
              <a:t>full</a:t>
            </a:r>
            <a:r>
              <a:rPr sz="1500" spc="45">
                <a:solidFill>
                  <a:srgbClr val="424242"/>
                </a:solidFill>
                <a:latin typeface="Arial"/>
                <a:cs typeface="Arial"/>
              </a:rPr>
              <a:t> </a:t>
            </a:r>
            <a:r>
              <a:rPr sz="1500">
                <a:solidFill>
                  <a:srgbClr val="424242"/>
                </a:solidFill>
                <a:latin typeface="Arial"/>
                <a:cs typeface="Arial"/>
              </a:rPr>
              <a:t>visibility</a:t>
            </a:r>
            <a:r>
              <a:rPr sz="1500" spc="50">
                <a:solidFill>
                  <a:srgbClr val="424242"/>
                </a:solidFill>
                <a:latin typeface="Arial"/>
                <a:cs typeface="Arial"/>
              </a:rPr>
              <a:t> </a:t>
            </a:r>
            <a:r>
              <a:rPr sz="1500">
                <a:solidFill>
                  <a:srgbClr val="424242"/>
                </a:solidFill>
                <a:latin typeface="Arial"/>
                <a:cs typeface="Arial"/>
              </a:rPr>
              <a:t>into</a:t>
            </a:r>
            <a:r>
              <a:rPr sz="1500" spc="45">
                <a:solidFill>
                  <a:srgbClr val="424242"/>
                </a:solidFill>
                <a:latin typeface="Arial"/>
                <a:cs typeface="Arial"/>
              </a:rPr>
              <a:t> </a:t>
            </a:r>
            <a:r>
              <a:rPr sz="1500" spc="-10">
                <a:solidFill>
                  <a:srgbClr val="424242"/>
                </a:solidFill>
                <a:latin typeface="Arial"/>
                <a:cs typeface="Arial"/>
              </a:rPr>
              <a:t>environment</a:t>
            </a:r>
            <a:endParaRPr sz="1500">
              <a:latin typeface="Arial"/>
              <a:cs typeface="Arial"/>
            </a:endParaRPr>
          </a:p>
          <a:p>
            <a:pPr marL="356235" indent="-343535">
              <a:lnSpc>
                <a:spcPct val="100000"/>
              </a:lnSpc>
              <a:spcBef>
                <a:spcPts val="270"/>
              </a:spcBef>
              <a:buChar char="●"/>
              <a:tabLst>
                <a:tab pos="356235" algn="l"/>
              </a:tabLst>
            </a:pPr>
            <a:r>
              <a:rPr spc="-10"/>
              <a:t>When?</a:t>
            </a:r>
          </a:p>
          <a:p>
            <a:pPr marL="813435" marR="215265" lvl="1" indent="-344170">
              <a:lnSpc>
                <a:spcPct val="114999"/>
              </a:lnSpc>
              <a:buChar char="○"/>
              <a:tabLst>
                <a:tab pos="813435" algn="l"/>
              </a:tabLst>
            </a:pPr>
            <a:r>
              <a:rPr sz="1500" spc="-20">
                <a:solidFill>
                  <a:srgbClr val="424242"/>
                </a:solidFill>
                <a:latin typeface="Arial"/>
                <a:cs typeface="Arial"/>
              </a:rPr>
              <a:t>Some</a:t>
            </a:r>
            <a:r>
              <a:rPr sz="1500">
                <a:solidFill>
                  <a:srgbClr val="424242"/>
                </a:solidFill>
                <a:latin typeface="Arial"/>
                <a:cs typeface="Arial"/>
              </a:rPr>
              <a:t> laws/compliance frameworks</a:t>
            </a:r>
            <a:r>
              <a:rPr sz="1500" spc="5">
                <a:solidFill>
                  <a:srgbClr val="424242"/>
                </a:solidFill>
                <a:latin typeface="Arial"/>
                <a:cs typeface="Arial"/>
              </a:rPr>
              <a:t> </a:t>
            </a:r>
            <a:r>
              <a:rPr sz="1500">
                <a:solidFill>
                  <a:srgbClr val="424242"/>
                </a:solidFill>
                <a:latin typeface="Arial"/>
                <a:cs typeface="Arial"/>
              </a:rPr>
              <a:t>require organizations</a:t>
            </a:r>
            <a:r>
              <a:rPr sz="1500" spc="5">
                <a:solidFill>
                  <a:srgbClr val="424242"/>
                </a:solidFill>
                <a:latin typeface="Arial"/>
                <a:cs typeface="Arial"/>
              </a:rPr>
              <a:t> </a:t>
            </a:r>
            <a:r>
              <a:rPr sz="1500" spc="-10">
                <a:solidFill>
                  <a:srgbClr val="424242"/>
                </a:solidFill>
                <a:latin typeface="Arial"/>
                <a:cs typeface="Arial"/>
              </a:rPr>
              <a:t>have</a:t>
            </a:r>
            <a:r>
              <a:rPr sz="1500">
                <a:solidFill>
                  <a:srgbClr val="424242"/>
                </a:solidFill>
                <a:latin typeface="Arial"/>
                <a:cs typeface="Arial"/>
              </a:rPr>
              <a:t> </a:t>
            </a:r>
            <a:r>
              <a:rPr sz="1500" spc="60">
                <a:solidFill>
                  <a:srgbClr val="424242"/>
                </a:solidFill>
                <a:latin typeface="Arial"/>
                <a:cs typeface="Arial"/>
              </a:rPr>
              <a:t>it</a:t>
            </a:r>
            <a:r>
              <a:rPr sz="1500" spc="5">
                <a:solidFill>
                  <a:srgbClr val="424242"/>
                </a:solidFill>
                <a:latin typeface="Arial"/>
                <a:cs typeface="Arial"/>
              </a:rPr>
              <a:t> </a:t>
            </a:r>
            <a:r>
              <a:rPr sz="1500">
                <a:solidFill>
                  <a:srgbClr val="424242"/>
                </a:solidFill>
                <a:latin typeface="Arial"/>
                <a:cs typeface="Arial"/>
              </a:rPr>
              <a:t>done annually</a:t>
            </a:r>
            <a:r>
              <a:rPr sz="1500" spc="5">
                <a:solidFill>
                  <a:srgbClr val="424242"/>
                </a:solidFill>
                <a:latin typeface="Arial"/>
                <a:cs typeface="Arial"/>
              </a:rPr>
              <a:t> </a:t>
            </a:r>
            <a:r>
              <a:rPr sz="1500" spc="-25">
                <a:solidFill>
                  <a:srgbClr val="424242"/>
                </a:solidFill>
                <a:latin typeface="Arial"/>
                <a:cs typeface="Arial"/>
              </a:rPr>
              <a:t>or </a:t>
            </a:r>
            <a:r>
              <a:rPr sz="1500">
                <a:solidFill>
                  <a:srgbClr val="424242"/>
                </a:solidFill>
                <a:latin typeface="Arial"/>
                <a:cs typeface="Arial"/>
              </a:rPr>
              <a:t>even</a:t>
            </a:r>
            <a:r>
              <a:rPr sz="1500" spc="-70">
                <a:solidFill>
                  <a:srgbClr val="424242"/>
                </a:solidFill>
                <a:latin typeface="Arial"/>
                <a:cs typeface="Arial"/>
              </a:rPr>
              <a:t> </a:t>
            </a:r>
            <a:r>
              <a:rPr sz="1500">
                <a:solidFill>
                  <a:srgbClr val="424242"/>
                </a:solidFill>
                <a:latin typeface="Arial"/>
                <a:cs typeface="Arial"/>
              </a:rPr>
              <a:t>more</a:t>
            </a:r>
            <a:r>
              <a:rPr sz="1500" spc="-65">
                <a:solidFill>
                  <a:srgbClr val="424242"/>
                </a:solidFill>
                <a:latin typeface="Arial"/>
                <a:cs typeface="Arial"/>
              </a:rPr>
              <a:t> </a:t>
            </a:r>
            <a:r>
              <a:rPr sz="1500" spc="-20">
                <a:solidFill>
                  <a:srgbClr val="424242"/>
                </a:solidFill>
                <a:latin typeface="Arial"/>
                <a:cs typeface="Arial"/>
              </a:rPr>
              <a:t>often</a:t>
            </a:r>
            <a:endParaRPr sz="1500">
              <a:latin typeface="Arial"/>
              <a:cs typeface="Arial"/>
            </a:endParaRPr>
          </a:p>
          <a:p>
            <a:pPr marL="356235" indent="-343535">
              <a:lnSpc>
                <a:spcPct val="100000"/>
              </a:lnSpc>
              <a:spcBef>
                <a:spcPts val="270"/>
              </a:spcBef>
              <a:buChar char="●"/>
              <a:tabLst>
                <a:tab pos="356235" algn="l"/>
              </a:tabLst>
            </a:pPr>
            <a:r>
              <a:rPr spc="-20"/>
              <a:t>Why?</a:t>
            </a:r>
          </a:p>
          <a:p>
            <a:pPr marL="813435" lvl="1" indent="-344170">
              <a:lnSpc>
                <a:spcPct val="100000"/>
              </a:lnSpc>
              <a:spcBef>
                <a:spcPts val="270"/>
              </a:spcBef>
              <a:buChar char="○"/>
              <a:tabLst>
                <a:tab pos="813435" algn="l"/>
              </a:tabLst>
            </a:pPr>
            <a:r>
              <a:rPr sz="1500" spc="-85">
                <a:solidFill>
                  <a:srgbClr val="424242"/>
                </a:solidFill>
                <a:latin typeface="Arial"/>
                <a:cs typeface="Arial"/>
              </a:rPr>
              <a:t>You</a:t>
            </a:r>
            <a:r>
              <a:rPr sz="1500" spc="10">
                <a:solidFill>
                  <a:srgbClr val="424242"/>
                </a:solidFill>
                <a:latin typeface="Arial"/>
                <a:cs typeface="Arial"/>
              </a:rPr>
              <a:t> </a:t>
            </a:r>
            <a:r>
              <a:rPr sz="1500">
                <a:solidFill>
                  <a:srgbClr val="424242"/>
                </a:solidFill>
                <a:latin typeface="Arial"/>
                <a:cs typeface="Arial"/>
              </a:rPr>
              <a:t>need</a:t>
            </a:r>
            <a:r>
              <a:rPr sz="1500" spc="15">
                <a:solidFill>
                  <a:srgbClr val="424242"/>
                </a:solidFill>
                <a:latin typeface="Arial"/>
                <a:cs typeface="Arial"/>
              </a:rPr>
              <a:t> </a:t>
            </a:r>
            <a:r>
              <a:rPr sz="1500">
                <a:solidFill>
                  <a:srgbClr val="424242"/>
                </a:solidFill>
                <a:latin typeface="Arial"/>
                <a:cs typeface="Arial"/>
              </a:rPr>
              <a:t>a</a:t>
            </a:r>
            <a:r>
              <a:rPr sz="1500" spc="10">
                <a:solidFill>
                  <a:srgbClr val="424242"/>
                </a:solidFill>
                <a:latin typeface="Arial"/>
                <a:cs typeface="Arial"/>
              </a:rPr>
              <a:t> </a:t>
            </a:r>
            <a:r>
              <a:rPr sz="1500">
                <a:solidFill>
                  <a:srgbClr val="424242"/>
                </a:solidFill>
                <a:latin typeface="Arial"/>
                <a:cs typeface="Arial"/>
              </a:rPr>
              <a:t>fresh</a:t>
            </a:r>
            <a:r>
              <a:rPr sz="1500" spc="15">
                <a:solidFill>
                  <a:srgbClr val="424242"/>
                </a:solidFill>
                <a:latin typeface="Arial"/>
                <a:cs typeface="Arial"/>
              </a:rPr>
              <a:t> </a:t>
            </a:r>
            <a:r>
              <a:rPr sz="1500">
                <a:solidFill>
                  <a:srgbClr val="424242"/>
                </a:solidFill>
                <a:latin typeface="Arial"/>
                <a:cs typeface="Arial"/>
              </a:rPr>
              <a:t>set</a:t>
            </a:r>
            <a:r>
              <a:rPr sz="1500" spc="10">
                <a:solidFill>
                  <a:srgbClr val="424242"/>
                </a:solidFill>
                <a:latin typeface="Arial"/>
                <a:cs typeface="Arial"/>
              </a:rPr>
              <a:t> </a:t>
            </a:r>
            <a:r>
              <a:rPr sz="1500">
                <a:solidFill>
                  <a:srgbClr val="424242"/>
                </a:solidFill>
                <a:latin typeface="Arial"/>
                <a:cs typeface="Arial"/>
              </a:rPr>
              <a:t>of</a:t>
            </a:r>
            <a:r>
              <a:rPr sz="1500" spc="15">
                <a:solidFill>
                  <a:srgbClr val="424242"/>
                </a:solidFill>
                <a:latin typeface="Arial"/>
                <a:cs typeface="Arial"/>
              </a:rPr>
              <a:t> </a:t>
            </a:r>
            <a:r>
              <a:rPr sz="1500" spc="-20">
                <a:solidFill>
                  <a:srgbClr val="424242"/>
                </a:solidFill>
                <a:latin typeface="Arial"/>
                <a:cs typeface="Arial"/>
              </a:rPr>
              <a:t>eyes</a:t>
            </a:r>
            <a:r>
              <a:rPr sz="1500" spc="10">
                <a:solidFill>
                  <a:srgbClr val="424242"/>
                </a:solidFill>
                <a:latin typeface="Arial"/>
                <a:cs typeface="Arial"/>
              </a:rPr>
              <a:t> </a:t>
            </a:r>
            <a:r>
              <a:rPr sz="1500">
                <a:solidFill>
                  <a:srgbClr val="424242"/>
                </a:solidFill>
                <a:latin typeface="Arial"/>
                <a:cs typeface="Arial"/>
              </a:rPr>
              <a:t>to</a:t>
            </a:r>
            <a:r>
              <a:rPr sz="1500" spc="15">
                <a:solidFill>
                  <a:srgbClr val="424242"/>
                </a:solidFill>
                <a:latin typeface="Arial"/>
                <a:cs typeface="Arial"/>
              </a:rPr>
              <a:t> </a:t>
            </a:r>
            <a:r>
              <a:rPr sz="1500" spc="55">
                <a:solidFill>
                  <a:srgbClr val="424242"/>
                </a:solidFill>
                <a:latin typeface="Arial"/>
                <a:cs typeface="Arial"/>
              </a:rPr>
              <a:t>pull</a:t>
            </a:r>
            <a:r>
              <a:rPr sz="1500" spc="10">
                <a:solidFill>
                  <a:srgbClr val="424242"/>
                </a:solidFill>
                <a:latin typeface="Arial"/>
                <a:cs typeface="Arial"/>
              </a:rPr>
              <a:t> </a:t>
            </a:r>
            <a:r>
              <a:rPr sz="1500">
                <a:solidFill>
                  <a:srgbClr val="424242"/>
                </a:solidFill>
                <a:latin typeface="Arial"/>
                <a:cs typeface="Arial"/>
              </a:rPr>
              <a:t>out</a:t>
            </a:r>
            <a:r>
              <a:rPr sz="1500" spc="15">
                <a:solidFill>
                  <a:srgbClr val="424242"/>
                </a:solidFill>
                <a:latin typeface="Arial"/>
                <a:cs typeface="Arial"/>
              </a:rPr>
              <a:t> </a:t>
            </a:r>
            <a:r>
              <a:rPr sz="1500">
                <a:solidFill>
                  <a:srgbClr val="424242"/>
                </a:solidFill>
                <a:latin typeface="Arial"/>
                <a:cs typeface="Arial"/>
              </a:rPr>
              <a:t>vulnerabilities</a:t>
            </a:r>
            <a:r>
              <a:rPr sz="1500" spc="10">
                <a:solidFill>
                  <a:srgbClr val="424242"/>
                </a:solidFill>
                <a:latin typeface="Arial"/>
                <a:cs typeface="Arial"/>
              </a:rPr>
              <a:t> </a:t>
            </a:r>
            <a:r>
              <a:rPr sz="1500" spc="50">
                <a:solidFill>
                  <a:srgbClr val="424242"/>
                </a:solidFill>
                <a:latin typeface="Arial"/>
                <a:cs typeface="Arial"/>
              </a:rPr>
              <a:t>that</a:t>
            </a:r>
            <a:r>
              <a:rPr sz="1500" spc="15">
                <a:solidFill>
                  <a:srgbClr val="424242"/>
                </a:solidFill>
                <a:latin typeface="Arial"/>
                <a:cs typeface="Arial"/>
              </a:rPr>
              <a:t> </a:t>
            </a:r>
            <a:r>
              <a:rPr sz="1500">
                <a:solidFill>
                  <a:srgbClr val="424242"/>
                </a:solidFill>
                <a:latin typeface="Arial"/>
                <a:cs typeface="Arial"/>
              </a:rPr>
              <a:t>you</a:t>
            </a:r>
            <a:r>
              <a:rPr sz="1500" spc="10">
                <a:solidFill>
                  <a:srgbClr val="424242"/>
                </a:solidFill>
                <a:latin typeface="Arial"/>
                <a:cs typeface="Arial"/>
              </a:rPr>
              <a:t> </a:t>
            </a:r>
            <a:r>
              <a:rPr sz="1500">
                <a:solidFill>
                  <a:srgbClr val="424242"/>
                </a:solidFill>
                <a:latin typeface="Arial"/>
                <a:cs typeface="Arial"/>
              </a:rPr>
              <a:t>hadn’t</a:t>
            </a:r>
            <a:r>
              <a:rPr sz="1500" spc="15">
                <a:solidFill>
                  <a:srgbClr val="424242"/>
                </a:solidFill>
                <a:latin typeface="Arial"/>
                <a:cs typeface="Arial"/>
              </a:rPr>
              <a:t> </a:t>
            </a:r>
            <a:r>
              <a:rPr sz="1500">
                <a:solidFill>
                  <a:srgbClr val="424242"/>
                </a:solidFill>
                <a:latin typeface="Arial"/>
                <a:cs typeface="Arial"/>
              </a:rPr>
              <a:t>noticed</a:t>
            </a:r>
            <a:r>
              <a:rPr sz="1500" spc="10">
                <a:solidFill>
                  <a:srgbClr val="424242"/>
                </a:solidFill>
                <a:latin typeface="Arial"/>
                <a:cs typeface="Arial"/>
              </a:rPr>
              <a:t> </a:t>
            </a:r>
            <a:r>
              <a:rPr sz="1500" spc="-10">
                <a:solidFill>
                  <a:srgbClr val="424242"/>
                </a:solidFill>
                <a:latin typeface="Arial"/>
                <a:cs typeface="Arial"/>
              </a:rPr>
              <a:t>before</a:t>
            </a:r>
            <a:endParaRPr sz="1500">
              <a:latin typeface="Arial"/>
              <a:cs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7024" y="1970647"/>
            <a:ext cx="4542155" cy="1122680"/>
          </a:xfrm>
          <a:prstGeom prst="rect">
            <a:avLst/>
          </a:prstGeom>
        </p:spPr>
        <p:txBody>
          <a:bodyPr vert="horz" wrap="square" lIns="0" tIns="12700" rIns="0" bIns="0" rtlCol="0">
            <a:spAutoFit/>
          </a:bodyPr>
          <a:lstStyle/>
          <a:p>
            <a:pPr marL="12700" marR="5080">
              <a:lnSpc>
                <a:spcPct val="100000"/>
              </a:lnSpc>
              <a:spcBef>
                <a:spcPts val="100"/>
              </a:spcBef>
            </a:pPr>
            <a:r>
              <a:rPr sz="3600" spc="85">
                <a:solidFill>
                  <a:srgbClr val="FFFFFF"/>
                </a:solidFill>
              </a:rPr>
              <a:t>Steps</a:t>
            </a:r>
            <a:r>
              <a:rPr sz="3600" spc="-80">
                <a:solidFill>
                  <a:srgbClr val="FFFFFF"/>
                </a:solidFill>
              </a:rPr>
              <a:t> </a:t>
            </a:r>
            <a:r>
              <a:rPr sz="3600" spc="80">
                <a:solidFill>
                  <a:srgbClr val="FFFFFF"/>
                </a:solidFill>
              </a:rPr>
              <a:t>of</a:t>
            </a:r>
            <a:r>
              <a:rPr sz="3600" spc="-80">
                <a:solidFill>
                  <a:srgbClr val="FFFFFF"/>
                </a:solidFill>
              </a:rPr>
              <a:t> </a:t>
            </a:r>
            <a:r>
              <a:rPr sz="3600" spc="40">
                <a:solidFill>
                  <a:srgbClr val="FFFFFF"/>
                </a:solidFill>
              </a:rPr>
              <a:t>Penetration </a:t>
            </a:r>
            <a:r>
              <a:rPr sz="3600" spc="-10">
                <a:solidFill>
                  <a:srgbClr val="FFFFFF"/>
                </a:solidFill>
              </a:rPr>
              <a:t>Testing</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25957" y="799033"/>
            <a:ext cx="501015" cy="499745"/>
          </a:xfrm>
          <a:custGeom>
            <a:avLst/>
            <a:gdLst/>
            <a:ahLst/>
            <a:cxnLst/>
            <a:rect l="l" t="t" r="r" b="b"/>
            <a:pathLst>
              <a:path w="501015" h="499744">
                <a:moveTo>
                  <a:pt x="500697" y="499656"/>
                </a:moveTo>
                <a:lnTo>
                  <a:pt x="500265" y="297014"/>
                </a:lnTo>
                <a:lnTo>
                  <a:pt x="499668" y="0"/>
                </a:lnTo>
                <a:lnTo>
                  <a:pt x="202641" y="0"/>
                </a:lnTo>
                <a:lnTo>
                  <a:pt x="0" y="0"/>
                </a:lnTo>
                <a:lnTo>
                  <a:pt x="2451" y="49453"/>
                </a:lnTo>
                <a:lnTo>
                  <a:pt x="9715" y="98069"/>
                </a:lnTo>
                <a:lnTo>
                  <a:pt x="21653" y="145516"/>
                </a:lnTo>
                <a:lnTo>
                  <a:pt x="38138" y="191452"/>
                </a:lnTo>
                <a:lnTo>
                  <a:pt x="59016" y="235572"/>
                </a:lnTo>
                <a:lnTo>
                  <a:pt x="84162" y="277533"/>
                </a:lnTo>
                <a:lnTo>
                  <a:pt x="113449" y="317017"/>
                </a:lnTo>
                <a:lnTo>
                  <a:pt x="146710" y="353682"/>
                </a:lnTo>
                <a:lnTo>
                  <a:pt x="183451" y="386880"/>
                </a:lnTo>
                <a:lnTo>
                  <a:pt x="222986" y="416077"/>
                </a:lnTo>
                <a:lnTo>
                  <a:pt x="265010" y="441134"/>
                </a:lnTo>
                <a:lnTo>
                  <a:pt x="309168" y="461924"/>
                </a:lnTo>
                <a:lnTo>
                  <a:pt x="355142" y="478307"/>
                </a:lnTo>
                <a:lnTo>
                  <a:pt x="402615" y="490143"/>
                </a:lnTo>
                <a:lnTo>
                  <a:pt x="451243" y="497306"/>
                </a:lnTo>
                <a:lnTo>
                  <a:pt x="500697" y="499656"/>
                </a:lnTo>
                <a:close/>
              </a:path>
            </a:pathLst>
          </a:custGeom>
          <a:solidFill>
            <a:srgbClr val="424242">
              <a:alpha val="12548"/>
            </a:srgbClr>
          </a:solidFill>
        </p:spPr>
        <p:txBody>
          <a:bodyPr wrap="square" lIns="0" tIns="0" rIns="0" bIns="0" rtlCol="0"/>
          <a:lstStyle/>
          <a:p>
            <a:endParaRPr/>
          </a:p>
        </p:txBody>
      </p:sp>
      <p:pic>
        <p:nvPicPr>
          <p:cNvPr id="3" name="object 3"/>
          <p:cNvPicPr/>
          <p:nvPr/>
        </p:nvPicPr>
        <p:blipFill>
          <a:blip r:embed="rId2" cstate="print"/>
          <a:stretch>
            <a:fillRect/>
          </a:stretch>
        </p:blipFill>
        <p:spPr>
          <a:xfrm>
            <a:off x="152400" y="2026700"/>
            <a:ext cx="8839200" cy="2664879"/>
          </a:xfrm>
          <a:prstGeom prst="rect">
            <a:avLst/>
          </a:prstGeom>
        </p:spPr>
      </p:pic>
      <p:sp>
        <p:nvSpPr>
          <p:cNvPr id="4" name="object 4"/>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t>Penetration</a:t>
            </a:r>
            <a:r>
              <a:rPr spc="195"/>
              <a:t> </a:t>
            </a:r>
            <a:r>
              <a:t>Testing</a:t>
            </a:r>
            <a:r>
              <a:rPr spc="195"/>
              <a:t> </a:t>
            </a:r>
            <a:r>
              <a:rPr spc="55"/>
              <a:t>Steps</a:t>
            </a:r>
          </a:p>
        </p:txBody>
      </p:sp>
      <p:sp>
        <p:nvSpPr>
          <p:cNvPr id="5" name="object 5"/>
          <p:cNvSpPr txBox="1"/>
          <p:nvPr/>
        </p:nvSpPr>
        <p:spPr>
          <a:xfrm>
            <a:off x="73025" y="4809213"/>
            <a:ext cx="3743960" cy="238760"/>
          </a:xfrm>
          <a:prstGeom prst="rect">
            <a:avLst/>
          </a:prstGeom>
        </p:spPr>
        <p:txBody>
          <a:bodyPr vert="horz" wrap="square" lIns="0" tIns="12700" rIns="0" bIns="0" rtlCol="0">
            <a:spAutoFit/>
          </a:bodyPr>
          <a:lstStyle/>
          <a:p>
            <a:pPr marL="12700">
              <a:lnSpc>
                <a:spcPct val="100000"/>
              </a:lnSpc>
              <a:spcBef>
                <a:spcPts val="100"/>
              </a:spcBef>
            </a:pPr>
            <a:r>
              <a:rPr sz="1400" i="1">
                <a:latin typeface="Arial"/>
                <a:cs typeface="Arial"/>
              </a:rPr>
              <a:t>There is a</a:t>
            </a:r>
            <a:r>
              <a:rPr sz="1400" i="1" spc="5">
                <a:latin typeface="Arial"/>
                <a:cs typeface="Arial"/>
              </a:rPr>
              <a:t> </a:t>
            </a:r>
            <a:r>
              <a:rPr sz="1400" i="1">
                <a:latin typeface="Arial"/>
                <a:cs typeface="Arial"/>
              </a:rPr>
              <a:t>step 0,</a:t>
            </a:r>
            <a:r>
              <a:rPr sz="1400" i="1" spc="5">
                <a:latin typeface="Arial"/>
                <a:cs typeface="Arial"/>
              </a:rPr>
              <a:t> </a:t>
            </a:r>
            <a:r>
              <a:rPr sz="1400" i="1">
                <a:latin typeface="Arial"/>
                <a:cs typeface="Arial"/>
              </a:rPr>
              <a:t>but </a:t>
            </a:r>
            <a:r>
              <a:rPr sz="1400" i="1" spc="60">
                <a:latin typeface="Arial"/>
                <a:cs typeface="Arial"/>
              </a:rPr>
              <a:t>we</a:t>
            </a:r>
            <a:r>
              <a:rPr sz="1400" i="1" spc="5">
                <a:latin typeface="Arial"/>
                <a:cs typeface="Arial"/>
              </a:rPr>
              <a:t> </a:t>
            </a:r>
            <a:r>
              <a:rPr sz="1400" i="1">
                <a:latin typeface="Arial"/>
                <a:cs typeface="Arial"/>
              </a:rPr>
              <a:t>won’t focus</a:t>
            </a:r>
            <a:r>
              <a:rPr sz="1400" i="1" spc="5">
                <a:latin typeface="Arial"/>
                <a:cs typeface="Arial"/>
              </a:rPr>
              <a:t> </a:t>
            </a:r>
            <a:r>
              <a:rPr sz="1400" i="1">
                <a:latin typeface="Arial"/>
                <a:cs typeface="Arial"/>
              </a:rPr>
              <a:t>on </a:t>
            </a:r>
            <a:r>
              <a:rPr sz="1400" i="1" spc="55">
                <a:latin typeface="Arial"/>
                <a:cs typeface="Arial"/>
              </a:rPr>
              <a:t>it</a:t>
            </a:r>
            <a:r>
              <a:rPr sz="1400" i="1" spc="5">
                <a:latin typeface="Arial"/>
                <a:cs typeface="Arial"/>
              </a:rPr>
              <a:t> </a:t>
            </a:r>
            <a:r>
              <a:rPr sz="1400" i="1" spc="-20">
                <a:latin typeface="Arial"/>
                <a:cs typeface="Arial"/>
              </a:rPr>
              <a:t>here</a:t>
            </a:r>
            <a:endParaRPr sz="140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t>Information</a:t>
            </a:r>
            <a:r>
              <a:rPr spc="400"/>
              <a:t> </a:t>
            </a:r>
            <a:r>
              <a:rPr spc="45"/>
              <a:t>Gathering</a:t>
            </a:r>
          </a:p>
        </p:txBody>
      </p:sp>
      <p:sp>
        <p:nvSpPr>
          <p:cNvPr id="3" name="object 3"/>
          <p:cNvSpPr txBox="1"/>
          <p:nvPr/>
        </p:nvSpPr>
        <p:spPr>
          <a:xfrm>
            <a:off x="651262" y="1628989"/>
            <a:ext cx="7974965" cy="2654300"/>
          </a:xfrm>
          <a:prstGeom prst="rect">
            <a:avLst/>
          </a:prstGeom>
        </p:spPr>
        <p:txBody>
          <a:bodyPr vert="horz" wrap="square" lIns="0" tIns="46990" rIns="0" bIns="0" rtlCol="0">
            <a:spAutoFit/>
          </a:bodyPr>
          <a:lstStyle/>
          <a:p>
            <a:pPr marL="356235" indent="-343535">
              <a:lnSpc>
                <a:spcPct val="100000"/>
              </a:lnSpc>
              <a:spcBef>
                <a:spcPts val="370"/>
              </a:spcBef>
              <a:buChar char="●"/>
              <a:tabLst>
                <a:tab pos="356235" algn="l"/>
              </a:tabLst>
            </a:pPr>
            <a:r>
              <a:rPr sz="1500" spc="80">
                <a:solidFill>
                  <a:srgbClr val="424242"/>
                </a:solidFill>
                <a:latin typeface="Arial"/>
                <a:cs typeface="Arial"/>
              </a:rPr>
              <a:t>What</a:t>
            </a:r>
            <a:r>
              <a:rPr sz="1500" spc="-50">
                <a:solidFill>
                  <a:srgbClr val="424242"/>
                </a:solidFill>
                <a:latin typeface="Arial"/>
                <a:cs typeface="Arial"/>
              </a:rPr>
              <a:t> </a:t>
            </a:r>
            <a:r>
              <a:rPr sz="1500">
                <a:solidFill>
                  <a:srgbClr val="424242"/>
                </a:solidFill>
                <a:latin typeface="Arial"/>
                <a:cs typeface="Arial"/>
              </a:rPr>
              <a:t>speciﬁc</a:t>
            </a:r>
            <a:r>
              <a:rPr sz="1500" spc="-50">
                <a:solidFill>
                  <a:srgbClr val="424242"/>
                </a:solidFill>
                <a:latin typeface="Arial"/>
                <a:cs typeface="Arial"/>
              </a:rPr>
              <a:t> </a:t>
            </a:r>
            <a:r>
              <a:rPr sz="1500" spc="-10">
                <a:solidFill>
                  <a:srgbClr val="424242"/>
                </a:solidFill>
                <a:latin typeface="Arial"/>
                <a:cs typeface="Arial"/>
              </a:rPr>
              <a:t>assets</a:t>
            </a:r>
            <a:r>
              <a:rPr sz="1500" spc="-50">
                <a:solidFill>
                  <a:srgbClr val="424242"/>
                </a:solidFill>
                <a:latin typeface="Arial"/>
                <a:cs typeface="Arial"/>
              </a:rPr>
              <a:t> </a:t>
            </a:r>
            <a:r>
              <a:rPr sz="1500">
                <a:solidFill>
                  <a:srgbClr val="424242"/>
                </a:solidFill>
                <a:latin typeface="Arial"/>
                <a:cs typeface="Arial"/>
              </a:rPr>
              <a:t>are</a:t>
            </a:r>
            <a:r>
              <a:rPr sz="1500" spc="-50">
                <a:solidFill>
                  <a:srgbClr val="424242"/>
                </a:solidFill>
                <a:latin typeface="Arial"/>
                <a:cs typeface="Arial"/>
              </a:rPr>
              <a:t> </a:t>
            </a:r>
            <a:r>
              <a:rPr sz="1500">
                <a:solidFill>
                  <a:srgbClr val="424242"/>
                </a:solidFill>
                <a:latin typeface="Arial"/>
                <a:cs typeface="Arial"/>
              </a:rPr>
              <a:t>in</a:t>
            </a:r>
            <a:r>
              <a:rPr sz="1500" spc="-50">
                <a:solidFill>
                  <a:srgbClr val="424242"/>
                </a:solidFill>
                <a:latin typeface="Arial"/>
                <a:cs typeface="Arial"/>
              </a:rPr>
              <a:t> </a:t>
            </a:r>
            <a:r>
              <a:rPr sz="1500" spc="-10">
                <a:solidFill>
                  <a:srgbClr val="424242"/>
                </a:solidFill>
                <a:latin typeface="Arial"/>
                <a:cs typeface="Arial"/>
              </a:rPr>
              <a:t>scope?</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If</a:t>
            </a:r>
            <a:r>
              <a:rPr sz="1500" spc="-25">
                <a:solidFill>
                  <a:srgbClr val="424242"/>
                </a:solidFill>
                <a:latin typeface="Arial"/>
                <a:cs typeface="Arial"/>
              </a:rPr>
              <a:t> </a:t>
            </a:r>
            <a:r>
              <a:rPr sz="1500">
                <a:solidFill>
                  <a:srgbClr val="424242"/>
                </a:solidFill>
                <a:latin typeface="Arial"/>
                <a:cs typeface="Arial"/>
              </a:rPr>
              <a:t>given</a:t>
            </a:r>
            <a:r>
              <a:rPr sz="1500" spc="-20">
                <a:solidFill>
                  <a:srgbClr val="424242"/>
                </a:solidFill>
                <a:latin typeface="Arial"/>
                <a:cs typeface="Arial"/>
              </a:rPr>
              <a:t> </a:t>
            </a:r>
            <a:r>
              <a:rPr sz="1500">
                <a:solidFill>
                  <a:srgbClr val="424242"/>
                </a:solidFill>
                <a:latin typeface="Arial"/>
                <a:cs typeface="Arial"/>
              </a:rPr>
              <a:t>an</a:t>
            </a:r>
            <a:r>
              <a:rPr sz="1500" spc="-25">
                <a:solidFill>
                  <a:srgbClr val="424242"/>
                </a:solidFill>
                <a:latin typeface="Arial"/>
                <a:cs typeface="Arial"/>
              </a:rPr>
              <a:t> </a:t>
            </a:r>
            <a:r>
              <a:rPr sz="1500" spc="-20">
                <a:solidFill>
                  <a:srgbClr val="424242"/>
                </a:solidFill>
                <a:latin typeface="Arial"/>
                <a:cs typeface="Arial"/>
              </a:rPr>
              <a:t>IP </a:t>
            </a:r>
            <a:r>
              <a:rPr sz="1500" spc="-10">
                <a:solidFill>
                  <a:srgbClr val="424242"/>
                </a:solidFill>
                <a:latin typeface="Arial"/>
                <a:cs typeface="Arial"/>
              </a:rPr>
              <a:t>range,</a:t>
            </a:r>
            <a:r>
              <a:rPr sz="1500" spc="-25">
                <a:solidFill>
                  <a:srgbClr val="424242"/>
                </a:solidFill>
                <a:latin typeface="Arial"/>
                <a:cs typeface="Arial"/>
              </a:rPr>
              <a:t> </a:t>
            </a:r>
            <a:r>
              <a:rPr sz="1500">
                <a:solidFill>
                  <a:srgbClr val="424242"/>
                </a:solidFill>
                <a:latin typeface="Arial"/>
                <a:cs typeface="Arial"/>
              </a:rPr>
              <a:t>which</a:t>
            </a:r>
            <a:r>
              <a:rPr sz="1500" spc="-20">
                <a:solidFill>
                  <a:srgbClr val="424242"/>
                </a:solidFill>
                <a:latin typeface="Arial"/>
                <a:cs typeface="Arial"/>
              </a:rPr>
              <a:t> </a:t>
            </a:r>
            <a:r>
              <a:rPr sz="1500">
                <a:solidFill>
                  <a:srgbClr val="424242"/>
                </a:solidFill>
                <a:latin typeface="Arial"/>
                <a:cs typeface="Arial"/>
              </a:rPr>
              <a:t>are</a:t>
            </a:r>
            <a:r>
              <a:rPr sz="1500" spc="-25">
                <a:solidFill>
                  <a:srgbClr val="424242"/>
                </a:solidFill>
                <a:latin typeface="Arial"/>
                <a:cs typeface="Arial"/>
              </a:rPr>
              <a:t> </a:t>
            </a:r>
            <a:r>
              <a:rPr sz="1500" spc="-10">
                <a:solidFill>
                  <a:srgbClr val="424242"/>
                </a:solidFill>
                <a:latin typeface="Arial"/>
                <a:cs typeface="Arial"/>
              </a:rPr>
              <a:t>active?</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If</a:t>
            </a:r>
            <a:r>
              <a:rPr sz="1500" spc="-15">
                <a:solidFill>
                  <a:srgbClr val="424242"/>
                </a:solidFill>
                <a:latin typeface="Arial"/>
                <a:cs typeface="Arial"/>
              </a:rPr>
              <a:t> </a:t>
            </a:r>
            <a:r>
              <a:rPr sz="1500">
                <a:solidFill>
                  <a:srgbClr val="424242"/>
                </a:solidFill>
                <a:latin typeface="Arial"/>
                <a:cs typeface="Arial"/>
              </a:rPr>
              <a:t>given</a:t>
            </a:r>
            <a:r>
              <a:rPr sz="1500" spc="-10">
                <a:solidFill>
                  <a:srgbClr val="424242"/>
                </a:solidFill>
                <a:latin typeface="Arial"/>
                <a:cs typeface="Arial"/>
              </a:rPr>
              <a:t> </a:t>
            </a:r>
            <a:r>
              <a:rPr sz="1500">
                <a:solidFill>
                  <a:srgbClr val="424242"/>
                </a:solidFill>
                <a:latin typeface="Arial"/>
                <a:cs typeface="Arial"/>
              </a:rPr>
              <a:t>a</a:t>
            </a:r>
            <a:r>
              <a:rPr sz="1500" spc="-15">
                <a:solidFill>
                  <a:srgbClr val="424242"/>
                </a:solidFill>
                <a:latin typeface="Arial"/>
                <a:cs typeface="Arial"/>
              </a:rPr>
              <a:t> </a:t>
            </a:r>
            <a:r>
              <a:rPr sz="1500">
                <a:solidFill>
                  <a:srgbClr val="424242"/>
                </a:solidFill>
                <a:latin typeface="Arial"/>
                <a:cs typeface="Arial"/>
              </a:rPr>
              <a:t>wildcard</a:t>
            </a:r>
            <a:r>
              <a:rPr sz="1500" spc="-10">
                <a:solidFill>
                  <a:srgbClr val="424242"/>
                </a:solidFill>
                <a:latin typeface="Arial"/>
                <a:cs typeface="Arial"/>
              </a:rPr>
              <a:t> </a:t>
            </a:r>
            <a:r>
              <a:rPr sz="1500">
                <a:solidFill>
                  <a:srgbClr val="424242"/>
                </a:solidFill>
                <a:latin typeface="Arial"/>
                <a:cs typeface="Arial"/>
              </a:rPr>
              <a:t>subdomain</a:t>
            </a:r>
            <a:r>
              <a:rPr sz="1500" spc="-10">
                <a:solidFill>
                  <a:srgbClr val="424242"/>
                </a:solidFill>
                <a:latin typeface="Arial"/>
                <a:cs typeface="Arial"/>
              </a:rPr>
              <a:t> </a:t>
            </a:r>
            <a:r>
              <a:rPr sz="1500" spc="-20">
                <a:solidFill>
                  <a:srgbClr val="424242"/>
                </a:solidFill>
                <a:latin typeface="Arial"/>
                <a:cs typeface="Arial"/>
              </a:rPr>
              <a:t>scope</a:t>
            </a:r>
            <a:r>
              <a:rPr sz="1500" spc="-15">
                <a:solidFill>
                  <a:srgbClr val="424242"/>
                </a:solidFill>
                <a:latin typeface="Arial"/>
                <a:cs typeface="Arial"/>
              </a:rPr>
              <a:t> </a:t>
            </a:r>
            <a:r>
              <a:rPr sz="1500">
                <a:solidFill>
                  <a:srgbClr val="424242"/>
                </a:solidFill>
                <a:latin typeface="Arial"/>
                <a:cs typeface="Arial"/>
              </a:rPr>
              <a:t>(like</a:t>
            </a:r>
            <a:r>
              <a:rPr sz="1500" spc="-10">
                <a:solidFill>
                  <a:srgbClr val="424242"/>
                </a:solidFill>
                <a:latin typeface="Arial"/>
                <a:cs typeface="Arial"/>
              </a:rPr>
              <a:t> </a:t>
            </a:r>
            <a:r>
              <a:rPr sz="1500" spc="-20">
                <a:solidFill>
                  <a:srgbClr val="424242"/>
                </a:solidFill>
                <a:latin typeface="Arial"/>
                <a:cs typeface="Arial"/>
              </a:rPr>
              <a:t>*.byu.edu),</a:t>
            </a:r>
            <a:r>
              <a:rPr sz="1500" spc="-10">
                <a:solidFill>
                  <a:srgbClr val="424242"/>
                </a:solidFill>
                <a:latin typeface="Arial"/>
                <a:cs typeface="Arial"/>
              </a:rPr>
              <a:t> </a:t>
            </a:r>
            <a:r>
              <a:rPr sz="1500" spc="60">
                <a:solidFill>
                  <a:srgbClr val="424242"/>
                </a:solidFill>
                <a:latin typeface="Arial"/>
                <a:cs typeface="Arial"/>
              </a:rPr>
              <a:t>what</a:t>
            </a:r>
            <a:r>
              <a:rPr sz="1500" spc="-15">
                <a:solidFill>
                  <a:srgbClr val="424242"/>
                </a:solidFill>
                <a:latin typeface="Arial"/>
                <a:cs typeface="Arial"/>
              </a:rPr>
              <a:t> </a:t>
            </a:r>
            <a:r>
              <a:rPr sz="1500">
                <a:solidFill>
                  <a:srgbClr val="424242"/>
                </a:solidFill>
                <a:latin typeface="Arial"/>
                <a:cs typeface="Arial"/>
              </a:rPr>
              <a:t>are</a:t>
            </a:r>
            <a:r>
              <a:rPr sz="1500" spc="-10">
                <a:solidFill>
                  <a:srgbClr val="424242"/>
                </a:solidFill>
                <a:latin typeface="Arial"/>
                <a:cs typeface="Arial"/>
              </a:rPr>
              <a:t> subdomains?</a:t>
            </a:r>
            <a:endParaRPr sz="1500">
              <a:latin typeface="Arial"/>
              <a:cs typeface="Arial"/>
            </a:endParaRPr>
          </a:p>
          <a:p>
            <a:pPr marL="356235" indent="-343535">
              <a:lnSpc>
                <a:spcPct val="100000"/>
              </a:lnSpc>
              <a:spcBef>
                <a:spcPts val="270"/>
              </a:spcBef>
              <a:buChar char="●"/>
              <a:tabLst>
                <a:tab pos="356235" algn="l"/>
              </a:tabLst>
            </a:pPr>
            <a:r>
              <a:rPr sz="1500" spc="-10">
                <a:solidFill>
                  <a:srgbClr val="424242"/>
                </a:solidFill>
                <a:latin typeface="Arial"/>
                <a:cs typeface="Arial"/>
              </a:rPr>
              <a:t>OSINT</a:t>
            </a:r>
            <a:endParaRPr sz="1500">
              <a:latin typeface="Arial"/>
              <a:cs typeface="Arial"/>
            </a:endParaRPr>
          </a:p>
          <a:p>
            <a:pPr marL="813435" lvl="1" indent="-344170">
              <a:lnSpc>
                <a:spcPct val="100000"/>
              </a:lnSpc>
              <a:spcBef>
                <a:spcPts val="270"/>
              </a:spcBef>
              <a:buChar char="○"/>
              <a:tabLst>
                <a:tab pos="813435" algn="l"/>
              </a:tabLst>
            </a:pPr>
            <a:r>
              <a:rPr sz="1500" spc="65">
                <a:solidFill>
                  <a:srgbClr val="424242"/>
                </a:solidFill>
                <a:latin typeface="Arial"/>
                <a:cs typeface="Arial"/>
              </a:rPr>
              <a:t>How</a:t>
            </a:r>
            <a:r>
              <a:rPr sz="1500" spc="-25">
                <a:solidFill>
                  <a:srgbClr val="424242"/>
                </a:solidFill>
                <a:latin typeface="Arial"/>
                <a:cs typeface="Arial"/>
              </a:rPr>
              <a:t> </a:t>
            </a:r>
            <a:r>
              <a:rPr sz="1500">
                <a:solidFill>
                  <a:srgbClr val="424242"/>
                </a:solidFill>
                <a:latin typeface="Arial"/>
                <a:cs typeface="Arial"/>
              </a:rPr>
              <a:t>is</a:t>
            </a:r>
            <a:r>
              <a:rPr sz="1500" spc="-20">
                <a:solidFill>
                  <a:srgbClr val="424242"/>
                </a:solidFill>
                <a:latin typeface="Arial"/>
                <a:cs typeface="Arial"/>
              </a:rPr>
              <a:t> </a:t>
            </a:r>
            <a:r>
              <a:rPr sz="1500">
                <a:solidFill>
                  <a:srgbClr val="424242"/>
                </a:solidFill>
                <a:latin typeface="Arial"/>
                <a:cs typeface="Arial"/>
              </a:rPr>
              <a:t>the</a:t>
            </a:r>
            <a:r>
              <a:rPr sz="1500" spc="-25">
                <a:solidFill>
                  <a:srgbClr val="424242"/>
                </a:solidFill>
                <a:latin typeface="Arial"/>
                <a:cs typeface="Arial"/>
              </a:rPr>
              <a:t> </a:t>
            </a:r>
            <a:r>
              <a:rPr sz="1500">
                <a:solidFill>
                  <a:srgbClr val="424242"/>
                </a:solidFill>
                <a:latin typeface="Arial"/>
                <a:cs typeface="Arial"/>
              </a:rPr>
              <a:t>company</a:t>
            </a:r>
            <a:r>
              <a:rPr sz="1500" spc="-20">
                <a:solidFill>
                  <a:srgbClr val="424242"/>
                </a:solidFill>
                <a:latin typeface="Arial"/>
                <a:cs typeface="Arial"/>
              </a:rPr>
              <a:t> </a:t>
            </a:r>
            <a:r>
              <a:rPr sz="1500">
                <a:solidFill>
                  <a:srgbClr val="424242"/>
                </a:solidFill>
                <a:latin typeface="Arial"/>
                <a:cs typeface="Arial"/>
              </a:rPr>
              <a:t>set</a:t>
            </a:r>
            <a:r>
              <a:rPr sz="1500" spc="-25">
                <a:solidFill>
                  <a:srgbClr val="424242"/>
                </a:solidFill>
                <a:latin typeface="Arial"/>
                <a:cs typeface="Arial"/>
              </a:rPr>
              <a:t> up?</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Do</a:t>
            </a:r>
            <a:r>
              <a:rPr sz="1500" spc="-45">
                <a:solidFill>
                  <a:srgbClr val="424242"/>
                </a:solidFill>
                <a:latin typeface="Arial"/>
                <a:cs typeface="Arial"/>
              </a:rPr>
              <a:t> </a:t>
            </a:r>
            <a:r>
              <a:rPr sz="1500">
                <a:solidFill>
                  <a:srgbClr val="424242"/>
                </a:solidFill>
                <a:latin typeface="Arial"/>
                <a:cs typeface="Arial"/>
              </a:rPr>
              <a:t>they</a:t>
            </a:r>
            <a:r>
              <a:rPr sz="1500" spc="-40">
                <a:solidFill>
                  <a:srgbClr val="424242"/>
                </a:solidFill>
                <a:latin typeface="Arial"/>
                <a:cs typeface="Arial"/>
              </a:rPr>
              <a:t> </a:t>
            </a:r>
            <a:r>
              <a:rPr sz="1500">
                <a:solidFill>
                  <a:srgbClr val="424242"/>
                </a:solidFill>
                <a:latin typeface="Arial"/>
                <a:cs typeface="Arial"/>
              </a:rPr>
              <a:t>have</a:t>
            </a:r>
            <a:r>
              <a:rPr sz="1500" spc="-40">
                <a:solidFill>
                  <a:srgbClr val="424242"/>
                </a:solidFill>
                <a:latin typeface="Arial"/>
                <a:cs typeface="Arial"/>
              </a:rPr>
              <a:t> </a:t>
            </a:r>
            <a:r>
              <a:rPr sz="1500">
                <a:solidFill>
                  <a:srgbClr val="424242"/>
                </a:solidFill>
                <a:latin typeface="Arial"/>
                <a:cs typeface="Arial"/>
              </a:rPr>
              <a:t>a</a:t>
            </a:r>
            <a:r>
              <a:rPr sz="1500" spc="-40">
                <a:solidFill>
                  <a:srgbClr val="424242"/>
                </a:solidFill>
                <a:latin typeface="Arial"/>
                <a:cs typeface="Arial"/>
              </a:rPr>
              <a:t> </a:t>
            </a:r>
            <a:r>
              <a:rPr sz="1500">
                <a:solidFill>
                  <a:srgbClr val="424242"/>
                </a:solidFill>
                <a:latin typeface="Arial"/>
                <a:cs typeface="Arial"/>
              </a:rPr>
              <a:t>dedicated</a:t>
            </a:r>
            <a:r>
              <a:rPr sz="1500" spc="-40">
                <a:solidFill>
                  <a:srgbClr val="424242"/>
                </a:solidFill>
                <a:latin typeface="Arial"/>
                <a:cs typeface="Arial"/>
              </a:rPr>
              <a:t> </a:t>
            </a:r>
            <a:r>
              <a:rPr sz="1500">
                <a:solidFill>
                  <a:srgbClr val="424242"/>
                </a:solidFill>
                <a:latin typeface="Arial"/>
                <a:cs typeface="Arial"/>
              </a:rPr>
              <a:t>IT</a:t>
            </a:r>
            <a:r>
              <a:rPr sz="1500" spc="-45">
                <a:solidFill>
                  <a:srgbClr val="424242"/>
                </a:solidFill>
                <a:latin typeface="Arial"/>
                <a:cs typeface="Arial"/>
              </a:rPr>
              <a:t> </a:t>
            </a:r>
            <a:r>
              <a:rPr sz="1500" spc="-10">
                <a:solidFill>
                  <a:srgbClr val="424242"/>
                </a:solidFill>
                <a:latin typeface="Arial"/>
                <a:cs typeface="Arial"/>
              </a:rPr>
              <a:t>department?</a:t>
            </a:r>
            <a:endParaRPr sz="1500">
              <a:latin typeface="Arial"/>
              <a:cs typeface="Arial"/>
            </a:endParaRPr>
          </a:p>
          <a:p>
            <a:pPr marL="813435" lvl="1" indent="-344170">
              <a:lnSpc>
                <a:spcPct val="100000"/>
              </a:lnSpc>
              <a:spcBef>
                <a:spcPts val="270"/>
              </a:spcBef>
              <a:buChar char="○"/>
              <a:tabLst>
                <a:tab pos="813435" algn="l"/>
              </a:tabLst>
            </a:pPr>
            <a:r>
              <a:rPr sz="1500" spc="80">
                <a:solidFill>
                  <a:srgbClr val="424242"/>
                </a:solidFill>
                <a:latin typeface="Arial"/>
                <a:cs typeface="Arial"/>
              </a:rPr>
              <a:t>What</a:t>
            </a:r>
            <a:r>
              <a:rPr sz="1500" spc="15">
                <a:solidFill>
                  <a:srgbClr val="424242"/>
                </a:solidFill>
                <a:latin typeface="Arial"/>
                <a:cs typeface="Arial"/>
              </a:rPr>
              <a:t> </a:t>
            </a:r>
            <a:r>
              <a:rPr sz="1500">
                <a:solidFill>
                  <a:srgbClr val="424242"/>
                </a:solidFill>
                <a:latin typeface="Arial"/>
                <a:cs typeface="Arial"/>
              </a:rPr>
              <a:t>do</a:t>
            </a:r>
            <a:r>
              <a:rPr sz="1500" spc="15">
                <a:solidFill>
                  <a:srgbClr val="424242"/>
                </a:solidFill>
                <a:latin typeface="Arial"/>
                <a:cs typeface="Arial"/>
              </a:rPr>
              <a:t> </a:t>
            </a:r>
            <a:r>
              <a:rPr sz="1500">
                <a:solidFill>
                  <a:srgbClr val="424242"/>
                </a:solidFill>
                <a:latin typeface="Arial"/>
                <a:cs typeface="Arial"/>
              </a:rPr>
              <a:t>their</a:t>
            </a:r>
            <a:r>
              <a:rPr sz="1500" spc="20">
                <a:solidFill>
                  <a:srgbClr val="424242"/>
                </a:solidFill>
                <a:latin typeface="Arial"/>
                <a:cs typeface="Arial"/>
              </a:rPr>
              <a:t> </a:t>
            </a:r>
            <a:r>
              <a:rPr sz="1500">
                <a:solidFill>
                  <a:srgbClr val="424242"/>
                </a:solidFill>
                <a:latin typeface="Arial"/>
                <a:cs typeface="Arial"/>
              </a:rPr>
              <a:t>emails</a:t>
            </a:r>
            <a:r>
              <a:rPr sz="1500" spc="15">
                <a:solidFill>
                  <a:srgbClr val="424242"/>
                </a:solidFill>
                <a:latin typeface="Arial"/>
                <a:cs typeface="Arial"/>
              </a:rPr>
              <a:t> </a:t>
            </a:r>
            <a:r>
              <a:rPr sz="1500">
                <a:solidFill>
                  <a:srgbClr val="424242"/>
                </a:solidFill>
                <a:latin typeface="Arial"/>
                <a:cs typeface="Arial"/>
              </a:rPr>
              <a:t>look</a:t>
            </a:r>
            <a:r>
              <a:rPr sz="1500" spc="20">
                <a:solidFill>
                  <a:srgbClr val="424242"/>
                </a:solidFill>
                <a:latin typeface="Arial"/>
                <a:cs typeface="Arial"/>
              </a:rPr>
              <a:t> </a:t>
            </a:r>
            <a:r>
              <a:rPr sz="1500" spc="-20">
                <a:solidFill>
                  <a:srgbClr val="424242"/>
                </a:solidFill>
                <a:latin typeface="Arial"/>
                <a:cs typeface="Arial"/>
              </a:rPr>
              <a:t>like?</a:t>
            </a:r>
            <a:endParaRPr sz="1500">
              <a:latin typeface="Arial"/>
              <a:cs typeface="Arial"/>
            </a:endParaRPr>
          </a:p>
          <a:p>
            <a:pPr marL="813435" lvl="1" indent="-344170">
              <a:lnSpc>
                <a:spcPct val="100000"/>
              </a:lnSpc>
              <a:spcBef>
                <a:spcPts val="270"/>
              </a:spcBef>
              <a:buChar char="○"/>
              <a:tabLst>
                <a:tab pos="813435" algn="l"/>
              </a:tabLst>
            </a:pPr>
            <a:r>
              <a:rPr sz="1500" spc="80">
                <a:solidFill>
                  <a:srgbClr val="424242"/>
                </a:solidFill>
                <a:latin typeface="Arial"/>
                <a:cs typeface="Arial"/>
              </a:rPr>
              <a:t>What</a:t>
            </a:r>
            <a:r>
              <a:rPr sz="1500" spc="40">
                <a:solidFill>
                  <a:srgbClr val="424242"/>
                </a:solidFill>
                <a:latin typeface="Arial"/>
                <a:cs typeface="Arial"/>
              </a:rPr>
              <a:t> </a:t>
            </a:r>
            <a:r>
              <a:rPr sz="1500">
                <a:solidFill>
                  <a:srgbClr val="424242"/>
                </a:solidFill>
                <a:latin typeface="Arial"/>
                <a:cs typeface="Arial"/>
              </a:rPr>
              <a:t>do</a:t>
            </a:r>
            <a:r>
              <a:rPr sz="1500" spc="45">
                <a:solidFill>
                  <a:srgbClr val="424242"/>
                </a:solidFill>
                <a:latin typeface="Arial"/>
                <a:cs typeface="Arial"/>
              </a:rPr>
              <a:t> </a:t>
            </a:r>
            <a:r>
              <a:rPr sz="1500">
                <a:solidFill>
                  <a:srgbClr val="424242"/>
                </a:solidFill>
                <a:latin typeface="Arial"/>
                <a:cs typeface="Arial"/>
              </a:rPr>
              <a:t>they</a:t>
            </a:r>
            <a:r>
              <a:rPr sz="1500" spc="45">
                <a:solidFill>
                  <a:srgbClr val="424242"/>
                </a:solidFill>
                <a:latin typeface="Arial"/>
                <a:cs typeface="Arial"/>
              </a:rPr>
              <a:t> </a:t>
            </a:r>
            <a:r>
              <a:rPr sz="1500">
                <a:solidFill>
                  <a:srgbClr val="424242"/>
                </a:solidFill>
                <a:latin typeface="Arial"/>
                <a:cs typeface="Arial"/>
              </a:rPr>
              <a:t>do/what</a:t>
            </a:r>
            <a:r>
              <a:rPr sz="1500" spc="45">
                <a:solidFill>
                  <a:srgbClr val="424242"/>
                </a:solidFill>
                <a:latin typeface="Arial"/>
                <a:cs typeface="Arial"/>
              </a:rPr>
              <a:t> </a:t>
            </a:r>
            <a:r>
              <a:rPr sz="1500" spc="-10">
                <a:solidFill>
                  <a:srgbClr val="424242"/>
                </a:solidFill>
                <a:latin typeface="Arial"/>
                <a:cs typeface="Arial"/>
              </a:rPr>
              <a:t>service(s)/product(s)</a:t>
            </a:r>
            <a:r>
              <a:rPr sz="1500" spc="45">
                <a:solidFill>
                  <a:srgbClr val="424242"/>
                </a:solidFill>
                <a:latin typeface="Arial"/>
                <a:cs typeface="Arial"/>
              </a:rPr>
              <a:t> </a:t>
            </a:r>
            <a:r>
              <a:rPr sz="1500">
                <a:solidFill>
                  <a:srgbClr val="424242"/>
                </a:solidFill>
                <a:latin typeface="Arial"/>
                <a:cs typeface="Arial"/>
              </a:rPr>
              <a:t>do</a:t>
            </a:r>
            <a:r>
              <a:rPr sz="1500" spc="45">
                <a:solidFill>
                  <a:srgbClr val="424242"/>
                </a:solidFill>
                <a:latin typeface="Arial"/>
                <a:cs typeface="Arial"/>
              </a:rPr>
              <a:t> </a:t>
            </a:r>
            <a:r>
              <a:rPr sz="1500">
                <a:solidFill>
                  <a:srgbClr val="424242"/>
                </a:solidFill>
                <a:latin typeface="Arial"/>
                <a:cs typeface="Arial"/>
              </a:rPr>
              <a:t>they</a:t>
            </a:r>
            <a:r>
              <a:rPr sz="1500" spc="45">
                <a:solidFill>
                  <a:srgbClr val="424242"/>
                </a:solidFill>
                <a:latin typeface="Arial"/>
                <a:cs typeface="Arial"/>
              </a:rPr>
              <a:t> </a:t>
            </a:r>
            <a:r>
              <a:rPr sz="1500" spc="-10">
                <a:solidFill>
                  <a:srgbClr val="424242"/>
                </a:solidFill>
                <a:latin typeface="Arial"/>
                <a:cs typeface="Arial"/>
              </a:rPr>
              <a:t>provide?</a:t>
            </a:r>
            <a:endParaRPr sz="1500">
              <a:latin typeface="Arial"/>
              <a:cs typeface="Arial"/>
            </a:endParaRPr>
          </a:p>
          <a:p>
            <a:pPr marL="356235" marR="5080" indent="-344170">
              <a:lnSpc>
                <a:spcPct val="114999"/>
              </a:lnSpc>
              <a:buChar char="●"/>
              <a:tabLst>
                <a:tab pos="356235" algn="l"/>
              </a:tabLst>
            </a:pPr>
            <a:r>
              <a:rPr sz="1500">
                <a:solidFill>
                  <a:srgbClr val="424242"/>
                </a:solidFill>
                <a:latin typeface="Arial"/>
                <a:cs typeface="Arial"/>
              </a:rPr>
              <a:t>This</a:t>
            </a:r>
            <a:r>
              <a:rPr sz="1500" spc="15">
                <a:solidFill>
                  <a:srgbClr val="424242"/>
                </a:solidFill>
                <a:latin typeface="Arial"/>
                <a:cs typeface="Arial"/>
              </a:rPr>
              <a:t> </a:t>
            </a:r>
            <a:r>
              <a:rPr sz="1500">
                <a:solidFill>
                  <a:srgbClr val="424242"/>
                </a:solidFill>
                <a:latin typeface="Arial"/>
                <a:cs typeface="Arial"/>
              </a:rPr>
              <a:t>helps</a:t>
            </a:r>
            <a:r>
              <a:rPr sz="1500" spc="20">
                <a:solidFill>
                  <a:srgbClr val="424242"/>
                </a:solidFill>
                <a:latin typeface="Arial"/>
                <a:cs typeface="Arial"/>
              </a:rPr>
              <a:t> </a:t>
            </a:r>
            <a:r>
              <a:rPr sz="1500">
                <a:solidFill>
                  <a:srgbClr val="424242"/>
                </a:solidFill>
                <a:latin typeface="Arial"/>
                <a:cs typeface="Arial"/>
              </a:rPr>
              <a:t>you</a:t>
            </a:r>
            <a:r>
              <a:rPr sz="1500" spc="20">
                <a:solidFill>
                  <a:srgbClr val="424242"/>
                </a:solidFill>
                <a:latin typeface="Arial"/>
                <a:cs typeface="Arial"/>
              </a:rPr>
              <a:t> </a:t>
            </a:r>
            <a:r>
              <a:rPr sz="1500">
                <a:solidFill>
                  <a:srgbClr val="424242"/>
                </a:solidFill>
                <a:latin typeface="Arial"/>
                <a:cs typeface="Arial"/>
              </a:rPr>
              <a:t>enumerate</a:t>
            </a:r>
            <a:r>
              <a:rPr sz="1500" spc="15">
                <a:solidFill>
                  <a:srgbClr val="424242"/>
                </a:solidFill>
                <a:latin typeface="Arial"/>
                <a:cs typeface="Arial"/>
              </a:rPr>
              <a:t> </a:t>
            </a:r>
            <a:r>
              <a:rPr sz="1500">
                <a:solidFill>
                  <a:srgbClr val="424242"/>
                </a:solidFill>
                <a:latin typeface="Arial"/>
                <a:cs typeface="Arial"/>
              </a:rPr>
              <a:t>your</a:t>
            </a:r>
            <a:r>
              <a:rPr sz="1500" spc="20">
                <a:solidFill>
                  <a:srgbClr val="424242"/>
                </a:solidFill>
                <a:latin typeface="Arial"/>
                <a:cs typeface="Arial"/>
              </a:rPr>
              <a:t> </a:t>
            </a:r>
            <a:r>
              <a:rPr sz="1500">
                <a:solidFill>
                  <a:srgbClr val="424242"/>
                </a:solidFill>
                <a:latin typeface="Arial"/>
                <a:cs typeface="Arial"/>
              </a:rPr>
              <a:t>attack</a:t>
            </a:r>
            <a:r>
              <a:rPr sz="1500" spc="20">
                <a:solidFill>
                  <a:srgbClr val="424242"/>
                </a:solidFill>
                <a:latin typeface="Arial"/>
                <a:cs typeface="Arial"/>
              </a:rPr>
              <a:t> </a:t>
            </a:r>
            <a:r>
              <a:rPr sz="1500">
                <a:solidFill>
                  <a:srgbClr val="424242"/>
                </a:solidFill>
                <a:latin typeface="Arial"/>
                <a:cs typeface="Arial"/>
              </a:rPr>
              <a:t>surface</a:t>
            </a:r>
            <a:r>
              <a:rPr sz="1500" spc="20">
                <a:solidFill>
                  <a:srgbClr val="424242"/>
                </a:solidFill>
                <a:latin typeface="Arial"/>
                <a:cs typeface="Arial"/>
              </a:rPr>
              <a:t> </a:t>
            </a:r>
            <a:r>
              <a:rPr sz="1500">
                <a:solidFill>
                  <a:srgbClr val="424242"/>
                </a:solidFill>
                <a:latin typeface="Arial"/>
                <a:cs typeface="Arial"/>
              </a:rPr>
              <a:t>and</a:t>
            </a:r>
            <a:r>
              <a:rPr sz="1500" spc="15">
                <a:solidFill>
                  <a:srgbClr val="424242"/>
                </a:solidFill>
                <a:latin typeface="Arial"/>
                <a:cs typeface="Arial"/>
              </a:rPr>
              <a:t> </a:t>
            </a:r>
            <a:r>
              <a:rPr sz="1500">
                <a:solidFill>
                  <a:srgbClr val="424242"/>
                </a:solidFill>
                <a:latin typeface="Arial"/>
                <a:cs typeface="Arial"/>
              </a:rPr>
              <a:t>give</a:t>
            </a:r>
            <a:r>
              <a:rPr sz="1500" spc="20">
                <a:solidFill>
                  <a:srgbClr val="424242"/>
                </a:solidFill>
                <a:latin typeface="Arial"/>
                <a:cs typeface="Arial"/>
              </a:rPr>
              <a:t> </a:t>
            </a:r>
            <a:r>
              <a:rPr sz="1500">
                <a:solidFill>
                  <a:srgbClr val="424242"/>
                </a:solidFill>
                <a:latin typeface="Arial"/>
                <a:cs typeface="Arial"/>
              </a:rPr>
              <a:t>ﬁrst</a:t>
            </a:r>
            <a:r>
              <a:rPr sz="1500" spc="20">
                <a:solidFill>
                  <a:srgbClr val="424242"/>
                </a:solidFill>
                <a:latin typeface="Arial"/>
                <a:cs typeface="Arial"/>
              </a:rPr>
              <a:t> </a:t>
            </a:r>
            <a:r>
              <a:rPr sz="1500">
                <a:solidFill>
                  <a:srgbClr val="424242"/>
                </a:solidFill>
                <a:latin typeface="Arial"/>
                <a:cs typeface="Arial"/>
              </a:rPr>
              <a:t>insight</a:t>
            </a:r>
            <a:r>
              <a:rPr sz="1500" spc="15">
                <a:solidFill>
                  <a:srgbClr val="424242"/>
                </a:solidFill>
                <a:latin typeface="Arial"/>
                <a:cs typeface="Arial"/>
              </a:rPr>
              <a:t> </a:t>
            </a:r>
            <a:r>
              <a:rPr sz="1500">
                <a:solidFill>
                  <a:srgbClr val="424242"/>
                </a:solidFill>
                <a:latin typeface="Arial"/>
                <a:cs typeface="Arial"/>
              </a:rPr>
              <a:t>into</a:t>
            </a:r>
            <a:r>
              <a:rPr sz="1500" spc="20">
                <a:solidFill>
                  <a:srgbClr val="424242"/>
                </a:solidFill>
                <a:latin typeface="Arial"/>
                <a:cs typeface="Arial"/>
              </a:rPr>
              <a:t> </a:t>
            </a:r>
            <a:r>
              <a:rPr sz="1500">
                <a:solidFill>
                  <a:srgbClr val="424242"/>
                </a:solidFill>
                <a:latin typeface="Arial"/>
                <a:cs typeface="Arial"/>
              </a:rPr>
              <a:t>the</a:t>
            </a:r>
            <a:r>
              <a:rPr sz="1500" spc="20">
                <a:solidFill>
                  <a:srgbClr val="424242"/>
                </a:solidFill>
                <a:latin typeface="Arial"/>
                <a:cs typeface="Arial"/>
              </a:rPr>
              <a:t> </a:t>
            </a:r>
            <a:r>
              <a:rPr sz="1500">
                <a:solidFill>
                  <a:srgbClr val="424242"/>
                </a:solidFill>
                <a:latin typeface="Arial"/>
                <a:cs typeface="Arial"/>
              </a:rPr>
              <a:t>security</a:t>
            </a:r>
            <a:r>
              <a:rPr sz="1500" spc="20">
                <a:solidFill>
                  <a:srgbClr val="424242"/>
                </a:solidFill>
                <a:latin typeface="Arial"/>
                <a:cs typeface="Arial"/>
              </a:rPr>
              <a:t> </a:t>
            </a:r>
            <a:r>
              <a:rPr sz="1500">
                <a:solidFill>
                  <a:srgbClr val="424242"/>
                </a:solidFill>
                <a:latin typeface="Arial"/>
                <a:cs typeface="Arial"/>
              </a:rPr>
              <a:t>of</a:t>
            </a:r>
            <a:r>
              <a:rPr sz="1500" spc="15">
                <a:solidFill>
                  <a:srgbClr val="424242"/>
                </a:solidFill>
                <a:latin typeface="Arial"/>
                <a:cs typeface="Arial"/>
              </a:rPr>
              <a:t> </a:t>
            </a:r>
            <a:r>
              <a:rPr sz="1500" spc="-25">
                <a:solidFill>
                  <a:srgbClr val="424242"/>
                </a:solidFill>
                <a:latin typeface="Arial"/>
                <a:cs typeface="Arial"/>
              </a:rPr>
              <a:t>the </a:t>
            </a:r>
            <a:r>
              <a:rPr sz="1500" spc="-10">
                <a:solidFill>
                  <a:srgbClr val="424242"/>
                </a:solidFill>
                <a:latin typeface="Arial"/>
                <a:cs typeface="Arial"/>
              </a:rPr>
              <a:t>company</a:t>
            </a:r>
            <a:endParaRPr sz="15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40"/>
              <a:t>Fingerprinting/Scanning</a:t>
            </a:r>
          </a:p>
        </p:txBody>
      </p:sp>
      <p:sp>
        <p:nvSpPr>
          <p:cNvPr id="3" name="object 3"/>
          <p:cNvSpPr txBox="1"/>
          <p:nvPr/>
        </p:nvSpPr>
        <p:spPr>
          <a:xfrm>
            <a:off x="651262" y="1628989"/>
            <a:ext cx="7607934" cy="2391410"/>
          </a:xfrm>
          <a:prstGeom prst="rect">
            <a:avLst/>
          </a:prstGeom>
        </p:spPr>
        <p:txBody>
          <a:bodyPr vert="horz" wrap="square" lIns="0" tIns="46990" rIns="0" bIns="0" rtlCol="0">
            <a:spAutoFit/>
          </a:bodyPr>
          <a:lstStyle/>
          <a:p>
            <a:pPr marL="356235" indent="-343535">
              <a:lnSpc>
                <a:spcPct val="100000"/>
              </a:lnSpc>
              <a:spcBef>
                <a:spcPts val="370"/>
              </a:spcBef>
              <a:buChar char="●"/>
              <a:tabLst>
                <a:tab pos="356235" algn="l"/>
              </a:tabLst>
            </a:pPr>
            <a:r>
              <a:rPr sz="1500" spc="80">
                <a:solidFill>
                  <a:srgbClr val="424242"/>
                </a:solidFill>
                <a:latin typeface="Arial"/>
                <a:cs typeface="Arial"/>
              </a:rPr>
              <a:t>What</a:t>
            </a:r>
            <a:r>
              <a:rPr sz="1500" spc="-30">
                <a:solidFill>
                  <a:srgbClr val="424242"/>
                </a:solidFill>
                <a:latin typeface="Arial"/>
                <a:cs typeface="Arial"/>
              </a:rPr>
              <a:t> </a:t>
            </a:r>
            <a:r>
              <a:rPr sz="1500">
                <a:solidFill>
                  <a:srgbClr val="424242"/>
                </a:solidFill>
                <a:latin typeface="Arial"/>
                <a:cs typeface="Arial"/>
              </a:rPr>
              <a:t>Operating</a:t>
            </a:r>
            <a:r>
              <a:rPr sz="1500" spc="-25">
                <a:solidFill>
                  <a:srgbClr val="424242"/>
                </a:solidFill>
                <a:latin typeface="Arial"/>
                <a:cs typeface="Arial"/>
              </a:rPr>
              <a:t> </a:t>
            </a:r>
            <a:r>
              <a:rPr sz="1500">
                <a:solidFill>
                  <a:srgbClr val="424242"/>
                </a:solidFill>
                <a:latin typeface="Arial"/>
                <a:cs typeface="Arial"/>
              </a:rPr>
              <a:t>System</a:t>
            </a:r>
            <a:r>
              <a:rPr sz="1500" spc="-25">
                <a:solidFill>
                  <a:srgbClr val="424242"/>
                </a:solidFill>
                <a:latin typeface="Arial"/>
                <a:cs typeface="Arial"/>
              </a:rPr>
              <a:t> </a:t>
            </a:r>
            <a:r>
              <a:rPr sz="1500">
                <a:solidFill>
                  <a:srgbClr val="424242"/>
                </a:solidFill>
                <a:latin typeface="Arial"/>
                <a:cs typeface="Arial"/>
              </a:rPr>
              <a:t>does</a:t>
            </a:r>
            <a:r>
              <a:rPr sz="1500" spc="-25">
                <a:solidFill>
                  <a:srgbClr val="424242"/>
                </a:solidFill>
                <a:latin typeface="Arial"/>
                <a:cs typeface="Arial"/>
              </a:rPr>
              <a:t> </a:t>
            </a:r>
            <a:r>
              <a:rPr sz="1500" spc="60">
                <a:solidFill>
                  <a:srgbClr val="424242"/>
                </a:solidFill>
                <a:latin typeface="Arial"/>
                <a:cs typeface="Arial"/>
              </a:rPr>
              <a:t>it</a:t>
            </a:r>
            <a:r>
              <a:rPr sz="1500" spc="-25">
                <a:solidFill>
                  <a:srgbClr val="424242"/>
                </a:solidFill>
                <a:latin typeface="Arial"/>
                <a:cs typeface="Arial"/>
              </a:rPr>
              <a:t> </a:t>
            </a:r>
            <a:r>
              <a:rPr sz="1500" spc="-20">
                <a:solidFill>
                  <a:srgbClr val="424242"/>
                </a:solidFill>
                <a:latin typeface="Arial"/>
                <a:cs typeface="Arial"/>
              </a:rPr>
              <a:t>use?</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Not</a:t>
            </a:r>
            <a:r>
              <a:rPr sz="1500" spc="15">
                <a:solidFill>
                  <a:srgbClr val="424242"/>
                </a:solidFill>
                <a:latin typeface="Arial"/>
                <a:cs typeface="Arial"/>
              </a:rPr>
              <a:t> </a:t>
            </a:r>
            <a:r>
              <a:rPr sz="1500">
                <a:solidFill>
                  <a:srgbClr val="424242"/>
                </a:solidFill>
                <a:latin typeface="Arial"/>
                <a:cs typeface="Arial"/>
              </a:rPr>
              <a:t>just</a:t>
            </a:r>
            <a:r>
              <a:rPr sz="1500" spc="15">
                <a:solidFill>
                  <a:srgbClr val="424242"/>
                </a:solidFill>
                <a:latin typeface="Arial"/>
                <a:cs typeface="Arial"/>
              </a:rPr>
              <a:t> </a:t>
            </a:r>
            <a:r>
              <a:rPr sz="1500" spc="60">
                <a:solidFill>
                  <a:srgbClr val="424242"/>
                </a:solidFill>
                <a:latin typeface="Arial"/>
                <a:cs typeface="Arial"/>
              </a:rPr>
              <a:t>“Windows”</a:t>
            </a:r>
            <a:r>
              <a:rPr sz="1500" spc="15">
                <a:solidFill>
                  <a:srgbClr val="424242"/>
                </a:solidFill>
                <a:latin typeface="Arial"/>
                <a:cs typeface="Arial"/>
              </a:rPr>
              <a:t> </a:t>
            </a:r>
            <a:r>
              <a:rPr sz="1500">
                <a:solidFill>
                  <a:srgbClr val="424242"/>
                </a:solidFill>
                <a:latin typeface="Arial"/>
                <a:cs typeface="Arial"/>
              </a:rPr>
              <a:t>or</a:t>
            </a:r>
            <a:r>
              <a:rPr sz="1500" spc="15">
                <a:solidFill>
                  <a:srgbClr val="424242"/>
                </a:solidFill>
                <a:latin typeface="Arial"/>
                <a:cs typeface="Arial"/>
              </a:rPr>
              <a:t> </a:t>
            </a:r>
            <a:r>
              <a:rPr sz="1500">
                <a:solidFill>
                  <a:srgbClr val="424242"/>
                </a:solidFill>
                <a:latin typeface="Arial"/>
                <a:cs typeface="Arial"/>
              </a:rPr>
              <a:t>“Linux”,</a:t>
            </a:r>
            <a:r>
              <a:rPr sz="1500" spc="15">
                <a:solidFill>
                  <a:srgbClr val="424242"/>
                </a:solidFill>
                <a:latin typeface="Arial"/>
                <a:cs typeface="Arial"/>
              </a:rPr>
              <a:t> </a:t>
            </a:r>
            <a:r>
              <a:rPr sz="1500">
                <a:solidFill>
                  <a:srgbClr val="424242"/>
                </a:solidFill>
                <a:latin typeface="Arial"/>
                <a:cs typeface="Arial"/>
              </a:rPr>
              <a:t>but</a:t>
            </a:r>
            <a:r>
              <a:rPr sz="1500" spc="15">
                <a:solidFill>
                  <a:srgbClr val="424242"/>
                </a:solidFill>
                <a:latin typeface="Arial"/>
                <a:cs typeface="Arial"/>
              </a:rPr>
              <a:t> </a:t>
            </a:r>
            <a:r>
              <a:rPr sz="1500">
                <a:solidFill>
                  <a:srgbClr val="424242"/>
                </a:solidFill>
                <a:latin typeface="Arial"/>
                <a:cs typeface="Arial"/>
              </a:rPr>
              <a:t>exact</a:t>
            </a:r>
            <a:r>
              <a:rPr sz="1500" spc="15">
                <a:solidFill>
                  <a:srgbClr val="424242"/>
                </a:solidFill>
                <a:latin typeface="Arial"/>
                <a:cs typeface="Arial"/>
              </a:rPr>
              <a:t> </a:t>
            </a:r>
            <a:r>
              <a:rPr sz="1500" spc="-35">
                <a:solidFill>
                  <a:srgbClr val="424242"/>
                </a:solidFill>
                <a:latin typeface="Arial"/>
                <a:cs typeface="Arial"/>
              </a:rPr>
              <a:t>OS</a:t>
            </a:r>
            <a:r>
              <a:rPr sz="1500" spc="15">
                <a:solidFill>
                  <a:srgbClr val="424242"/>
                </a:solidFill>
                <a:latin typeface="Arial"/>
                <a:cs typeface="Arial"/>
              </a:rPr>
              <a:t> </a:t>
            </a:r>
            <a:r>
              <a:rPr sz="1500">
                <a:solidFill>
                  <a:srgbClr val="424242"/>
                </a:solidFill>
                <a:latin typeface="Arial"/>
                <a:cs typeface="Arial"/>
              </a:rPr>
              <a:t>and</a:t>
            </a:r>
            <a:r>
              <a:rPr sz="1500" spc="15">
                <a:solidFill>
                  <a:srgbClr val="424242"/>
                </a:solidFill>
                <a:latin typeface="Arial"/>
                <a:cs typeface="Arial"/>
              </a:rPr>
              <a:t> </a:t>
            </a:r>
            <a:r>
              <a:rPr sz="1500" spc="-10">
                <a:solidFill>
                  <a:srgbClr val="424242"/>
                </a:solidFill>
                <a:latin typeface="Arial"/>
                <a:cs typeface="Arial"/>
              </a:rPr>
              <a:t>kernel/release</a:t>
            </a:r>
            <a:r>
              <a:rPr sz="1500" spc="15">
                <a:solidFill>
                  <a:srgbClr val="424242"/>
                </a:solidFill>
                <a:latin typeface="Arial"/>
                <a:cs typeface="Arial"/>
              </a:rPr>
              <a:t> </a:t>
            </a:r>
            <a:r>
              <a:rPr sz="1500" spc="-10">
                <a:solidFill>
                  <a:srgbClr val="424242"/>
                </a:solidFill>
                <a:latin typeface="Arial"/>
                <a:cs typeface="Arial"/>
              </a:rPr>
              <a:t>versions</a:t>
            </a:r>
            <a:endParaRPr sz="1500">
              <a:latin typeface="Arial"/>
              <a:cs typeface="Arial"/>
            </a:endParaRPr>
          </a:p>
          <a:p>
            <a:pPr marL="356235" indent="-343535">
              <a:lnSpc>
                <a:spcPct val="100000"/>
              </a:lnSpc>
              <a:spcBef>
                <a:spcPts val="270"/>
              </a:spcBef>
              <a:buChar char="●"/>
              <a:tabLst>
                <a:tab pos="356235" algn="l"/>
              </a:tabLst>
            </a:pPr>
            <a:r>
              <a:rPr sz="1500" spc="80">
                <a:solidFill>
                  <a:srgbClr val="424242"/>
                </a:solidFill>
                <a:latin typeface="Arial"/>
                <a:cs typeface="Arial"/>
              </a:rPr>
              <a:t>What</a:t>
            </a:r>
            <a:r>
              <a:rPr sz="1500" spc="35">
                <a:solidFill>
                  <a:srgbClr val="424242"/>
                </a:solidFill>
                <a:latin typeface="Arial"/>
                <a:cs typeface="Arial"/>
              </a:rPr>
              <a:t> </a:t>
            </a:r>
            <a:r>
              <a:rPr sz="1500">
                <a:solidFill>
                  <a:srgbClr val="424242"/>
                </a:solidFill>
                <a:latin typeface="Arial"/>
                <a:cs typeface="Arial"/>
              </a:rPr>
              <a:t>ports</a:t>
            </a:r>
            <a:r>
              <a:rPr sz="1500" spc="40">
                <a:solidFill>
                  <a:srgbClr val="424242"/>
                </a:solidFill>
                <a:latin typeface="Arial"/>
                <a:cs typeface="Arial"/>
              </a:rPr>
              <a:t> </a:t>
            </a:r>
            <a:r>
              <a:rPr sz="1500">
                <a:solidFill>
                  <a:srgbClr val="424242"/>
                </a:solidFill>
                <a:latin typeface="Arial"/>
                <a:cs typeface="Arial"/>
              </a:rPr>
              <a:t>are</a:t>
            </a:r>
            <a:r>
              <a:rPr sz="1500" spc="40">
                <a:solidFill>
                  <a:srgbClr val="424242"/>
                </a:solidFill>
                <a:latin typeface="Arial"/>
                <a:cs typeface="Arial"/>
              </a:rPr>
              <a:t> </a:t>
            </a:r>
            <a:r>
              <a:rPr sz="1500" spc="-40">
                <a:solidFill>
                  <a:srgbClr val="424242"/>
                </a:solidFill>
                <a:latin typeface="Arial"/>
                <a:cs typeface="Arial"/>
              </a:rPr>
              <a:t>open?</a:t>
            </a:r>
            <a:r>
              <a:rPr sz="1500" spc="35">
                <a:solidFill>
                  <a:srgbClr val="424242"/>
                </a:solidFill>
                <a:latin typeface="Arial"/>
                <a:cs typeface="Arial"/>
              </a:rPr>
              <a:t> </a:t>
            </a:r>
            <a:r>
              <a:rPr sz="1500">
                <a:solidFill>
                  <a:srgbClr val="424242"/>
                </a:solidFill>
                <a:latin typeface="Arial"/>
                <a:cs typeface="Arial"/>
              </a:rPr>
              <a:t>What’s</a:t>
            </a:r>
            <a:r>
              <a:rPr sz="1500" spc="40">
                <a:solidFill>
                  <a:srgbClr val="424242"/>
                </a:solidFill>
                <a:latin typeface="Arial"/>
                <a:cs typeface="Arial"/>
              </a:rPr>
              <a:t> </a:t>
            </a:r>
            <a:r>
              <a:rPr sz="1500">
                <a:solidFill>
                  <a:srgbClr val="424242"/>
                </a:solidFill>
                <a:latin typeface="Arial"/>
                <a:cs typeface="Arial"/>
              </a:rPr>
              <a:t>running</a:t>
            </a:r>
            <a:r>
              <a:rPr sz="1500" spc="40">
                <a:solidFill>
                  <a:srgbClr val="424242"/>
                </a:solidFill>
                <a:latin typeface="Arial"/>
                <a:cs typeface="Arial"/>
              </a:rPr>
              <a:t> </a:t>
            </a:r>
            <a:r>
              <a:rPr sz="1500">
                <a:solidFill>
                  <a:srgbClr val="424242"/>
                </a:solidFill>
                <a:latin typeface="Arial"/>
                <a:cs typeface="Arial"/>
              </a:rPr>
              <a:t>on</a:t>
            </a:r>
            <a:r>
              <a:rPr sz="1500" spc="40">
                <a:solidFill>
                  <a:srgbClr val="424242"/>
                </a:solidFill>
                <a:latin typeface="Arial"/>
                <a:cs typeface="Arial"/>
              </a:rPr>
              <a:t> </a:t>
            </a:r>
            <a:r>
              <a:rPr sz="1500">
                <a:solidFill>
                  <a:srgbClr val="424242"/>
                </a:solidFill>
                <a:latin typeface="Arial"/>
                <a:cs typeface="Arial"/>
              </a:rPr>
              <a:t>those</a:t>
            </a:r>
            <a:r>
              <a:rPr sz="1500" spc="35">
                <a:solidFill>
                  <a:srgbClr val="424242"/>
                </a:solidFill>
                <a:latin typeface="Arial"/>
                <a:cs typeface="Arial"/>
              </a:rPr>
              <a:t> </a:t>
            </a:r>
            <a:r>
              <a:rPr sz="1500" spc="-10">
                <a:solidFill>
                  <a:srgbClr val="424242"/>
                </a:solidFill>
                <a:latin typeface="Arial"/>
                <a:cs typeface="Arial"/>
              </a:rPr>
              <a:t>ports?</a:t>
            </a:r>
            <a:endParaRPr sz="1500">
              <a:latin typeface="Arial"/>
              <a:cs typeface="Arial"/>
            </a:endParaRPr>
          </a:p>
          <a:p>
            <a:pPr marL="356235" indent="-343535">
              <a:lnSpc>
                <a:spcPct val="100000"/>
              </a:lnSpc>
              <a:spcBef>
                <a:spcPts val="270"/>
              </a:spcBef>
              <a:buChar char="●"/>
              <a:tabLst>
                <a:tab pos="356235" algn="l"/>
              </a:tabLst>
            </a:pPr>
            <a:r>
              <a:rPr sz="1500" spc="80">
                <a:solidFill>
                  <a:srgbClr val="424242"/>
                </a:solidFill>
                <a:latin typeface="Arial"/>
                <a:cs typeface="Arial"/>
              </a:rPr>
              <a:t>What</a:t>
            </a:r>
            <a:r>
              <a:rPr sz="1500">
                <a:solidFill>
                  <a:srgbClr val="424242"/>
                </a:solidFill>
                <a:latin typeface="Arial"/>
                <a:cs typeface="Arial"/>
              </a:rPr>
              <a:t> type of </a:t>
            </a:r>
            <a:r>
              <a:rPr sz="1500" spc="-30">
                <a:solidFill>
                  <a:srgbClr val="424242"/>
                </a:solidFill>
                <a:latin typeface="Arial"/>
                <a:cs typeface="Arial"/>
              </a:rPr>
              <a:t>web/SSH/FTP/SMTP/etc</a:t>
            </a:r>
            <a:r>
              <a:rPr sz="1500">
                <a:solidFill>
                  <a:srgbClr val="424242"/>
                </a:solidFill>
                <a:latin typeface="Arial"/>
                <a:cs typeface="Arial"/>
              </a:rPr>
              <a:t> server</a:t>
            </a:r>
            <a:r>
              <a:rPr sz="1500" spc="5">
                <a:solidFill>
                  <a:srgbClr val="424242"/>
                </a:solidFill>
                <a:latin typeface="Arial"/>
                <a:cs typeface="Arial"/>
              </a:rPr>
              <a:t> </a:t>
            </a:r>
            <a:r>
              <a:rPr sz="1500">
                <a:solidFill>
                  <a:srgbClr val="424242"/>
                </a:solidFill>
                <a:latin typeface="Arial"/>
                <a:cs typeface="Arial"/>
              </a:rPr>
              <a:t>does </a:t>
            </a:r>
            <a:r>
              <a:rPr sz="1500" spc="60">
                <a:solidFill>
                  <a:srgbClr val="424242"/>
                </a:solidFill>
                <a:latin typeface="Arial"/>
                <a:cs typeface="Arial"/>
              </a:rPr>
              <a:t>it</a:t>
            </a:r>
            <a:r>
              <a:rPr sz="1500">
                <a:solidFill>
                  <a:srgbClr val="424242"/>
                </a:solidFill>
                <a:latin typeface="Arial"/>
                <a:cs typeface="Arial"/>
              </a:rPr>
              <a:t> </a:t>
            </a:r>
            <a:r>
              <a:rPr sz="1500" spc="-20">
                <a:solidFill>
                  <a:srgbClr val="424242"/>
                </a:solidFill>
                <a:latin typeface="Arial"/>
                <a:cs typeface="Arial"/>
              </a:rPr>
              <a:t>use?</a:t>
            </a:r>
            <a:endParaRPr sz="1500">
              <a:latin typeface="Arial"/>
              <a:cs typeface="Arial"/>
            </a:endParaRPr>
          </a:p>
          <a:p>
            <a:pPr marL="813435" marR="5080" lvl="1" indent="-344170">
              <a:lnSpc>
                <a:spcPct val="114999"/>
              </a:lnSpc>
              <a:buChar char="○"/>
              <a:tabLst>
                <a:tab pos="813435" algn="l"/>
              </a:tabLst>
            </a:pPr>
            <a:r>
              <a:rPr sz="1500">
                <a:solidFill>
                  <a:srgbClr val="424242"/>
                </a:solidFill>
                <a:latin typeface="Arial"/>
                <a:cs typeface="Arial"/>
              </a:rPr>
              <a:t>Again,</a:t>
            </a:r>
            <a:r>
              <a:rPr sz="1500" spc="-5">
                <a:solidFill>
                  <a:srgbClr val="424242"/>
                </a:solidFill>
                <a:latin typeface="Arial"/>
                <a:cs typeface="Arial"/>
              </a:rPr>
              <a:t> </a:t>
            </a:r>
            <a:r>
              <a:rPr sz="1500">
                <a:solidFill>
                  <a:srgbClr val="424242"/>
                </a:solidFill>
                <a:latin typeface="Arial"/>
                <a:cs typeface="Arial"/>
              </a:rPr>
              <a:t>exact </a:t>
            </a:r>
            <a:r>
              <a:rPr sz="1500" spc="-10">
                <a:solidFill>
                  <a:srgbClr val="424242"/>
                </a:solidFill>
                <a:latin typeface="Arial"/>
                <a:cs typeface="Arial"/>
              </a:rPr>
              <a:t>versions</a:t>
            </a:r>
            <a:r>
              <a:rPr sz="1500" spc="-5">
                <a:solidFill>
                  <a:srgbClr val="424242"/>
                </a:solidFill>
                <a:latin typeface="Arial"/>
                <a:cs typeface="Arial"/>
              </a:rPr>
              <a:t> </a:t>
            </a:r>
            <a:r>
              <a:rPr sz="1500">
                <a:solidFill>
                  <a:srgbClr val="424242"/>
                </a:solidFill>
                <a:latin typeface="Arial"/>
                <a:cs typeface="Arial"/>
              </a:rPr>
              <a:t>are much more</a:t>
            </a:r>
            <a:r>
              <a:rPr sz="1500" spc="-5">
                <a:solidFill>
                  <a:srgbClr val="424242"/>
                </a:solidFill>
                <a:latin typeface="Arial"/>
                <a:cs typeface="Arial"/>
              </a:rPr>
              <a:t> </a:t>
            </a:r>
            <a:r>
              <a:rPr sz="1500">
                <a:solidFill>
                  <a:srgbClr val="424242"/>
                </a:solidFill>
                <a:latin typeface="Arial"/>
                <a:cs typeface="Arial"/>
              </a:rPr>
              <a:t>helpful </a:t>
            </a:r>
            <a:r>
              <a:rPr sz="1500" spc="-25">
                <a:solidFill>
                  <a:srgbClr val="424242"/>
                </a:solidFill>
                <a:latin typeface="Arial"/>
                <a:cs typeface="Arial"/>
              </a:rPr>
              <a:t>because</a:t>
            </a:r>
            <a:r>
              <a:rPr sz="1500">
                <a:solidFill>
                  <a:srgbClr val="424242"/>
                </a:solidFill>
                <a:latin typeface="Arial"/>
                <a:cs typeface="Arial"/>
              </a:rPr>
              <a:t> </a:t>
            </a:r>
            <a:r>
              <a:rPr sz="1500" spc="60">
                <a:solidFill>
                  <a:srgbClr val="424242"/>
                </a:solidFill>
                <a:latin typeface="Arial"/>
                <a:cs typeface="Arial"/>
              </a:rPr>
              <a:t>it</a:t>
            </a:r>
            <a:r>
              <a:rPr sz="1500" spc="-5">
                <a:solidFill>
                  <a:srgbClr val="424242"/>
                </a:solidFill>
                <a:latin typeface="Arial"/>
                <a:cs typeface="Arial"/>
              </a:rPr>
              <a:t> </a:t>
            </a:r>
            <a:r>
              <a:rPr sz="1500" spc="-20">
                <a:solidFill>
                  <a:srgbClr val="424242"/>
                </a:solidFill>
                <a:latin typeface="Arial"/>
                <a:cs typeface="Arial"/>
              </a:rPr>
              <a:t>can</a:t>
            </a:r>
            <a:r>
              <a:rPr sz="1500">
                <a:solidFill>
                  <a:srgbClr val="424242"/>
                </a:solidFill>
                <a:latin typeface="Arial"/>
                <a:cs typeface="Arial"/>
              </a:rPr>
              <a:t> point</a:t>
            </a:r>
            <a:r>
              <a:rPr sz="1500" spc="-5">
                <a:solidFill>
                  <a:srgbClr val="424242"/>
                </a:solidFill>
                <a:latin typeface="Arial"/>
                <a:cs typeface="Arial"/>
              </a:rPr>
              <a:t> </a:t>
            </a:r>
            <a:r>
              <a:rPr sz="1500">
                <a:solidFill>
                  <a:srgbClr val="424242"/>
                </a:solidFill>
                <a:latin typeface="Arial"/>
                <a:cs typeface="Arial"/>
              </a:rPr>
              <a:t>you to </a:t>
            </a:r>
            <a:r>
              <a:rPr sz="1500" spc="-10">
                <a:solidFill>
                  <a:srgbClr val="424242"/>
                </a:solidFill>
                <a:latin typeface="Arial"/>
                <a:cs typeface="Arial"/>
              </a:rPr>
              <a:t>speciﬁc </a:t>
            </a:r>
            <a:r>
              <a:rPr sz="1500" spc="-65">
                <a:solidFill>
                  <a:srgbClr val="424242"/>
                </a:solidFill>
                <a:latin typeface="Arial"/>
                <a:cs typeface="Arial"/>
              </a:rPr>
              <a:t>CVEs</a:t>
            </a:r>
            <a:r>
              <a:rPr sz="1500" spc="25">
                <a:solidFill>
                  <a:srgbClr val="424242"/>
                </a:solidFill>
                <a:latin typeface="Arial"/>
                <a:cs typeface="Arial"/>
              </a:rPr>
              <a:t> </a:t>
            </a:r>
            <a:r>
              <a:rPr sz="1500">
                <a:solidFill>
                  <a:srgbClr val="424242"/>
                </a:solidFill>
                <a:latin typeface="Arial"/>
                <a:cs typeface="Arial"/>
              </a:rPr>
              <a:t>to</a:t>
            </a:r>
            <a:r>
              <a:rPr sz="1500" spc="25">
                <a:solidFill>
                  <a:srgbClr val="424242"/>
                </a:solidFill>
                <a:latin typeface="Arial"/>
                <a:cs typeface="Arial"/>
              </a:rPr>
              <a:t> </a:t>
            </a:r>
            <a:r>
              <a:rPr sz="1500">
                <a:solidFill>
                  <a:srgbClr val="424242"/>
                </a:solidFill>
                <a:latin typeface="Arial"/>
                <a:cs typeface="Arial"/>
              </a:rPr>
              <a:t>look</a:t>
            </a:r>
            <a:r>
              <a:rPr sz="1500" spc="25">
                <a:solidFill>
                  <a:srgbClr val="424242"/>
                </a:solidFill>
                <a:latin typeface="Arial"/>
                <a:cs typeface="Arial"/>
              </a:rPr>
              <a:t> </a:t>
            </a:r>
            <a:r>
              <a:rPr sz="1500" spc="-25">
                <a:solidFill>
                  <a:srgbClr val="424242"/>
                </a:solidFill>
                <a:latin typeface="Arial"/>
                <a:cs typeface="Arial"/>
              </a:rPr>
              <a:t>for</a:t>
            </a:r>
            <a:endParaRPr sz="1500">
              <a:latin typeface="Arial"/>
              <a:cs typeface="Arial"/>
            </a:endParaRPr>
          </a:p>
          <a:p>
            <a:pPr marL="356235" indent="-343535">
              <a:lnSpc>
                <a:spcPct val="100000"/>
              </a:lnSpc>
              <a:spcBef>
                <a:spcPts val="270"/>
              </a:spcBef>
              <a:buChar char="●"/>
              <a:tabLst>
                <a:tab pos="356235" algn="l"/>
              </a:tabLst>
            </a:pPr>
            <a:r>
              <a:rPr sz="1500" b="1" spc="-80">
                <a:solidFill>
                  <a:srgbClr val="424242"/>
                </a:solidFill>
                <a:latin typeface="Arial"/>
                <a:cs typeface="Arial"/>
              </a:rPr>
              <a:t>Custom?</a:t>
            </a:r>
            <a:r>
              <a:rPr sz="1500" b="1" spc="-25">
                <a:solidFill>
                  <a:srgbClr val="424242"/>
                </a:solidFill>
                <a:latin typeface="Arial"/>
                <a:cs typeface="Arial"/>
              </a:rPr>
              <a:t> Say</a:t>
            </a:r>
            <a:r>
              <a:rPr sz="1500" b="1" spc="-80">
                <a:solidFill>
                  <a:srgbClr val="424242"/>
                </a:solidFill>
                <a:latin typeface="Arial"/>
                <a:cs typeface="Arial"/>
              </a:rPr>
              <a:t> </a:t>
            </a:r>
            <a:r>
              <a:rPr sz="1500" b="1" spc="-10">
                <a:solidFill>
                  <a:srgbClr val="424242"/>
                </a:solidFill>
                <a:latin typeface="Arial"/>
                <a:cs typeface="Arial"/>
              </a:rPr>
              <a:t>no</a:t>
            </a:r>
            <a:r>
              <a:rPr sz="1500" b="1" spc="-50">
                <a:solidFill>
                  <a:srgbClr val="424242"/>
                </a:solidFill>
                <a:latin typeface="Arial"/>
                <a:cs typeface="Arial"/>
              </a:rPr>
              <a:t> </a:t>
            </a:r>
            <a:r>
              <a:rPr sz="1500" b="1" spc="-20">
                <a:solidFill>
                  <a:srgbClr val="424242"/>
                </a:solidFill>
                <a:latin typeface="Arial"/>
                <a:cs typeface="Arial"/>
              </a:rPr>
              <a:t>more</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It’s</a:t>
            </a:r>
            <a:r>
              <a:rPr sz="1500" spc="40">
                <a:solidFill>
                  <a:srgbClr val="424242"/>
                </a:solidFill>
                <a:latin typeface="Arial"/>
                <a:cs typeface="Arial"/>
              </a:rPr>
              <a:t> </a:t>
            </a:r>
            <a:r>
              <a:rPr sz="1500">
                <a:solidFill>
                  <a:srgbClr val="424242"/>
                </a:solidFill>
                <a:latin typeface="Arial"/>
                <a:cs typeface="Arial"/>
              </a:rPr>
              <a:t>typically</a:t>
            </a:r>
            <a:r>
              <a:rPr sz="1500" spc="45">
                <a:solidFill>
                  <a:srgbClr val="424242"/>
                </a:solidFill>
                <a:latin typeface="Arial"/>
                <a:cs typeface="Arial"/>
              </a:rPr>
              <a:t> </a:t>
            </a:r>
            <a:r>
              <a:rPr sz="1500">
                <a:solidFill>
                  <a:srgbClr val="424242"/>
                </a:solidFill>
                <a:latin typeface="Arial"/>
                <a:cs typeface="Arial"/>
              </a:rPr>
              <a:t>much</a:t>
            </a:r>
            <a:r>
              <a:rPr sz="1500" spc="45">
                <a:solidFill>
                  <a:srgbClr val="424242"/>
                </a:solidFill>
                <a:latin typeface="Arial"/>
                <a:cs typeface="Arial"/>
              </a:rPr>
              <a:t> </a:t>
            </a:r>
            <a:r>
              <a:rPr sz="1500" spc="-10">
                <a:solidFill>
                  <a:srgbClr val="424242"/>
                </a:solidFill>
                <a:latin typeface="Arial"/>
                <a:cs typeface="Arial"/>
              </a:rPr>
              <a:t>easier</a:t>
            </a:r>
            <a:r>
              <a:rPr sz="1500" spc="45">
                <a:solidFill>
                  <a:srgbClr val="424242"/>
                </a:solidFill>
                <a:latin typeface="Arial"/>
                <a:cs typeface="Arial"/>
              </a:rPr>
              <a:t> </a:t>
            </a:r>
            <a:r>
              <a:rPr sz="1500">
                <a:solidFill>
                  <a:srgbClr val="424242"/>
                </a:solidFill>
                <a:latin typeface="Arial"/>
                <a:cs typeface="Arial"/>
              </a:rPr>
              <a:t>to</a:t>
            </a:r>
            <a:r>
              <a:rPr sz="1500" spc="45">
                <a:solidFill>
                  <a:srgbClr val="424242"/>
                </a:solidFill>
                <a:latin typeface="Arial"/>
                <a:cs typeface="Arial"/>
              </a:rPr>
              <a:t> </a:t>
            </a:r>
            <a:r>
              <a:rPr sz="1500" spc="-10">
                <a:solidFill>
                  <a:srgbClr val="424242"/>
                </a:solidFill>
                <a:latin typeface="Arial"/>
                <a:cs typeface="Arial"/>
              </a:rPr>
              <a:t>hack</a:t>
            </a:r>
            <a:r>
              <a:rPr sz="1500" spc="45">
                <a:solidFill>
                  <a:srgbClr val="424242"/>
                </a:solidFill>
                <a:latin typeface="Arial"/>
                <a:cs typeface="Arial"/>
              </a:rPr>
              <a:t> </a:t>
            </a:r>
            <a:r>
              <a:rPr sz="1500">
                <a:solidFill>
                  <a:srgbClr val="424242"/>
                </a:solidFill>
                <a:latin typeface="Arial"/>
                <a:cs typeface="Arial"/>
              </a:rPr>
              <a:t>custom</a:t>
            </a:r>
            <a:r>
              <a:rPr sz="1500" spc="45">
                <a:solidFill>
                  <a:srgbClr val="424242"/>
                </a:solidFill>
                <a:latin typeface="Arial"/>
                <a:cs typeface="Arial"/>
              </a:rPr>
              <a:t> </a:t>
            </a:r>
            <a:r>
              <a:rPr sz="1500">
                <a:solidFill>
                  <a:srgbClr val="424242"/>
                </a:solidFill>
                <a:latin typeface="Arial"/>
                <a:cs typeface="Arial"/>
              </a:rPr>
              <a:t>applications</a:t>
            </a:r>
            <a:r>
              <a:rPr sz="1500" spc="45">
                <a:solidFill>
                  <a:srgbClr val="424242"/>
                </a:solidFill>
                <a:latin typeface="Arial"/>
                <a:cs typeface="Arial"/>
              </a:rPr>
              <a:t> </a:t>
            </a:r>
            <a:r>
              <a:rPr sz="1500">
                <a:solidFill>
                  <a:srgbClr val="424242"/>
                </a:solidFill>
                <a:latin typeface="Arial"/>
                <a:cs typeface="Arial"/>
              </a:rPr>
              <a:t>than</a:t>
            </a:r>
            <a:r>
              <a:rPr sz="1500" spc="45">
                <a:solidFill>
                  <a:srgbClr val="424242"/>
                </a:solidFill>
                <a:latin typeface="Arial"/>
                <a:cs typeface="Arial"/>
              </a:rPr>
              <a:t> </a:t>
            </a:r>
            <a:r>
              <a:rPr sz="1500">
                <a:solidFill>
                  <a:srgbClr val="424242"/>
                </a:solidFill>
                <a:latin typeface="Arial"/>
                <a:cs typeface="Arial"/>
              </a:rPr>
              <a:t>widely-used</a:t>
            </a:r>
            <a:r>
              <a:rPr sz="1500" spc="45">
                <a:solidFill>
                  <a:srgbClr val="424242"/>
                </a:solidFill>
                <a:latin typeface="Arial"/>
                <a:cs typeface="Arial"/>
              </a:rPr>
              <a:t> </a:t>
            </a:r>
            <a:r>
              <a:rPr sz="1500" spc="-20">
                <a:solidFill>
                  <a:srgbClr val="424242"/>
                </a:solidFill>
                <a:latin typeface="Arial"/>
                <a:cs typeface="Arial"/>
              </a:rPr>
              <a:t>ones</a:t>
            </a:r>
            <a:endParaRPr sz="1500">
              <a:latin typeface="Arial"/>
              <a:cs typeface="Arial"/>
            </a:endParaRPr>
          </a:p>
          <a:p>
            <a:pPr marL="356235" indent="-343535">
              <a:lnSpc>
                <a:spcPct val="100000"/>
              </a:lnSpc>
              <a:spcBef>
                <a:spcPts val="270"/>
              </a:spcBef>
              <a:buChar char="●"/>
              <a:tabLst>
                <a:tab pos="356235" algn="l"/>
              </a:tabLst>
            </a:pPr>
            <a:r>
              <a:rPr sz="1500" spc="-30">
                <a:solidFill>
                  <a:srgbClr val="424242"/>
                </a:solidFill>
                <a:latin typeface="Arial"/>
                <a:cs typeface="Arial"/>
              </a:rPr>
              <a:t>Passive</a:t>
            </a:r>
            <a:r>
              <a:rPr sz="1500" spc="-45">
                <a:solidFill>
                  <a:srgbClr val="424242"/>
                </a:solidFill>
                <a:latin typeface="Arial"/>
                <a:cs typeface="Arial"/>
              </a:rPr>
              <a:t> </a:t>
            </a:r>
            <a:r>
              <a:rPr sz="1500">
                <a:solidFill>
                  <a:srgbClr val="424242"/>
                </a:solidFill>
                <a:latin typeface="Arial"/>
                <a:cs typeface="Arial"/>
              </a:rPr>
              <a:t>vs</a:t>
            </a:r>
            <a:r>
              <a:rPr sz="1500" spc="-45">
                <a:solidFill>
                  <a:srgbClr val="424242"/>
                </a:solidFill>
                <a:latin typeface="Arial"/>
                <a:cs typeface="Arial"/>
              </a:rPr>
              <a:t> </a:t>
            </a:r>
            <a:r>
              <a:rPr sz="1500" spc="-10">
                <a:solidFill>
                  <a:srgbClr val="424242"/>
                </a:solidFill>
                <a:latin typeface="Arial"/>
                <a:cs typeface="Arial"/>
              </a:rPr>
              <a:t>Active</a:t>
            </a:r>
            <a:endParaRPr sz="15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t>Vulnerability</a:t>
            </a:r>
            <a:r>
              <a:rPr spc="280"/>
              <a:t> </a:t>
            </a:r>
            <a:r>
              <a:rPr spc="75"/>
              <a:t>Assessment</a:t>
            </a:r>
          </a:p>
        </p:txBody>
      </p:sp>
      <p:sp>
        <p:nvSpPr>
          <p:cNvPr id="3" name="object 3"/>
          <p:cNvSpPr txBox="1"/>
          <p:nvPr/>
        </p:nvSpPr>
        <p:spPr>
          <a:xfrm>
            <a:off x="651262" y="1628989"/>
            <a:ext cx="7896225" cy="3180080"/>
          </a:xfrm>
          <a:prstGeom prst="rect">
            <a:avLst/>
          </a:prstGeom>
        </p:spPr>
        <p:txBody>
          <a:bodyPr vert="horz" wrap="square" lIns="0" tIns="46990" rIns="0" bIns="0" rtlCol="0">
            <a:spAutoFit/>
          </a:bodyPr>
          <a:lstStyle/>
          <a:p>
            <a:pPr marL="356235" indent="-343535">
              <a:lnSpc>
                <a:spcPct val="100000"/>
              </a:lnSpc>
              <a:spcBef>
                <a:spcPts val="370"/>
              </a:spcBef>
              <a:buChar char="●"/>
              <a:tabLst>
                <a:tab pos="356235" algn="l"/>
              </a:tabLst>
            </a:pPr>
            <a:r>
              <a:rPr sz="1500" spc="-20">
                <a:solidFill>
                  <a:srgbClr val="424242"/>
                </a:solidFill>
                <a:latin typeface="Arial"/>
                <a:cs typeface="Arial"/>
              </a:rPr>
              <a:t>Once</a:t>
            </a:r>
            <a:r>
              <a:rPr sz="1500" spc="-25">
                <a:solidFill>
                  <a:srgbClr val="424242"/>
                </a:solidFill>
                <a:latin typeface="Arial"/>
                <a:cs typeface="Arial"/>
              </a:rPr>
              <a:t> </a:t>
            </a:r>
            <a:r>
              <a:rPr sz="1500">
                <a:solidFill>
                  <a:srgbClr val="424242"/>
                </a:solidFill>
                <a:latin typeface="Arial"/>
                <a:cs typeface="Arial"/>
              </a:rPr>
              <a:t>you</a:t>
            </a:r>
            <a:r>
              <a:rPr sz="1500" spc="-25">
                <a:solidFill>
                  <a:srgbClr val="424242"/>
                </a:solidFill>
                <a:latin typeface="Arial"/>
                <a:cs typeface="Arial"/>
              </a:rPr>
              <a:t> </a:t>
            </a:r>
            <a:r>
              <a:rPr sz="1500">
                <a:solidFill>
                  <a:srgbClr val="424242"/>
                </a:solidFill>
                <a:latin typeface="Arial"/>
                <a:cs typeface="Arial"/>
              </a:rPr>
              <a:t>know</a:t>
            </a:r>
            <a:r>
              <a:rPr sz="1500" spc="-25">
                <a:solidFill>
                  <a:srgbClr val="424242"/>
                </a:solidFill>
                <a:latin typeface="Arial"/>
                <a:cs typeface="Arial"/>
              </a:rPr>
              <a:t> </a:t>
            </a:r>
            <a:r>
              <a:rPr sz="1500" spc="60">
                <a:solidFill>
                  <a:srgbClr val="424242"/>
                </a:solidFill>
                <a:latin typeface="Arial"/>
                <a:cs typeface="Arial"/>
              </a:rPr>
              <a:t>what</a:t>
            </a:r>
            <a:r>
              <a:rPr sz="1500" spc="-25">
                <a:solidFill>
                  <a:srgbClr val="424242"/>
                </a:solidFill>
                <a:latin typeface="Arial"/>
                <a:cs typeface="Arial"/>
              </a:rPr>
              <a:t> </a:t>
            </a:r>
            <a:r>
              <a:rPr sz="1500" spc="-10">
                <a:solidFill>
                  <a:srgbClr val="424242"/>
                </a:solidFill>
                <a:latin typeface="Arial"/>
                <a:cs typeface="Arial"/>
              </a:rPr>
              <a:t>services</a:t>
            </a:r>
            <a:r>
              <a:rPr sz="1500" spc="-25">
                <a:solidFill>
                  <a:srgbClr val="424242"/>
                </a:solidFill>
                <a:latin typeface="Arial"/>
                <a:cs typeface="Arial"/>
              </a:rPr>
              <a:t> </a:t>
            </a:r>
            <a:r>
              <a:rPr sz="1500">
                <a:solidFill>
                  <a:srgbClr val="424242"/>
                </a:solidFill>
                <a:latin typeface="Arial"/>
                <a:cs typeface="Arial"/>
              </a:rPr>
              <a:t>are</a:t>
            </a:r>
            <a:r>
              <a:rPr sz="1500" spc="-25">
                <a:solidFill>
                  <a:srgbClr val="424242"/>
                </a:solidFill>
                <a:latin typeface="Arial"/>
                <a:cs typeface="Arial"/>
              </a:rPr>
              <a:t> </a:t>
            </a:r>
            <a:r>
              <a:rPr sz="1500">
                <a:solidFill>
                  <a:srgbClr val="424242"/>
                </a:solidFill>
                <a:latin typeface="Arial"/>
                <a:cs typeface="Arial"/>
              </a:rPr>
              <a:t>running,</a:t>
            </a:r>
            <a:r>
              <a:rPr sz="1500" spc="-25">
                <a:solidFill>
                  <a:srgbClr val="424242"/>
                </a:solidFill>
                <a:latin typeface="Arial"/>
                <a:cs typeface="Arial"/>
              </a:rPr>
              <a:t> </a:t>
            </a:r>
            <a:r>
              <a:rPr sz="1500" spc="60">
                <a:solidFill>
                  <a:srgbClr val="424242"/>
                </a:solidFill>
                <a:latin typeface="Arial"/>
                <a:cs typeface="Arial"/>
              </a:rPr>
              <a:t>what</a:t>
            </a:r>
            <a:r>
              <a:rPr sz="1500" spc="-25">
                <a:solidFill>
                  <a:srgbClr val="424242"/>
                </a:solidFill>
                <a:latin typeface="Arial"/>
                <a:cs typeface="Arial"/>
              </a:rPr>
              <a:t> </a:t>
            </a:r>
            <a:r>
              <a:rPr sz="1500">
                <a:solidFill>
                  <a:srgbClr val="424242"/>
                </a:solidFill>
                <a:latin typeface="Arial"/>
                <a:cs typeface="Arial"/>
              </a:rPr>
              <a:t>attacks</a:t>
            </a:r>
            <a:r>
              <a:rPr sz="1500" spc="-25">
                <a:solidFill>
                  <a:srgbClr val="424242"/>
                </a:solidFill>
                <a:latin typeface="Arial"/>
                <a:cs typeface="Arial"/>
              </a:rPr>
              <a:t> </a:t>
            </a:r>
            <a:r>
              <a:rPr sz="1500" spc="-20">
                <a:solidFill>
                  <a:srgbClr val="424242"/>
                </a:solidFill>
                <a:latin typeface="Arial"/>
                <a:cs typeface="Arial"/>
              </a:rPr>
              <a:t>can</a:t>
            </a:r>
            <a:r>
              <a:rPr sz="1500" spc="-25">
                <a:solidFill>
                  <a:srgbClr val="424242"/>
                </a:solidFill>
                <a:latin typeface="Arial"/>
                <a:cs typeface="Arial"/>
              </a:rPr>
              <a:t> </a:t>
            </a:r>
            <a:r>
              <a:rPr sz="1500">
                <a:solidFill>
                  <a:srgbClr val="424242"/>
                </a:solidFill>
                <a:latin typeface="Arial"/>
                <a:cs typeface="Arial"/>
              </a:rPr>
              <a:t>you</a:t>
            </a:r>
            <a:r>
              <a:rPr sz="1500" spc="-20">
                <a:solidFill>
                  <a:srgbClr val="424242"/>
                </a:solidFill>
                <a:latin typeface="Arial"/>
                <a:cs typeface="Arial"/>
              </a:rPr>
              <a:t> </a:t>
            </a:r>
            <a:r>
              <a:rPr sz="1500" spc="-10">
                <a:solidFill>
                  <a:srgbClr val="424242"/>
                </a:solidFill>
                <a:latin typeface="Arial"/>
                <a:cs typeface="Arial"/>
              </a:rPr>
              <a:t>perform?</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If</a:t>
            </a:r>
            <a:r>
              <a:rPr sz="1500" spc="20">
                <a:solidFill>
                  <a:srgbClr val="424242"/>
                </a:solidFill>
                <a:latin typeface="Arial"/>
                <a:cs typeface="Arial"/>
              </a:rPr>
              <a:t> </a:t>
            </a:r>
            <a:r>
              <a:rPr sz="1500">
                <a:solidFill>
                  <a:srgbClr val="424242"/>
                </a:solidFill>
                <a:latin typeface="Arial"/>
                <a:cs typeface="Arial"/>
              </a:rPr>
              <a:t>web,</a:t>
            </a:r>
            <a:r>
              <a:rPr sz="1500" spc="20">
                <a:solidFill>
                  <a:srgbClr val="424242"/>
                </a:solidFill>
                <a:latin typeface="Arial"/>
                <a:cs typeface="Arial"/>
              </a:rPr>
              <a:t> </a:t>
            </a:r>
            <a:r>
              <a:rPr sz="1500">
                <a:solidFill>
                  <a:srgbClr val="424242"/>
                </a:solidFill>
                <a:latin typeface="Arial"/>
                <a:cs typeface="Arial"/>
              </a:rPr>
              <a:t>think</a:t>
            </a:r>
            <a:r>
              <a:rPr sz="1500" spc="20">
                <a:solidFill>
                  <a:srgbClr val="424242"/>
                </a:solidFill>
                <a:latin typeface="Arial"/>
                <a:cs typeface="Arial"/>
              </a:rPr>
              <a:t> </a:t>
            </a:r>
            <a:r>
              <a:rPr sz="1500" spc="-10">
                <a:solidFill>
                  <a:srgbClr val="424242"/>
                </a:solidFill>
                <a:latin typeface="Arial"/>
                <a:cs typeface="Arial"/>
              </a:rPr>
              <a:t>SQLi/XSS/ﬁle</a:t>
            </a:r>
            <a:r>
              <a:rPr sz="1500" spc="20">
                <a:solidFill>
                  <a:srgbClr val="424242"/>
                </a:solidFill>
                <a:latin typeface="Arial"/>
                <a:cs typeface="Arial"/>
              </a:rPr>
              <a:t> </a:t>
            </a:r>
            <a:r>
              <a:rPr sz="1500" spc="-10">
                <a:solidFill>
                  <a:srgbClr val="424242"/>
                </a:solidFill>
                <a:latin typeface="Arial"/>
                <a:cs typeface="Arial"/>
              </a:rPr>
              <a:t>uploads/etc.</a:t>
            </a:r>
            <a:endParaRPr sz="1500">
              <a:latin typeface="Arial"/>
              <a:cs typeface="Arial"/>
            </a:endParaRPr>
          </a:p>
          <a:p>
            <a:pPr marL="813435" lvl="1" indent="-344170">
              <a:lnSpc>
                <a:spcPct val="100000"/>
              </a:lnSpc>
              <a:spcBef>
                <a:spcPts val="270"/>
              </a:spcBef>
              <a:buChar char="○"/>
              <a:tabLst>
                <a:tab pos="813435" algn="l"/>
              </a:tabLst>
            </a:pPr>
            <a:r>
              <a:rPr sz="1500">
                <a:solidFill>
                  <a:srgbClr val="424242"/>
                </a:solidFill>
                <a:latin typeface="Arial"/>
                <a:cs typeface="Arial"/>
              </a:rPr>
              <a:t>If</a:t>
            </a:r>
            <a:r>
              <a:rPr sz="1500" spc="75">
                <a:solidFill>
                  <a:srgbClr val="424242"/>
                </a:solidFill>
                <a:latin typeface="Arial"/>
                <a:cs typeface="Arial"/>
              </a:rPr>
              <a:t> </a:t>
            </a:r>
            <a:r>
              <a:rPr sz="1500">
                <a:solidFill>
                  <a:srgbClr val="424242"/>
                </a:solidFill>
                <a:latin typeface="Arial"/>
                <a:cs typeface="Arial"/>
              </a:rPr>
              <a:t>network,</a:t>
            </a:r>
            <a:r>
              <a:rPr sz="1500" spc="75">
                <a:solidFill>
                  <a:srgbClr val="424242"/>
                </a:solidFill>
                <a:latin typeface="Arial"/>
                <a:cs typeface="Arial"/>
              </a:rPr>
              <a:t> </a:t>
            </a:r>
            <a:r>
              <a:rPr sz="1500">
                <a:solidFill>
                  <a:srgbClr val="424242"/>
                </a:solidFill>
                <a:latin typeface="Arial"/>
                <a:cs typeface="Arial"/>
              </a:rPr>
              <a:t>think</a:t>
            </a:r>
            <a:r>
              <a:rPr sz="1500" spc="75">
                <a:solidFill>
                  <a:srgbClr val="424242"/>
                </a:solidFill>
                <a:latin typeface="Arial"/>
                <a:cs typeface="Arial"/>
              </a:rPr>
              <a:t> </a:t>
            </a:r>
            <a:r>
              <a:rPr sz="1500" spc="50">
                <a:solidFill>
                  <a:srgbClr val="424242"/>
                </a:solidFill>
                <a:latin typeface="Arial"/>
                <a:cs typeface="Arial"/>
              </a:rPr>
              <a:t>null</a:t>
            </a:r>
            <a:r>
              <a:rPr sz="1500" spc="75">
                <a:solidFill>
                  <a:srgbClr val="424242"/>
                </a:solidFill>
                <a:latin typeface="Arial"/>
                <a:cs typeface="Arial"/>
              </a:rPr>
              <a:t> </a:t>
            </a:r>
            <a:r>
              <a:rPr sz="1500" spc="-20">
                <a:solidFill>
                  <a:srgbClr val="424242"/>
                </a:solidFill>
                <a:latin typeface="Arial"/>
                <a:cs typeface="Arial"/>
              </a:rPr>
              <a:t>sessions/anonymous</a:t>
            </a:r>
            <a:r>
              <a:rPr sz="1500" spc="75">
                <a:solidFill>
                  <a:srgbClr val="424242"/>
                </a:solidFill>
                <a:latin typeface="Arial"/>
                <a:cs typeface="Arial"/>
              </a:rPr>
              <a:t> </a:t>
            </a:r>
            <a:r>
              <a:rPr sz="1500" spc="-10">
                <a:solidFill>
                  <a:srgbClr val="424242"/>
                </a:solidFill>
                <a:latin typeface="Arial"/>
                <a:cs typeface="Arial"/>
              </a:rPr>
              <a:t>access</a:t>
            </a:r>
            <a:endParaRPr sz="1500">
              <a:latin typeface="Arial"/>
              <a:cs typeface="Arial"/>
            </a:endParaRPr>
          </a:p>
          <a:p>
            <a:pPr marL="356235" indent="-343535">
              <a:lnSpc>
                <a:spcPct val="100000"/>
              </a:lnSpc>
              <a:spcBef>
                <a:spcPts val="270"/>
              </a:spcBef>
              <a:buChar char="●"/>
              <a:tabLst>
                <a:tab pos="356235" algn="l"/>
              </a:tabLst>
            </a:pPr>
            <a:r>
              <a:rPr sz="1500">
                <a:solidFill>
                  <a:srgbClr val="424242"/>
                </a:solidFill>
                <a:latin typeface="Arial"/>
                <a:cs typeface="Arial"/>
              </a:rPr>
              <a:t>Are</a:t>
            </a:r>
            <a:r>
              <a:rPr sz="1500" spc="30">
                <a:solidFill>
                  <a:srgbClr val="424242"/>
                </a:solidFill>
                <a:latin typeface="Arial"/>
                <a:cs typeface="Arial"/>
              </a:rPr>
              <a:t> </a:t>
            </a:r>
            <a:r>
              <a:rPr sz="1500">
                <a:solidFill>
                  <a:srgbClr val="424242"/>
                </a:solidFill>
                <a:latin typeface="Arial"/>
                <a:cs typeface="Arial"/>
              </a:rPr>
              <a:t>there</a:t>
            </a:r>
            <a:r>
              <a:rPr sz="1500" spc="30">
                <a:solidFill>
                  <a:srgbClr val="424242"/>
                </a:solidFill>
                <a:latin typeface="Arial"/>
                <a:cs typeface="Arial"/>
              </a:rPr>
              <a:t> </a:t>
            </a:r>
            <a:r>
              <a:rPr sz="1500">
                <a:solidFill>
                  <a:srgbClr val="424242"/>
                </a:solidFill>
                <a:latin typeface="Arial"/>
                <a:cs typeface="Arial"/>
              </a:rPr>
              <a:t>any</a:t>
            </a:r>
            <a:r>
              <a:rPr sz="1500" spc="35">
                <a:solidFill>
                  <a:srgbClr val="424242"/>
                </a:solidFill>
                <a:latin typeface="Arial"/>
                <a:cs typeface="Arial"/>
              </a:rPr>
              <a:t> </a:t>
            </a:r>
            <a:r>
              <a:rPr sz="1500">
                <a:solidFill>
                  <a:srgbClr val="424242"/>
                </a:solidFill>
                <a:latin typeface="Arial"/>
                <a:cs typeface="Arial"/>
              </a:rPr>
              <a:t>known</a:t>
            </a:r>
            <a:r>
              <a:rPr sz="1500" spc="30">
                <a:solidFill>
                  <a:srgbClr val="424242"/>
                </a:solidFill>
                <a:latin typeface="Arial"/>
                <a:cs typeface="Arial"/>
              </a:rPr>
              <a:t> </a:t>
            </a:r>
            <a:r>
              <a:rPr sz="1500" spc="-65">
                <a:solidFill>
                  <a:srgbClr val="424242"/>
                </a:solidFill>
                <a:latin typeface="Arial"/>
                <a:cs typeface="Arial"/>
              </a:rPr>
              <a:t>CVEs</a:t>
            </a:r>
            <a:r>
              <a:rPr sz="1500" spc="35">
                <a:solidFill>
                  <a:srgbClr val="424242"/>
                </a:solidFill>
                <a:latin typeface="Arial"/>
                <a:cs typeface="Arial"/>
              </a:rPr>
              <a:t> </a:t>
            </a:r>
            <a:r>
              <a:rPr sz="1500">
                <a:solidFill>
                  <a:srgbClr val="424242"/>
                </a:solidFill>
                <a:latin typeface="Arial"/>
                <a:cs typeface="Arial"/>
              </a:rPr>
              <a:t>for</a:t>
            </a:r>
            <a:r>
              <a:rPr sz="1500" spc="30">
                <a:solidFill>
                  <a:srgbClr val="424242"/>
                </a:solidFill>
                <a:latin typeface="Arial"/>
                <a:cs typeface="Arial"/>
              </a:rPr>
              <a:t> </a:t>
            </a:r>
            <a:r>
              <a:rPr sz="1500">
                <a:solidFill>
                  <a:srgbClr val="424242"/>
                </a:solidFill>
                <a:latin typeface="Arial"/>
                <a:cs typeface="Arial"/>
              </a:rPr>
              <a:t>the</a:t>
            </a:r>
            <a:r>
              <a:rPr sz="1500" spc="35">
                <a:solidFill>
                  <a:srgbClr val="424242"/>
                </a:solidFill>
                <a:latin typeface="Arial"/>
                <a:cs typeface="Arial"/>
              </a:rPr>
              <a:t> </a:t>
            </a:r>
            <a:r>
              <a:rPr sz="1500">
                <a:solidFill>
                  <a:srgbClr val="424242"/>
                </a:solidFill>
                <a:latin typeface="Arial"/>
                <a:cs typeface="Arial"/>
              </a:rPr>
              <a:t>known</a:t>
            </a:r>
            <a:r>
              <a:rPr sz="1500" spc="30">
                <a:solidFill>
                  <a:srgbClr val="424242"/>
                </a:solidFill>
                <a:latin typeface="Arial"/>
                <a:cs typeface="Arial"/>
              </a:rPr>
              <a:t> </a:t>
            </a:r>
            <a:r>
              <a:rPr sz="1500">
                <a:solidFill>
                  <a:srgbClr val="424242"/>
                </a:solidFill>
                <a:latin typeface="Arial"/>
                <a:cs typeface="Arial"/>
              </a:rPr>
              <a:t>version</a:t>
            </a:r>
            <a:r>
              <a:rPr sz="1500" spc="35">
                <a:solidFill>
                  <a:srgbClr val="424242"/>
                </a:solidFill>
                <a:latin typeface="Arial"/>
                <a:cs typeface="Arial"/>
              </a:rPr>
              <a:t> </a:t>
            </a:r>
            <a:r>
              <a:rPr sz="1500" spc="-10">
                <a:solidFill>
                  <a:srgbClr val="424242"/>
                </a:solidFill>
                <a:latin typeface="Arial"/>
                <a:cs typeface="Arial"/>
              </a:rPr>
              <a:t>numbers?</a:t>
            </a:r>
            <a:endParaRPr sz="1500">
              <a:latin typeface="Arial"/>
              <a:cs typeface="Arial"/>
            </a:endParaRPr>
          </a:p>
          <a:p>
            <a:pPr marL="356235" indent="-343535">
              <a:lnSpc>
                <a:spcPct val="100000"/>
              </a:lnSpc>
              <a:spcBef>
                <a:spcPts val="270"/>
              </a:spcBef>
              <a:buChar char="●"/>
              <a:tabLst>
                <a:tab pos="356235" algn="l"/>
              </a:tabLst>
            </a:pPr>
            <a:r>
              <a:rPr sz="1500" spc="-40">
                <a:solidFill>
                  <a:srgbClr val="424242"/>
                </a:solidFill>
                <a:latin typeface="Arial"/>
                <a:cs typeface="Arial"/>
              </a:rPr>
              <a:t>Can</a:t>
            </a:r>
            <a:r>
              <a:rPr sz="1500" spc="-15">
                <a:solidFill>
                  <a:srgbClr val="424242"/>
                </a:solidFill>
                <a:latin typeface="Arial"/>
                <a:cs typeface="Arial"/>
              </a:rPr>
              <a:t> </a:t>
            </a:r>
            <a:r>
              <a:rPr sz="1500">
                <a:solidFill>
                  <a:srgbClr val="424242"/>
                </a:solidFill>
                <a:latin typeface="Arial"/>
                <a:cs typeface="Arial"/>
              </a:rPr>
              <a:t>you</a:t>
            </a:r>
            <a:r>
              <a:rPr sz="1500" spc="-10">
                <a:solidFill>
                  <a:srgbClr val="424242"/>
                </a:solidFill>
                <a:latin typeface="Arial"/>
                <a:cs typeface="Arial"/>
              </a:rPr>
              <a:t> </a:t>
            </a:r>
            <a:r>
              <a:rPr sz="1500">
                <a:solidFill>
                  <a:srgbClr val="424242"/>
                </a:solidFill>
                <a:latin typeface="Arial"/>
                <a:cs typeface="Arial"/>
              </a:rPr>
              <a:t>brute</a:t>
            </a:r>
            <a:r>
              <a:rPr sz="1500" spc="-10">
                <a:solidFill>
                  <a:srgbClr val="424242"/>
                </a:solidFill>
                <a:latin typeface="Arial"/>
                <a:cs typeface="Arial"/>
              </a:rPr>
              <a:t> </a:t>
            </a:r>
            <a:r>
              <a:rPr sz="1500">
                <a:solidFill>
                  <a:srgbClr val="424242"/>
                </a:solidFill>
                <a:latin typeface="Arial"/>
                <a:cs typeface="Arial"/>
              </a:rPr>
              <a:t>force</a:t>
            </a:r>
            <a:r>
              <a:rPr sz="1500" spc="-10">
                <a:solidFill>
                  <a:srgbClr val="424242"/>
                </a:solidFill>
                <a:latin typeface="Arial"/>
                <a:cs typeface="Arial"/>
              </a:rPr>
              <a:t> credentials?</a:t>
            </a:r>
            <a:endParaRPr sz="1500">
              <a:latin typeface="Arial"/>
              <a:cs typeface="Arial"/>
            </a:endParaRPr>
          </a:p>
          <a:p>
            <a:pPr marL="356235" indent="-343535">
              <a:lnSpc>
                <a:spcPct val="100000"/>
              </a:lnSpc>
              <a:spcBef>
                <a:spcPts val="270"/>
              </a:spcBef>
              <a:buChar char="●"/>
              <a:tabLst>
                <a:tab pos="356235" algn="l"/>
              </a:tabLst>
            </a:pPr>
            <a:r>
              <a:rPr sz="1500" spc="80">
                <a:solidFill>
                  <a:srgbClr val="424242"/>
                </a:solidFill>
                <a:latin typeface="Arial"/>
                <a:cs typeface="Arial"/>
              </a:rPr>
              <a:t>What</a:t>
            </a:r>
            <a:r>
              <a:rPr sz="1500" spc="35">
                <a:solidFill>
                  <a:srgbClr val="424242"/>
                </a:solidFill>
                <a:latin typeface="Arial"/>
                <a:cs typeface="Arial"/>
              </a:rPr>
              <a:t> </a:t>
            </a:r>
            <a:r>
              <a:rPr sz="1500">
                <a:solidFill>
                  <a:srgbClr val="424242"/>
                </a:solidFill>
                <a:latin typeface="Arial"/>
                <a:cs typeface="Arial"/>
              </a:rPr>
              <a:t>are</a:t>
            </a:r>
            <a:r>
              <a:rPr sz="1500" spc="35">
                <a:solidFill>
                  <a:srgbClr val="424242"/>
                </a:solidFill>
                <a:latin typeface="Arial"/>
                <a:cs typeface="Arial"/>
              </a:rPr>
              <a:t> </a:t>
            </a:r>
            <a:r>
              <a:rPr sz="1500">
                <a:solidFill>
                  <a:srgbClr val="424242"/>
                </a:solidFill>
                <a:latin typeface="Arial"/>
                <a:cs typeface="Arial"/>
              </a:rPr>
              <a:t>the</a:t>
            </a:r>
            <a:r>
              <a:rPr sz="1500" spc="40">
                <a:solidFill>
                  <a:srgbClr val="424242"/>
                </a:solidFill>
                <a:latin typeface="Arial"/>
                <a:cs typeface="Arial"/>
              </a:rPr>
              <a:t> </a:t>
            </a:r>
            <a:r>
              <a:rPr sz="1500">
                <a:solidFill>
                  <a:srgbClr val="424242"/>
                </a:solidFill>
                <a:latin typeface="Arial"/>
                <a:cs typeface="Arial"/>
              </a:rPr>
              <a:t>default</a:t>
            </a:r>
            <a:r>
              <a:rPr sz="1500" spc="35">
                <a:solidFill>
                  <a:srgbClr val="424242"/>
                </a:solidFill>
                <a:latin typeface="Arial"/>
                <a:cs typeface="Arial"/>
              </a:rPr>
              <a:t> </a:t>
            </a:r>
            <a:r>
              <a:rPr sz="1500" spc="-10">
                <a:solidFill>
                  <a:srgbClr val="424242"/>
                </a:solidFill>
                <a:latin typeface="Arial"/>
                <a:cs typeface="Arial"/>
              </a:rPr>
              <a:t>credentials?</a:t>
            </a:r>
            <a:endParaRPr sz="1500">
              <a:latin typeface="Arial"/>
              <a:cs typeface="Arial"/>
            </a:endParaRPr>
          </a:p>
          <a:p>
            <a:pPr marL="356235" indent="-343535">
              <a:lnSpc>
                <a:spcPct val="100000"/>
              </a:lnSpc>
              <a:spcBef>
                <a:spcPts val="270"/>
              </a:spcBef>
              <a:buChar char="●"/>
              <a:tabLst>
                <a:tab pos="356235" algn="l"/>
              </a:tabLst>
            </a:pPr>
            <a:r>
              <a:rPr sz="1500" spc="-10">
                <a:solidFill>
                  <a:srgbClr val="424242"/>
                </a:solidFill>
                <a:latin typeface="Arial"/>
                <a:cs typeface="Arial"/>
              </a:rPr>
              <a:t>Run</a:t>
            </a:r>
            <a:r>
              <a:rPr sz="1500" spc="30">
                <a:solidFill>
                  <a:srgbClr val="424242"/>
                </a:solidFill>
                <a:latin typeface="Arial"/>
                <a:cs typeface="Arial"/>
              </a:rPr>
              <a:t> </a:t>
            </a:r>
            <a:r>
              <a:rPr sz="1500">
                <a:solidFill>
                  <a:srgbClr val="424242"/>
                </a:solidFill>
                <a:latin typeface="Arial"/>
                <a:cs typeface="Arial"/>
              </a:rPr>
              <a:t>vulnerability</a:t>
            </a:r>
            <a:r>
              <a:rPr sz="1500" spc="30">
                <a:solidFill>
                  <a:srgbClr val="424242"/>
                </a:solidFill>
                <a:latin typeface="Arial"/>
                <a:cs typeface="Arial"/>
              </a:rPr>
              <a:t> </a:t>
            </a:r>
            <a:r>
              <a:rPr sz="1500" spc="-30">
                <a:solidFill>
                  <a:srgbClr val="424242"/>
                </a:solidFill>
                <a:latin typeface="Arial"/>
                <a:cs typeface="Arial"/>
              </a:rPr>
              <a:t>scanners,</a:t>
            </a:r>
            <a:r>
              <a:rPr sz="1500" spc="30">
                <a:solidFill>
                  <a:srgbClr val="424242"/>
                </a:solidFill>
                <a:latin typeface="Arial"/>
                <a:cs typeface="Arial"/>
              </a:rPr>
              <a:t> </a:t>
            </a:r>
            <a:r>
              <a:rPr sz="1500">
                <a:solidFill>
                  <a:srgbClr val="424242"/>
                </a:solidFill>
                <a:latin typeface="Arial"/>
                <a:cs typeface="Arial"/>
              </a:rPr>
              <a:t>which</a:t>
            </a:r>
            <a:r>
              <a:rPr sz="1500" spc="30">
                <a:solidFill>
                  <a:srgbClr val="424242"/>
                </a:solidFill>
                <a:latin typeface="Arial"/>
                <a:cs typeface="Arial"/>
              </a:rPr>
              <a:t> </a:t>
            </a:r>
            <a:r>
              <a:rPr sz="1500" spc="-20">
                <a:solidFill>
                  <a:srgbClr val="424242"/>
                </a:solidFill>
                <a:latin typeface="Arial"/>
                <a:cs typeface="Arial"/>
              </a:rPr>
              <a:t>can</a:t>
            </a:r>
            <a:r>
              <a:rPr sz="1500" spc="35">
                <a:solidFill>
                  <a:srgbClr val="424242"/>
                </a:solidFill>
                <a:latin typeface="Arial"/>
                <a:cs typeface="Arial"/>
              </a:rPr>
              <a:t> </a:t>
            </a:r>
            <a:r>
              <a:rPr sz="1500">
                <a:solidFill>
                  <a:srgbClr val="424242"/>
                </a:solidFill>
                <a:latin typeface="Arial"/>
                <a:cs typeface="Arial"/>
              </a:rPr>
              <a:t>automate</a:t>
            </a:r>
            <a:r>
              <a:rPr sz="1500" spc="30">
                <a:solidFill>
                  <a:srgbClr val="424242"/>
                </a:solidFill>
                <a:latin typeface="Arial"/>
                <a:cs typeface="Arial"/>
              </a:rPr>
              <a:t> </a:t>
            </a:r>
            <a:r>
              <a:rPr sz="1500">
                <a:solidFill>
                  <a:srgbClr val="424242"/>
                </a:solidFill>
                <a:latin typeface="Arial"/>
                <a:cs typeface="Arial"/>
              </a:rPr>
              <a:t>a</a:t>
            </a:r>
            <a:r>
              <a:rPr sz="1500" spc="30">
                <a:solidFill>
                  <a:srgbClr val="424242"/>
                </a:solidFill>
                <a:latin typeface="Arial"/>
                <a:cs typeface="Arial"/>
              </a:rPr>
              <a:t> </a:t>
            </a:r>
            <a:r>
              <a:rPr sz="1500" spc="60">
                <a:solidFill>
                  <a:srgbClr val="424242"/>
                </a:solidFill>
                <a:latin typeface="Arial"/>
                <a:cs typeface="Arial"/>
              </a:rPr>
              <a:t>lot</a:t>
            </a:r>
            <a:r>
              <a:rPr sz="1500" spc="30">
                <a:solidFill>
                  <a:srgbClr val="424242"/>
                </a:solidFill>
                <a:latin typeface="Arial"/>
                <a:cs typeface="Arial"/>
              </a:rPr>
              <a:t> </a:t>
            </a:r>
            <a:r>
              <a:rPr sz="1500">
                <a:solidFill>
                  <a:srgbClr val="424242"/>
                </a:solidFill>
                <a:latin typeface="Arial"/>
                <a:cs typeface="Arial"/>
              </a:rPr>
              <a:t>of</a:t>
            </a:r>
            <a:r>
              <a:rPr sz="1500" spc="35">
                <a:solidFill>
                  <a:srgbClr val="424242"/>
                </a:solidFill>
                <a:latin typeface="Arial"/>
                <a:cs typeface="Arial"/>
              </a:rPr>
              <a:t> </a:t>
            </a:r>
            <a:r>
              <a:rPr sz="1500">
                <a:solidFill>
                  <a:srgbClr val="424242"/>
                </a:solidFill>
                <a:latin typeface="Arial"/>
                <a:cs typeface="Arial"/>
              </a:rPr>
              <a:t>this</a:t>
            </a:r>
            <a:r>
              <a:rPr sz="1500" spc="30">
                <a:solidFill>
                  <a:srgbClr val="424242"/>
                </a:solidFill>
                <a:latin typeface="Arial"/>
                <a:cs typeface="Arial"/>
              </a:rPr>
              <a:t> </a:t>
            </a:r>
            <a:r>
              <a:rPr sz="1500" spc="-20">
                <a:solidFill>
                  <a:srgbClr val="424242"/>
                </a:solidFill>
                <a:latin typeface="Arial"/>
                <a:cs typeface="Arial"/>
              </a:rPr>
              <a:t>process</a:t>
            </a:r>
            <a:r>
              <a:rPr sz="1500" spc="30">
                <a:solidFill>
                  <a:srgbClr val="424242"/>
                </a:solidFill>
                <a:latin typeface="Arial"/>
                <a:cs typeface="Arial"/>
              </a:rPr>
              <a:t> </a:t>
            </a:r>
            <a:r>
              <a:rPr sz="1500">
                <a:solidFill>
                  <a:srgbClr val="424242"/>
                </a:solidFill>
                <a:latin typeface="Arial"/>
                <a:cs typeface="Arial"/>
              </a:rPr>
              <a:t>for</a:t>
            </a:r>
            <a:r>
              <a:rPr sz="1500" spc="30">
                <a:solidFill>
                  <a:srgbClr val="424242"/>
                </a:solidFill>
                <a:latin typeface="Arial"/>
                <a:cs typeface="Arial"/>
              </a:rPr>
              <a:t> </a:t>
            </a:r>
            <a:r>
              <a:rPr sz="1500" spc="-25">
                <a:solidFill>
                  <a:srgbClr val="424242"/>
                </a:solidFill>
                <a:latin typeface="Arial"/>
                <a:cs typeface="Arial"/>
              </a:rPr>
              <a:t>you</a:t>
            </a:r>
            <a:endParaRPr sz="1500">
              <a:latin typeface="Arial"/>
              <a:cs typeface="Arial"/>
            </a:endParaRPr>
          </a:p>
          <a:p>
            <a:pPr marL="813435" marR="5080" lvl="1" indent="-344170">
              <a:lnSpc>
                <a:spcPct val="114999"/>
              </a:lnSpc>
              <a:buChar char="○"/>
              <a:tabLst>
                <a:tab pos="813435" algn="l"/>
              </a:tabLst>
            </a:pPr>
            <a:r>
              <a:rPr sz="1500" spc="100">
                <a:solidFill>
                  <a:srgbClr val="424242"/>
                </a:solidFill>
                <a:latin typeface="Arial"/>
                <a:cs typeface="Arial"/>
              </a:rPr>
              <a:t>All</a:t>
            </a:r>
            <a:r>
              <a:rPr sz="1500" spc="30">
                <a:solidFill>
                  <a:srgbClr val="424242"/>
                </a:solidFill>
                <a:latin typeface="Arial"/>
                <a:cs typeface="Arial"/>
              </a:rPr>
              <a:t> </a:t>
            </a:r>
            <a:r>
              <a:rPr sz="1500">
                <a:solidFill>
                  <a:srgbClr val="424242"/>
                </a:solidFill>
                <a:latin typeface="Arial"/>
                <a:cs typeface="Arial"/>
              </a:rPr>
              <a:t>results</a:t>
            </a:r>
            <a:r>
              <a:rPr sz="1500" spc="35">
                <a:solidFill>
                  <a:srgbClr val="424242"/>
                </a:solidFill>
                <a:latin typeface="Arial"/>
                <a:cs typeface="Arial"/>
              </a:rPr>
              <a:t> </a:t>
            </a:r>
            <a:r>
              <a:rPr sz="1500">
                <a:solidFill>
                  <a:srgbClr val="424242"/>
                </a:solidFill>
                <a:latin typeface="Arial"/>
                <a:cs typeface="Arial"/>
              </a:rPr>
              <a:t>from</a:t>
            </a:r>
            <a:r>
              <a:rPr sz="1500" spc="35">
                <a:solidFill>
                  <a:srgbClr val="424242"/>
                </a:solidFill>
                <a:latin typeface="Arial"/>
                <a:cs typeface="Arial"/>
              </a:rPr>
              <a:t> </a:t>
            </a:r>
            <a:r>
              <a:rPr sz="1500">
                <a:solidFill>
                  <a:srgbClr val="424242"/>
                </a:solidFill>
                <a:latin typeface="Arial"/>
                <a:cs typeface="Arial"/>
              </a:rPr>
              <a:t>these</a:t>
            </a:r>
            <a:r>
              <a:rPr sz="1500" spc="35">
                <a:solidFill>
                  <a:srgbClr val="424242"/>
                </a:solidFill>
                <a:latin typeface="Arial"/>
                <a:cs typeface="Arial"/>
              </a:rPr>
              <a:t> </a:t>
            </a:r>
            <a:r>
              <a:rPr sz="1500" spc="-20">
                <a:solidFill>
                  <a:srgbClr val="424242"/>
                </a:solidFill>
                <a:latin typeface="Arial"/>
                <a:cs typeface="Arial"/>
              </a:rPr>
              <a:t>scanners</a:t>
            </a:r>
            <a:r>
              <a:rPr sz="1500" spc="35">
                <a:solidFill>
                  <a:srgbClr val="424242"/>
                </a:solidFill>
                <a:latin typeface="Arial"/>
                <a:cs typeface="Arial"/>
              </a:rPr>
              <a:t> </a:t>
            </a:r>
            <a:r>
              <a:rPr sz="1500">
                <a:solidFill>
                  <a:srgbClr val="424242"/>
                </a:solidFill>
                <a:latin typeface="Arial"/>
                <a:cs typeface="Arial"/>
              </a:rPr>
              <a:t>need</a:t>
            </a:r>
            <a:r>
              <a:rPr sz="1500" spc="35">
                <a:solidFill>
                  <a:srgbClr val="424242"/>
                </a:solidFill>
                <a:latin typeface="Arial"/>
                <a:cs typeface="Arial"/>
              </a:rPr>
              <a:t> </a:t>
            </a:r>
            <a:r>
              <a:rPr sz="1500">
                <a:solidFill>
                  <a:srgbClr val="424242"/>
                </a:solidFill>
                <a:latin typeface="Arial"/>
                <a:cs typeface="Arial"/>
              </a:rPr>
              <a:t>triaging,</a:t>
            </a:r>
            <a:r>
              <a:rPr sz="1500" spc="35">
                <a:solidFill>
                  <a:srgbClr val="424242"/>
                </a:solidFill>
                <a:latin typeface="Arial"/>
                <a:cs typeface="Arial"/>
              </a:rPr>
              <a:t> </a:t>
            </a:r>
            <a:r>
              <a:rPr sz="1500">
                <a:solidFill>
                  <a:srgbClr val="424242"/>
                </a:solidFill>
                <a:latin typeface="Arial"/>
                <a:cs typeface="Arial"/>
              </a:rPr>
              <a:t>and</a:t>
            </a:r>
            <a:r>
              <a:rPr sz="1500" spc="35">
                <a:solidFill>
                  <a:srgbClr val="424242"/>
                </a:solidFill>
                <a:latin typeface="Arial"/>
                <a:cs typeface="Arial"/>
              </a:rPr>
              <a:t> </a:t>
            </a:r>
            <a:r>
              <a:rPr sz="1500">
                <a:solidFill>
                  <a:srgbClr val="424242"/>
                </a:solidFill>
                <a:latin typeface="Arial"/>
                <a:cs typeface="Arial"/>
              </a:rPr>
              <a:t>only</a:t>
            </a:r>
            <a:r>
              <a:rPr sz="1500" spc="35">
                <a:solidFill>
                  <a:srgbClr val="424242"/>
                </a:solidFill>
                <a:latin typeface="Arial"/>
                <a:cs typeface="Arial"/>
              </a:rPr>
              <a:t> </a:t>
            </a:r>
            <a:r>
              <a:rPr sz="1500">
                <a:solidFill>
                  <a:srgbClr val="424242"/>
                </a:solidFill>
                <a:latin typeface="Arial"/>
                <a:cs typeface="Arial"/>
              </a:rPr>
              <a:t>about</a:t>
            </a:r>
            <a:r>
              <a:rPr sz="1500" spc="35">
                <a:solidFill>
                  <a:srgbClr val="424242"/>
                </a:solidFill>
                <a:latin typeface="Arial"/>
                <a:cs typeface="Arial"/>
              </a:rPr>
              <a:t> </a:t>
            </a:r>
            <a:r>
              <a:rPr sz="1500">
                <a:solidFill>
                  <a:srgbClr val="424242"/>
                </a:solidFill>
                <a:latin typeface="Arial"/>
                <a:cs typeface="Arial"/>
              </a:rPr>
              <a:t>half</a:t>
            </a:r>
            <a:r>
              <a:rPr sz="1500" spc="35">
                <a:solidFill>
                  <a:srgbClr val="424242"/>
                </a:solidFill>
                <a:latin typeface="Arial"/>
                <a:cs typeface="Arial"/>
              </a:rPr>
              <a:t> </a:t>
            </a:r>
            <a:r>
              <a:rPr sz="1500">
                <a:solidFill>
                  <a:srgbClr val="424242"/>
                </a:solidFill>
                <a:latin typeface="Arial"/>
                <a:cs typeface="Arial"/>
              </a:rPr>
              <a:t>of</a:t>
            </a:r>
            <a:r>
              <a:rPr sz="1500" spc="35">
                <a:solidFill>
                  <a:srgbClr val="424242"/>
                </a:solidFill>
                <a:latin typeface="Arial"/>
                <a:cs typeface="Arial"/>
              </a:rPr>
              <a:t> </a:t>
            </a:r>
            <a:r>
              <a:rPr sz="1500">
                <a:solidFill>
                  <a:srgbClr val="424242"/>
                </a:solidFill>
                <a:latin typeface="Arial"/>
                <a:cs typeface="Arial"/>
              </a:rPr>
              <a:t>the</a:t>
            </a:r>
            <a:r>
              <a:rPr sz="1500" spc="35">
                <a:solidFill>
                  <a:srgbClr val="424242"/>
                </a:solidFill>
                <a:latin typeface="Arial"/>
                <a:cs typeface="Arial"/>
              </a:rPr>
              <a:t> </a:t>
            </a:r>
            <a:r>
              <a:rPr sz="1500">
                <a:solidFill>
                  <a:srgbClr val="424242"/>
                </a:solidFill>
                <a:latin typeface="Arial"/>
                <a:cs typeface="Arial"/>
              </a:rPr>
              <a:t>results</a:t>
            </a:r>
            <a:r>
              <a:rPr sz="1500" spc="35">
                <a:solidFill>
                  <a:srgbClr val="424242"/>
                </a:solidFill>
                <a:latin typeface="Arial"/>
                <a:cs typeface="Arial"/>
              </a:rPr>
              <a:t> </a:t>
            </a:r>
            <a:r>
              <a:rPr sz="1500" spc="-25">
                <a:solidFill>
                  <a:srgbClr val="424242"/>
                </a:solidFill>
                <a:latin typeface="Arial"/>
                <a:cs typeface="Arial"/>
              </a:rPr>
              <a:t>are </a:t>
            </a:r>
            <a:r>
              <a:rPr sz="1500" spc="-10">
                <a:solidFill>
                  <a:srgbClr val="424242"/>
                </a:solidFill>
                <a:latin typeface="Arial"/>
                <a:cs typeface="Arial"/>
              </a:rPr>
              <a:t>actionable</a:t>
            </a:r>
            <a:endParaRPr sz="1500">
              <a:latin typeface="Arial"/>
              <a:cs typeface="Arial"/>
            </a:endParaRPr>
          </a:p>
          <a:p>
            <a:pPr marL="813435" lvl="1" indent="-344170">
              <a:lnSpc>
                <a:spcPct val="100000"/>
              </a:lnSpc>
              <a:spcBef>
                <a:spcPts val="270"/>
              </a:spcBef>
              <a:buChar char="○"/>
              <a:tabLst>
                <a:tab pos="813435" algn="l"/>
              </a:tabLst>
            </a:pPr>
            <a:r>
              <a:rPr sz="1500" spc="-25">
                <a:solidFill>
                  <a:srgbClr val="424242"/>
                </a:solidFill>
                <a:latin typeface="Arial"/>
                <a:cs typeface="Arial"/>
              </a:rPr>
              <a:t>Nessus</a:t>
            </a:r>
            <a:r>
              <a:rPr lang="en-US" sz="1500" spc="-25">
                <a:solidFill>
                  <a:srgbClr val="424242"/>
                </a:solidFill>
                <a:latin typeface="Arial"/>
                <a:cs typeface="Arial"/>
              </a:rPr>
              <a:t> and</a:t>
            </a:r>
            <a:r>
              <a:rPr sz="1500" spc="-60">
                <a:solidFill>
                  <a:srgbClr val="424242"/>
                </a:solidFill>
                <a:latin typeface="Arial"/>
                <a:cs typeface="Arial"/>
              </a:rPr>
              <a:t> </a:t>
            </a:r>
            <a:r>
              <a:rPr sz="1500" err="1">
                <a:solidFill>
                  <a:srgbClr val="424242"/>
                </a:solidFill>
                <a:latin typeface="Arial"/>
                <a:cs typeface="Arial"/>
              </a:rPr>
              <a:t>Nikto</a:t>
            </a:r>
            <a:r>
              <a:rPr lang="en-US" sz="1500">
                <a:solidFill>
                  <a:srgbClr val="424242"/>
                </a:solidFill>
                <a:latin typeface="Arial"/>
                <a:cs typeface="Arial"/>
              </a:rPr>
              <a:t> </a:t>
            </a:r>
            <a:r>
              <a:rPr sz="1500">
                <a:solidFill>
                  <a:srgbClr val="424242"/>
                </a:solidFill>
                <a:latin typeface="Arial"/>
                <a:cs typeface="Arial"/>
              </a:rPr>
              <a:t>are</a:t>
            </a:r>
            <a:r>
              <a:rPr sz="1500" spc="-60">
                <a:solidFill>
                  <a:srgbClr val="424242"/>
                </a:solidFill>
                <a:latin typeface="Arial"/>
                <a:cs typeface="Arial"/>
              </a:rPr>
              <a:t> </a:t>
            </a:r>
            <a:r>
              <a:rPr sz="1500" spc="-10">
                <a:solidFill>
                  <a:srgbClr val="424242"/>
                </a:solidFill>
                <a:latin typeface="Arial"/>
                <a:cs typeface="Arial"/>
              </a:rPr>
              <a:t>some</a:t>
            </a:r>
            <a:r>
              <a:rPr sz="1500" spc="-60">
                <a:solidFill>
                  <a:srgbClr val="424242"/>
                </a:solidFill>
                <a:latin typeface="Arial"/>
                <a:cs typeface="Arial"/>
              </a:rPr>
              <a:t> </a:t>
            </a:r>
            <a:r>
              <a:rPr sz="1500" spc="-10">
                <a:solidFill>
                  <a:srgbClr val="424242"/>
                </a:solidFill>
                <a:latin typeface="Arial"/>
                <a:cs typeface="Arial"/>
              </a:rPr>
              <a:t>examples</a:t>
            </a:r>
            <a:endParaRPr sz="1500">
              <a:latin typeface="Arial"/>
              <a:cs typeface="Arial"/>
            </a:endParaRPr>
          </a:p>
          <a:p>
            <a:pPr marL="356235" marR="276225" indent="-344170">
              <a:lnSpc>
                <a:spcPct val="114999"/>
              </a:lnSpc>
              <a:buChar char="●"/>
              <a:tabLst>
                <a:tab pos="356235" algn="l"/>
              </a:tabLst>
            </a:pPr>
            <a:r>
              <a:rPr sz="1500" spc="-10">
                <a:solidFill>
                  <a:srgbClr val="424242"/>
                </a:solidFill>
                <a:latin typeface="Arial"/>
                <a:cs typeface="Arial"/>
              </a:rPr>
              <a:t>Create</a:t>
            </a:r>
            <a:r>
              <a:rPr sz="1500" spc="-5">
                <a:solidFill>
                  <a:srgbClr val="424242"/>
                </a:solidFill>
                <a:latin typeface="Arial"/>
                <a:cs typeface="Arial"/>
              </a:rPr>
              <a:t> </a:t>
            </a:r>
            <a:r>
              <a:rPr sz="1500">
                <a:solidFill>
                  <a:srgbClr val="424242"/>
                </a:solidFill>
                <a:latin typeface="Arial"/>
                <a:cs typeface="Arial"/>
              </a:rPr>
              <a:t>a </a:t>
            </a:r>
            <a:r>
              <a:rPr sz="1500" spc="-10">
                <a:solidFill>
                  <a:srgbClr val="424242"/>
                </a:solidFill>
                <a:latin typeface="Arial"/>
                <a:cs typeface="Arial"/>
              </a:rPr>
              <a:t>comprehensive</a:t>
            </a:r>
            <a:r>
              <a:rPr sz="1500" spc="-5">
                <a:solidFill>
                  <a:srgbClr val="424242"/>
                </a:solidFill>
                <a:latin typeface="Arial"/>
                <a:cs typeface="Arial"/>
              </a:rPr>
              <a:t> </a:t>
            </a:r>
            <a:r>
              <a:rPr sz="1500">
                <a:solidFill>
                  <a:srgbClr val="424242"/>
                </a:solidFill>
                <a:latin typeface="Arial"/>
                <a:cs typeface="Arial"/>
              </a:rPr>
              <a:t>list of</a:t>
            </a:r>
            <a:r>
              <a:rPr sz="1500" spc="-10">
                <a:solidFill>
                  <a:srgbClr val="424242"/>
                </a:solidFill>
                <a:latin typeface="Arial"/>
                <a:cs typeface="Arial"/>
              </a:rPr>
              <a:t> </a:t>
            </a:r>
            <a:r>
              <a:rPr sz="1500" b="1" i="1" spc="-35">
                <a:solidFill>
                  <a:srgbClr val="424242"/>
                </a:solidFill>
                <a:latin typeface="Arial"/>
                <a:cs typeface="Arial"/>
              </a:rPr>
              <a:t>possible</a:t>
            </a:r>
            <a:r>
              <a:rPr sz="1500" b="1" i="1" spc="15">
                <a:solidFill>
                  <a:srgbClr val="424242"/>
                </a:solidFill>
                <a:latin typeface="Arial"/>
                <a:cs typeface="Arial"/>
              </a:rPr>
              <a:t> </a:t>
            </a:r>
            <a:r>
              <a:rPr sz="1500" b="1" i="1" spc="-20">
                <a:solidFill>
                  <a:srgbClr val="424242"/>
                </a:solidFill>
                <a:latin typeface="Arial"/>
                <a:cs typeface="Arial"/>
              </a:rPr>
              <a:t>vulnerabilities</a:t>
            </a:r>
            <a:r>
              <a:rPr sz="1500" b="1" i="1" spc="-5">
                <a:solidFill>
                  <a:srgbClr val="424242"/>
                </a:solidFill>
                <a:latin typeface="Arial"/>
                <a:cs typeface="Arial"/>
              </a:rPr>
              <a:t> </a:t>
            </a:r>
            <a:r>
              <a:rPr sz="1500">
                <a:solidFill>
                  <a:srgbClr val="424242"/>
                </a:solidFill>
                <a:latin typeface="Arial"/>
                <a:cs typeface="Arial"/>
              </a:rPr>
              <a:t>based on </a:t>
            </a:r>
            <a:r>
              <a:rPr sz="1500" spc="60">
                <a:solidFill>
                  <a:srgbClr val="424242"/>
                </a:solidFill>
                <a:latin typeface="Arial"/>
                <a:cs typeface="Arial"/>
              </a:rPr>
              <a:t>what</a:t>
            </a:r>
            <a:r>
              <a:rPr sz="1500" spc="-5">
                <a:solidFill>
                  <a:srgbClr val="424242"/>
                </a:solidFill>
                <a:latin typeface="Arial"/>
                <a:cs typeface="Arial"/>
              </a:rPr>
              <a:t> </a:t>
            </a:r>
            <a:r>
              <a:rPr sz="1500">
                <a:solidFill>
                  <a:srgbClr val="424242"/>
                </a:solidFill>
                <a:latin typeface="Arial"/>
                <a:cs typeface="Arial"/>
              </a:rPr>
              <a:t>you’ve found</a:t>
            </a:r>
            <a:r>
              <a:rPr sz="1500" spc="-5">
                <a:solidFill>
                  <a:srgbClr val="424242"/>
                </a:solidFill>
                <a:latin typeface="Arial"/>
                <a:cs typeface="Arial"/>
              </a:rPr>
              <a:t> </a:t>
            </a:r>
            <a:r>
              <a:rPr sz="1500" spc="85">
                <a:solidFill>
                  <a:srgbClr val="424242"/>
                </a:solidFill>
                <a:latin typeface="Arial"/>
                <a:cs typeface="Arial"/>
              </a:rPr>
              <a:t>- </a:t>
            </a:r>
            <a:r>
              <a:rPr sz="1500">
                <a:solidFill>
                  <a:srgbClr val="424242"/>
                </a:solidFill>
                <a:latin typeface="Arial"/>
                <a:cs typeface="Arial"/>
              </a:rPr>
              <a:t>exploitation</a:t>
            </a:r>
            <a:r>
              <a:rPr sz="1500" spc="50">
                <a:solidFill>
                  <a:srgbClr val="424242"/>
                </a:solidFill>
                <a:latin typeface="Arial"/>
                <a:cs typeface="Arial"/>
              </a:rPr>
              <a:t> </a:t>
            </a:r>
            <a:r>
              <a:rPr sz="1500">
                <a:solidFill>
                  <a:srgbClr val="424242"/>
                </a:solidFill>
                <a:latin typeface="Arial"/>
                <a:cs typeface="Arial"/>
              </a:rPr>
              <a:t>is</a:t>
            </a:r>
            <a:r>
              <a:rPr sz="1500" spc="50">
                <a:solidFill>
                  <a:srgbClr val="424242"/>
                </a:solidFill>
                <a:latin typeface="Arial"/>
                <a:cs typeface="Arial"/>
              </a:rPr>
              <a:t> </a:t>
            </a:r>
            <a:r>
              <a:rPr sz="1500">
                <a:solidFill>
                  <a:srgbClr val="424242"/>
                </a:solidFill>
                <a:latin typeface="Arial"/>
                <a:cs typeface="Arial"/>
              </a:rPr>
              <a:t>next</a:t>
            </a:r>
            <a:r>
              <a:rPr sz="1500" spc="50">
                <a:solidFill>
                  <a:srgbClr val="424242"/>
                </a:solidFill>
                <a:latin typeface="Arial"/>
                <a:cs typeface="Arial"/>
              </a:rPr>
              <a:t> </a:t>
            </a:r>
            <a:r>
              <a:rPr sz="1500" spc="-20">
                <a:solidFill>
                  <a:srgbClr val="424242"/>
                </a:solidFill>
                <a:latin typeface="Arial"/>
                <a:cs typeface="Arial"/>
              </a:rPr>
              <a:t>phase.</a:t>
            </a:r>
            <a:r>
              <a:rPr sz="1500" spc="50">
                <a:solidFill>
                  <a:srgbClr val="424242"/>
                </a:solidFill>
                <a:latin typeface="Arial"/>
                <a:cs typeface="Arial"/>
              </a:rPr>
              <a:t> </a:t>
            </a:r>
            <a:r>
              <a:rPr sz="1500" u="heavy">
                <a:solidFill>
                  <a:srgbClr val="424242"/>
                </a:solidFill>
                <a:uFill>
                  <a:solidFill>
                    <a:srgbClr val="424242"/>
                  </a:solidFill>
                </a:uFill>
                <a:latin typeface="Arial"/>
                <a:cs typeface="Arial"/>
              </a:rPr>
              <a:t>Don’t</a:t>
            </a:r>
            <a:r>
              <a:rPr sz="1500" u="heavy" spc="55">
                <a:solidFill>
                  <a:srgbClr val="424242"/>
                </a:solidFill>
                <a:uFill>
                  <a:solidFill>
                    <a:srgbClr val="424242"/>
                  </a:solidFill>
                </a:uFill>
                <a:latin typeface="Arial"/>
                <a:cs typeface="Arial"/>
              </a:rPr>
              <a:t> </a:t>
            </a:r>
            <a:r>
              <a:rPr sz="1500" u="heavy">
                <a:solidFill>
                  <a:srgbClr val="424242"/>
                </a:solidFill>
                <a:uFill>
                  <a:solidFill>
                    <a:srgbClr val="424242"/>
                  </a:solidFill>
                </a:uFill>
                <a:latin typeface="Arial"/>
                <a:cs typeface="Arial"/>
              </a:rPr>
              <a:t>rush</a:t>
            </a:r>
            <a:r>
              <a:rPr sz="1500" u="heavy" spc="50">
                <a:solidFill>
                  <a:srgbClr val="424242"/>
                </a:solidFill>
                <a:uFill>
                  <a:solidFill>
                    <a:srgbClr val="424242"/>
                  </a:solidFill>
                </a:uFill>
                <a:latin typeface="Arial"/>
                <a:cs typeface="Arial"/>
              </a:rPr>
              <a:t> </a:t>
            </a:r>
            <a:r>
              <a:rPr sz="1500" u="heavy" spc="-25">
                <a:solidFill>
                  <a:srgbClr val="424242"/>
                </a:solidFill>
                <a:uFill>
                  <a:solidFill>
                    <a:srgbClr val="424242"/>
                  </a:solidFill>
                </a:uFill>
                <a:latin typeface="Arial"/>
                <a:cs typeface="Arial"/>
              </a:rPr>
              <a:t>it!</a:t>
            </a:r>
            <a:endParaRPr sz="150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10"/>
              <a:t>Exploitation</a:t>
            </a:r>
          </a:p>
        </p:txBody>
      </p:sp>
      <p:sp>
        <p:nvSpPr>
          <p:cNvPr id="3" name="object 3"/>
          <p:cNvSpPr txBox="1">
            <a:spLocks noGrp="1"/>
          </p:cNvSpPr>
          <p:nvPr>
            <p:ph type="body" idx="1"/>
          </p:nvPr>
        </p:nvSpPr>
        <p:spPr>
          <a:prstGeom prst="rect">
            <a:avLst/>
          </a:prstGeom>
        </p:spPr>
        <p:txBody>
          <a:bodyPr vert="horz" wrap="square" lIns="0" tIns="46990" rIns="0" bIns="0" rtlCol="0">
            <a:spAutoFit/>
          </a:bodyPr>
          <a:lstStyle/>
          <a:p>
            <a:pPr marL="356235" indent="-343535">
              <a:lnSpc>
                <a:spcPct val="100000"/>
              </a:lnSpc>
              <a:spcBef>
                <a:spcPts val="370"/>
              </a:spcBef>
              <a:buChar char="●"/>
              <a:tabLst>
                <a:tab pos="356235" algn="l"/>
              </a:tabLst>
            </a:pPr>
            <a:r>
              <a:rPr spc="-20"/>
              <a:t>Once</a:t>
            </a:r>
            <a:r>
              <a:rPr spc="30"/>
              <a:t> </a:t>
            </a:r>
            <a:r>
              <a:t>possible</a:t>
            </a:r>
            <a:r>
              <a:rPr spc="35"/>
              <a:t> </a:t>
            </a:r>
            <a:r>
              <a:t>vulnerabilities</a:t>
            </a:r>
            <a:r>
              <a:rPr spc="35"/>
              <a:t> </a:t>
            </a:r>
            <a:r>
              <a:t>are</a:t>
            </a:r>
            <a:r>
              <a:rPr spc="35"/>
              <a:t> </a:t>
            </a:r>
            <a:r>
              <a:t>listed,</a:t>
            </a:r>
            <a:r>
              <a:rPr spc="35"/>
              <a:t> </a:t>
            </a:r>
            <a:r>
              <a:rPr spc="-20"/>
              <a:t>choose</a:t>
            </a:r>
            <a:r>
              <a:rPr spc="30"/>
              <a:t> </a:t>
            </a:r>
            <a:r>
              <a:t>the</a:t>
            </a:r>
            <a:r>
              <a:rPr spc="35"/>
              <a:t> </a:t>
            </a:r>
            <a:r>
              <a:t>most</a:t>
            </a:r>
            <a:r>
              <a:rPr spc="35"/>
              <a:t> </a:t>
            </a:r>
            <a:r>
              <a:t>likely</a:t>
            </a:r>
            <a:r>
              <a:rPr spc="35"/>
              <a:t> </a:t>
            </a:r>
            <a:r>
              <a:t>option</a:t>
            </a:r>
            <a:r>
              <a:rPr spc="35"/>
              <a:t> </a:t>
            </a:r>
            <a:r>
              <a:t>and</a:t>
            </a:r>
            <a:r>
              <a:rPr spc="35"/>
              <a:t> </a:t>
            </a:r>
            <a:r>
              <a:t>pursue</a:t>
            </a:r>
            <a:r>
              <a:rPr spc="30"/>
              <a:t> </a:t>
            </a:r>
            <a:r>
              <a:rPr spc="-25"/>
              <a:t>it!</a:t>
            </a:r>
          </a:p>
          <a:p>
            <a:pPr marL="356235" indent="-343535">
              <a:lnSpc>
                <a:spcPct val="100000"/>
              </a:lnSpc>
              <a:spcBef>
                <a:spcPts val="270"/>
              </a:spcBef>
              <a:buChar char="●"/>
              <a:tabLst>
                <a:tab pos="356235" algn="l"/>
              </a:tabLst>
            </a:pPr>
            <a:r>
              <a:t>If</a:t>
            </a:r>
            <a:r>
              <a:rPr spc="25"/>
              <a:t> </a:t>
            </a:r>
            <a:r>
              <a:t>exploitation</a:t>
            </a:r>
            <a:r>
              <a:rPr spc="30"/>
              <a:t> </a:t>
            </a:r>
            <a:r>
              <a:t>is</a:t>
            </a:r>
            <a:r>
              <a:rPr spc="30"/>
              <a:t> </a:t>
            </a:r>
            <a:r>
              <a:rPr spc="-10"/>
              <a:t>successful,</a:t>
            </a:r>
            <a:r>
              <a:rPr spc="30"/>
              <a:t> </a:t>
            </a:r>
            <a:r>
              <a:t>you</a:t>
            </a:r>
            <a:r>
              <a:rPr spc="30"/>
              <a:t> </a:t>
            </a:r>
            <a:r>
              <a:t>travel</a:t>
            </a:r>
            <a:r>
              <a:rPr spc="30"/>
              <a:t> </a:t>
            </a:r>
            <a:r>
              <a:t>back</a:t>
            </a:r>
            <a:r>
              <a:rPr spc="30"/>
              <a:t> </a:t>
            </a:r>
            <a:r>
              <a:t>to</a:t>
            </a:r>
            <a:r>
              <a:rPr spc="30"/>
              <a:t> </a:t>
            </a:r>
            <a:r>
              <a:t>the</a:t>
            </a:r>
            <a:r>
              <a:rPr spc="30"/>
              <a:t> </a:t>
            </a:r>
            <a:r>
              <a:rPr spc="-25"/>
              <a:t>reconnaissance</a:t>
            </a:r>
            <a:r>
              <a:rPr spc="30"/>
              <a:t> </a:t>
            </a:r>
            <a:r>
              <a:rPr spc="-10"/>
              <a:t>phase</a:t>
            </a:r>
          </a:p>
          <a:p>
            <a:pPr marL="813435" marR="617220" lvl="1" indent="-344170">
              <a:lnSpc>
                <a:spcPct val="114999"/>
              </a:lnSpc>
              <a:buChar char="○"/>
              <a:tabLst>
                <a:tab pos="813435" algn="l"/>
              </a:tabLst>
            </a:pPr>
            <a:r>
              <a:rPr sz="1500" spc="80">
                <a:solidFill>
                  <a:srgbClr val="424242"/>
                </a:solidFill>
                <a:latin typeface="Arial"/>
                <a:cs typeface="Arial"/>
              </a:rPr>
              <a:t>What</a:t>
            </a:r>
            <a:r>
              <a:rPr sz="1500" spc="-40">
                <a:solidFill>
                  <a:srgbClr val="424242"/>
                </a:solidFill>
                <a:latin typeface="Arial"/>
                <a:cs typeface="Arial"/>
              </a:rPr>
              <a:t> </a:t>
            </a:r>
            <a:r>
              <a:rPr sz="1500">
                <a:solidFill>
                  <a:srgbClr val="424242"/>
                </a:solidFill>
                <a:latin typeface="Arial"/>
                <a:cs typeface="Arial"/>
              </a:rPr>
              <a:t>else</a:t>
            </a:r>
            <a:r>
              <a:rPr sz="1500" spc="-40">
                <a:solidFill>
                  <a:srgbClr val="424242"/>
                </a:solidFill>
                <a:latin typeface="Arial"/>
                <a:cs typeface="Arial"/>
              </a:rPr>
              <a:t> </a:t>
            </a:r>
            <a:r>
              <a:rPr sz="1500" spc="-20">
                <a:solidFill>
                  <a:srgbClr val="424242"/>
                </a:solidFill>
                <a:latin typeface="Arial"/>
                <a:cs typeface="Arial"/>
              </a:rPr>
              <a:t>can</a:t>
            </a:r>
            <a:r>
              <a:rPr sz="1500" spc="-40">
                <a:solidFill>
                  <a:srgbClr val="424242"/>
                </a:solidFill>
                <a:latin typeface="Arial"/>
                <a:cs typeface="Arial"/>
              </a:rPr>
              <a:t> </a:t>
            </a:r>
            <a:r>
              <a:rPr sz="1500">
                <a:solidFill>
                  <a:srgbClr val="424242"/>
                </a:solidFill>
                <a:latin typeface="Arial"/>
                <a:cs typeface="Arial"/>
              </a:rPr>
              <a:t>you</a:t>
            </a:r>
            <a:r>
              <a:rPr sz="1500" spc="-40">
                <a:solidFill>
                  <a:srgbClr val="424242"/>
                </a:solidFill>
                <a:latin typeface="Arial"/>
                <a:cs typeface="Arial"/>
              </a:rPr>
              <a:t> </a:t>
            </a:r>
            <a:r>
              <a:rPr sz="1500" spc="-25">
                <a:solidFill>
                  <a:srgbClr val="424242"/>
                </a:solidFill>
                <a:latin typeface="Arial"/>
                <a:cs typeface="Arial"/>
              </a:rPr>
              <a:t>see</a:t>
            </a:r>
            <a:r>
              <a:rPr sz="1500" spc="-40">
                <a:solidFill>
                  <a:srgbClr val="424242"/>
                </a:solidFill>
                <a:latin typeface="Arial"/>
                <a:cs typeface="Arial"/>
              </a:rPr>
              <a:t> </a:t>
            </a:r>
            <a:r>
              <a:rPr sz="1500">
                <a:solidFill>
                  <a:srgbClr val="424242"/>
                </a:solidFill>
                <a:latin typeface="Arial"/>
                <a:cs typeface="Arial"/>
              </a:rPr>
              <a:t>now?</a:t>
            </a:r>
            <a:r>
              <a:rPr sz="1500" spc="-40">
                <a:solidFill>
                  <a:srgbClr val="424242"/>
                </a:solidFill>
                <a:latin typeface="Arial"/>
                <a:cs typeface="Arial"/>
              </a:rPr>
              <a:t> </a:t>
            </a:r>
            <a:r>
              <a:rPr sz="1500" spc="80">
                <a:solidFill>
                  <a:srgbClr val="424242"/>
                </a:solidFill>
                <a:latin typeface="Arial"/>
                <a:cs typeface="Arial"/>
              </a:rPr>
              <a:t>What</a:t>
            </a:r>
            <a:r>
              <a:rPr sz="1500" spc="-40">
                <a:solidFill>
                  <a:srgbClr val="424242"/>
                </a:solidFill>
                <a:latin typeface="Arial"/>
                <a:cs typeface="Arial"/>
              </a:rPr>
              <a:t> </a:t>
            </a:r>
            <a:r>
              <a:rPr sz="1500">
                <a:solidFill>
                  <a:srgbClr val="424242"/>
                </a:solidFill>
                <a:latin typeface="Arial"/>
                <a:cs typeface="Arial"/>
              </a:rPr>
              <a:t>user</a:t>
            </a:r>
            <a:r>
              <a:rPr sz="1500" spc="-40">
                <a:solidFill>
                  <a:srgbClr val="424242"/>
                </a:solidFill>
                <a:latin typeface="Arial"/>
                <a:cs typeface="Arial"/>
              </a:rPr>
              <a:t> </a:t>
            </a:r>
            <a:r>
              <a:rPr sz="1500" spc="-10">
                <a:solidFill>
                  <a:srgbClr val="424242"/>
                </a:solidFill>
                <a:latin typeface="Arial"/>
                <a:cs typeface="Arial"/>
              </a:rPr>
              <a:t>accounts</a:t>
            </a:r>
            <a:r>
              <a:rPr sz="1500" spc="-35">
                <a:solidFill>
                  <a:srgbClr val="424242"/>
                </a:solidFill>
                <a:latin typeface="Arial"/>
                <a:cs typeface="Arial"/>
              </a:rPr>
              <a:t> </a:t>
            </a:r>
            <a:r>
              <a:rPr sz="1500">
                <a:solidFill>
                  <a:srgbClr val="424242"/>
                </a:solidFill>
                <a:latin typeface="Arial"/>
                <a:cs typeface="Arial"/>
              </a:rPr>
              <a:t>are</a:t>
            </a:r>
            <a:r>
              <a:rPr sz="1500" spc="-40">
                <a:solidFill>
                  <a:srgbClr val="424242"/>
                </a:solidFill>
                <a:latin typeface="Arial"/>
                <a:cs typeface="Arial"/>
              </a:rPr>
              <a:t> </a:t>
            </a:r>
            <a:r>
              <a:rPr sz="1500" spc="-20">
                <a:solidFill>
                  <a:srgbClr val="424242"/>
                </a:solidFill>
                <a:latin typeface="Arial"/>
                <a:cs typeface="Arial"/>
              </a:rPr>
              <a:t>there?</a:t>
            </a:r>
            <a:r>
              <a:rPr sz="1500" spc="-40">
                <a:solidFill>
                  <a:srgbClr val="424242"/>
                </a:solidFill>
                <a:latin typeface="Arial"/>
                <a:cs typeface="Arial"/>
              </a:rPr>
              <a:t> </a:t>
            </a:r>
            <a:r>
              <a:rPr sz="1500">
                <a:solidFill>
                  <a:srgbClr val="424242"/>
                </a:solidFill>
                <a:latin typeface="Arial"/>
                <a:cs typeface="Arial"/>
              </a:rPr>
              <a:t>Interesting</a:t>
            </a:r>
            <a:r>
              <a:rPr sz="1500" spc="-40">
                <a:solidFill>
                  <a:srgbClr val="424242"/>
                </a:solidFill>
                <a:latin typeface="Arial"/>
                <a:cs typeface="Arial"/>
              </a:rPr>
              <a:t> </a:t>
            </a:r>
            <a:r>
              <a:rPr sz="1500" spc="-10">
                <a:solidFill>
                  <a:srgbClr val="424242"/>
                </a:solidFill>
                <a:latin typeface="Arial"/>
                <a:cs typeface="Arial"/>
              </a:rPr>
              <a:t>ﬁles? Credentials?</a:t>
            </a:r>
            <a:endParaRPr sz="1500">
              <a:latin typeface="Arial"/>
              <a:cs typeface="Arial"/>
            </a:endParaRPr>
          </a:p>
          <a:p>
            <a:pPr marL="356235" indent="-343535">
              <a:lnSpc>
                <a:spcPct val="100000"/>
              </a:lnSpc>
              <a:spcBef>
                <a:spcPts val="270"/>
              </a:spcBef>
              <a:buChar char="●"/>
              <a:tabLst>
                <a:tab pos="356235" algn="l"/>
              </a:tabLst>
            </a:pPr>
            <a:r>
              <a:t>Privilege</a:t>
            </a:r>
            <a:r>
              <a:rPr spc="15"/>
              <a:t> </a:t>
            </a:r>
            <a:r>
              <a:rPr spc="-10"/>
              <a:t>Escalation</a:t>
            </a:r>
          </a:p>
          <a:p>
            <a:pPr marL="813435" lvl="1" indent="-344170">
              <a:lnSpc>
                <a:spcPct val="100000"/>
              </a:lnSpc>
              <a:spcBef>
                <a:spcPts val="270"/>
              </a:spcBef>
              <a:buChar char="○"/>
              <a:tabLst>
                <a:tab pos="813435" algn="l"/>
              </a:tabLst>
            </a:pPr>
            <a:r>
              <a:rPr sz="1500" spc="-40">
                <a:solidFill>
                  <a:srgbClr val="424242"/>
                </a:solidFill>
                <a:latin typeface="Arial"/>
                <a:cs typeface="Arial"/>
              </a:rPr>
              <a:t>Can</a:t>
            </a:r>
            <a:r>
              <a:rPr sz="1500" spc="-5">
                <a:solidFill>
                  <a:srgbClr val="424242"/>
                </a:solidFill>
                <a:latin typeface="Arial"/>
                <a:cs typeface="Arial"/>
              </a:rPr>
              <a:t> </a:t>
            </a:r>
            <a:r>
              <a:rPr sz="1500">
                <a:solidFill>
                  <a:srgbClr val="424242"/>
                </a:solidFill>
                <a:latin typeface="Arial"/>
                <a:cs typeface="Arial"/>
              </a:rPr>
              <a:t>you</a:t>
            </a:r>
            <a:r>
              <a:rPr sz="1500" spc="-5">
                <a:solidFill>
                  <a:srgbClr val="424242"/>
                </a:solidFill>
                <a:latin typeface="Arial"/>
                <a:cs typeface="Arial"/>
              </a:rPr>
              <a:t> </a:t>
            </a:r>
            <a:r>
              <a:rPr sz="1500" spc="-10">
                <a:solidFill>
                  <a:srgbClr val="424242"/>
                </a:solidFill>
                <a:latin typeface="Arial"/>
                <a:cs typeface="Arial"/>
              </a:rPr>
              <a:t>become</a:t>
            </a:r>
            <a:r>
              <a:rPr sz="1500" spc="-5">
                <a:solidFill>
                  <a:srgbClr val="424242"/>
                </a:solidFill>
                <a:latin typeface="Arial"/>
                <a:cs typeface="Arial"/>
              </a:rPr>
              <a:t> </a:t>
            </a:r>
            <a:r>
              <a:rPr sz="1500" spc="-10">
                <a:solidFill>
                  <a:srgbClr val="424242"/>
                </a:solidFill>
                <a:latin typeface="Arial"/>
                <a:cs typeface="Arial"/>
              </a:rPr>
              <a:t>admin/root?</a:t>
            </a:r>
            <a:r>
              <a:rPr sz="1500" spc="-5">
                <a:solidFill>
                  <a:srgbClr val="424242"/>
                </a:solidFill>
                <a:latin typeface="Arial"/>
                <a:cs typeface="Arial"/>
              </a:rPr>
              <a:t> </a:t>
            </a:r>
            <a:r>
              <a:rPr sz="1500" spc="-40">
                <a:solidFill>
                  <a:srgbClr val="424242"/>
                </a:solidFill>
                <a:latin typeface="Arial"/>
                <a:cs typeface="Arial"/>
              </a:rPr>
              <a:t>Can</a:t>
            </a:r>
            <a:r>
              <a:rPr sz="1500" spc="-5">
                <a:solidFill>
                  <a:srgbClr val="424242"/>
                </a:solidFill>
                <a:latin typeface="Arial"/>
                <a:cs typeface="Arial"/>
              </a:rPr>
              <a:t> </a:t>
            </a:r>
            <a:r>
              <a:rPr sz="1500">
                <a:solidFill>
                  <a:srgbClr val="424242"/>
                </a:solidFill>
                <a:latin typeface="Arial"/>
                <a:cs typeface="Arial"/>
              </a:rPr>
              <a:t>you</a:t>
            </a:r>
            <a:r>
              <a:rPr sz="1500" spc="-5">
                <a:solidFill>
                  <a:srgbClr val="424242"/>
                </a:solidFill>
                <a:latin typeface="Arial"/>
                <a:cs typeface="Arial"/>
              </a:rPr>
              <a:t> </a:t>
            </a:r>
            <a:r>
              <a:rPr sz="1500">
                <a:solidFill>
                  <a:srgbClr val="424242"/>
                </a:solidFill>
                <a:latin typeface="Arial"/>
                <a:cs typeface="Arial"/>
              </a:rPr>
              <a:t>pivot</a:t>
            </a:r>
            <a:r>
              <a:rPr sz="1500" spc="-5">
                <a:solidFill>
                  <a:srgbClr val="424242"/>
                </a:solidFill>
                <a:latin typeface="Arial"/>
                <a:cs typeface="Arial"/>
              </a:rPr>
              <a:t> </a:t>
            </a:r>
            <a:r>
              <a:rPr sz="1500">
                <a:solidFill>
                  <a:srgbClr val="424242"/>
                </a:solidFill>
                <a:latin typeface="Arial"/>
                <a:cs typeface="Arial"/>
              </a:rPr>
              <a:t>to</a:t>
            </a:r>
            <a:r>
              <a:rPr sz="1500" spc="-5">
                <a:solidFill>
                  <a:srgbClr val="424242"/>
                </a:solidFill>
                <a:latin typeface="Arial"/>
                <a:cs typeface="Arial"/>
              </a:rPr>
              <a:t> </a:t>
            </a:r>
            <a:r>
              <a:rPr sz="1500">
                <a:solidFill>
                  <a:srgbClr val="424242"/>
                </a:solidFill>
                <a:latin typeface="Arial"/>
                <a:cs typeface="Arial"/>
              </a:rPr>
              <a:t>other</a:t>
            </a:r>
            <a:r>
              <a:rPr sz="1500" spc="-5">
                <a:solidFill>
                  <a:srgbClr val="424242"/>
                </a:solidFill>
                <a:latin typeface="Arial"/>
                <a:cs typeface="Arial"/>
              </a:rPr>
              <a:t> </a:t>
            </a:r>
            <a:r>
              <a:rPr sz="1500" spc="-10">
                <a:solidFill>
                  <a:srgbClr val="424242"/>
                </a:solidFill>
                <a:latin typeface="Arial"/>
                <a:cs typeface="Arial"/>
              </a:rPr>
              <a:t>accounts?</a:t>
            </a:r>
            <a:endParaRPr sz="1500">
              <a:latin typeface="Arial"/>
              <a:cs typeface="Arial"/>
            </a:endParaRPr>
          </a:p>
          <a:p>
            <a:pPr marL="356235" indent="-343535">
              <a:lnSpc>
                <a:spcPct val="100000"/>
              </a:lnSpc>
              <a:spcBef>
                <a:spcPts val="270"/>
              </a:spcBef>
              <a:buChar char="●"/>
              <a:tabLst>
                <a:tab pos="356235" algn="l"/>
              </a:tabLst>
            </a:pPr>
            <a:r>
              <a:t>Network</a:t>
            </a:r>
            <a:r>
              <a:rPr spc="250"/>
              <a:t> </a:t>
            </a:r>
            <a:r>
              <a:rPr spc="-10"/>
              <a:t>pivoting</a:t>
            </a:r>
          </a:p>
          <a:p>
            <a:pPr marL="813435" marR="5080" lvl="1" indent="-344170">
              <a:lnSpc>
                <a:spcPct val="114999"/>
              </a:lnSpc>
              <a:buChar char="○"/>
              <a:tabLst>
                <a:tab pos="813435" algn="l"/>
              </a:tabLst>
            </a:pPr>
            <a:r>
              <a:rPr sz="1500" spc="80">
                <a:solidFill>
                  <a:srgbClr val="424242"/>
                </a:solidFill>
                <a:latin typeface="Arial"/>
                <a:cs typeface="Arial"/>
              </a:rPr>
              <a:t>What</a:t>
            </a:r>
            <a:r>
              <a:rPr sz="1500" spc="-25">
                <a:solidFill>
                  <a:srgbClr val="424242"/>
                </a:solidFill>
                <a:latin typeface="Arial"/>
                <a:cs typeface="Arial"/>
              </a:rPr>
              <a:t> </a:t>
            </a:r>
            <a:r>
              <a:rPr sz="1500">
                <a:solidFill>
                  <a:srgbClr val="424242"/>
                </a:solidFill>
                <a:latin typeface="Arial"/>
                <a:cs typeface="Arial"/>
              </a:rPr>
              <a:t>networks</a:t>
            </a:r>
            <a:r>
              <a:rPr sz="1500" spc="-25">
                <a:solidFill>
                  <a:srgbClr val="424242"/>
                </a:solidFill>
                <a:latin typeface="Arial"/>
                <a:cs typeface="Arial"/>
              </a:rPr>
              <a:t> </a:t>
            </a:r>
            <a:r>
              <a:rPr sz="1500">
                <a:solidFill>
                  <a:srgbClr val="424242"/>
                </a:solidFill>
                <a:latin typeface="Arial"/>
                <a:cs typeface="Arial"/>
              </a:rPr>
              <a:t>does</a:t>
            </a:r>
            <a:r>
              <a:rPr sz="1500" spc="-25">
                <a:solidFill>
                  <a:srgbClr val="424242"/>
                </a:solidFill>
                <a:latin typeface="Arial"/>
                <a:cs typeface="Arial"/>
              </a:rPr>
              <a:t> </a:t>
            </a:r>
            <a:r>
              <a:rPr sz="1500">
                <a:solidFill>
                  <a:srgbClr val="424242"/>
                </a:solidFill>
                <a:latin typeface="Arial"/>
                <a:cs typeface="Arial"/>
              </a:rPr>
              <a:t>the</a:t>
            </a:r>
            <a:r>
              <a:rPr sz="1500" spc="-25">
                <a:solidFill>
                  <a:srgbClr val="424242"/>
                </a:solidFill>
                <a:latin typeface="Arial"/>
                <a:cs typeface="Arial"/>
              </a:rPr>
              <a:t> </a:t>
            </a:r>
            <a:r>
              <a:rPr sz="1500" spc="-10">
                <a:solidFill>
                  <a:srgbClr val="424242"/>
                </a:solidFill>
                <a:latin typeface="Arial"/>
                <a:cs typeface="Arial"/>
              </a:rPr>
              <a:t>machine</a:t>
            </a:r>
            <a:r>
              <a:rPr sz="1500" spc="-25">
                <a:solidFill>
                  <a:srgbClr val="424242"/>
                </a:solidFill>
                <a:latin typeface="Arial"/>
                <a:cs typeface="Arial"/>
              </a:rPr>
              <a:t> </a:t>
            </a:r>
            <a:r>
              <a:rPr sz="1500" spc="-10">
                <a:solidFill>
                  <a:srgbClr val="424242"/>
                </a:solidFill>
                <a:latin typeface="Arial"/>
                <a:cs typeface="Arial"/>
              </a:rPr>
              <a:t>have</a:t>
            </a:r>
            <a:r>
              <a:rPr sz="1500" spc="-20">
                <a:solidFill>
                  <a:srgbClr val="424242"/>
                </a:solidFill>
                <a:latin typeface="Arial"/>
                <a:cs typeface="Arial"/>
              </a:rPr>
              <a:t> </a:t>
            </a:r>
            <a:r>
              <a:rPr sz="1500">
                <a:solidFill>
                  <a:srgbClr val="424242"/>
                </a:solidFill>
                <a:latin typeface="Arial"/>
                <a:cs typeface="Arial"/>
              </a:rPr>
              <a:t>on</a:t>
            </a:r>
            <a:r>
              <a:rPr sz="1500" spc="-25">
                <a:solidFill>
                  <a:srgbClr val="424242"/>
                </a:solidFill>
                <a:latin typeface="Arial"/>
                <a:cs typeface="Arial"/>
              </a:rPr>
              <a:t> </a:t>
            </a:r>
            <a:r>
              <a:rPr sz="1500">
                <a:solidFill>
                  <a:srgbClr val="424242"/>
                </a:solidFill>
                <a:latin typeface="Arial"/>
                <a:cs typeface="Arial"/>
              </a:rPr>
              <a:t>it?</a:t>
            </a:r>
            <a:r>
              <a:rPr sz="1500" spc="-25">
                <a:solidFill>
                  <a:srgbClr val="424242"/>
                </a:solidFill>
                <a:latin typeface="Arial"/>
                <a:cs typeface="Arial"/>
              </a:rPr>
              <a:t> </a:t>
            </a:r>
            <a:r>
              <a:rPr sz="1500" spc="80">
                <a:solidFill>
                  <a:srgbClr val="424242"/>
                </a:solidFill>
                <a:latin typeface="Arial"/>
                <a:cs typeface="Arial"/>
              </a:rPr>
              <a:t>What</a:t>
            </a:r>
            <a:r>
              <a:rPr sz="1500" spc="-25">
                <a:solidFill>
                  <a:srgbClr val="424242"/>
                </a:solidFill>
                <a:latin typeface="Arial"/>
                <a:cs typeface="Arial"/>
              </a:rPr>
              <a:t> </a:t>
            </a:r>
            <a:r>
              <a:rPr sz="1500" spc="-10">
                <a:solidFill>
                  <a:srgbClr val="424242"/>
                </a:solidFill>
                <a:latin typeface="Arial"/>
                <a:cs typeface="Arial"/>
              </a:rPr>
              <a:t>increased</a:t>
            </a:r>
            <a:r>
              <a:rPr sz="1500" spc="-25">
                <a:solidFill>
                  <a:srgbClr val="424242"/>
                </a:solidFill>
                <a:latin typeface="Arial"/>
                <a:cs typeface="Arial"/>
              </a:rPr>
              <a:t> </a:t>
            </a:r>
            <a:r>
              <a:rPr sz="1500" spc="-50">
                <a:solidFill>
                  <a:srgbClr val="424242"/>
                </a:solidFill>
                <a:latin typeface="Arial"/>
                <a:cs typeface="Arial"/>
              </a:rPr>
              <a:t>access</a:t>
            </a:r>
            <a:r>
              <a:rPr sz="1500" spc="-25">
                <a:solidFill>
                  <a:srgbClr val="424242"/>
                </a:solidFill>
                <a:latin typeface="Arial"/>
                <a:cs typeface="Arial"/>
              </a:rPr>
              <a:t> </a:t>
            </a:r>
            <a:r>
              <a:rPr sz="1500">
                <a:solidFill>
                  <a:srgbClr val="424242"/>
                </a:solidFill>
                <a:latin typeface="Arial"/>
                <a:cs typeface="Arial"/>
              </a:rPr>
              <a:t>do</a:t>
            </a:r>
            <a:r>
              <a:rPr sz="1500" spc="-20">
                <a:solidFill>
                  <a:srgbClr val="424242"/>
                </a:solidFill>
                <a:latin typeface="Arial"/>
                <a:cs typeface="Arial"/>
              </a:rPr>
              <a:t> </a:t>
            </a:r>
            <a:r>
              <a:rPr sz="1500">
                <a:solidFill>
                  <a:srgbClr val="424242"/>
                </a:solidFill>
                <a:latin typeface="Arial"/>
                <a:cs typeface="Arial"/>
              </a:rPr>
              <a:t>you</a:t>
            </a:r>
            <a:r>
              <a:rPr sz="1500" spc="-25">
                <a:solidFill>
                  <a:srgbClr val="424242"/>
                </a:solidFill>
                <a:latin typeface="Arial"/>
                <a:cs typeface="Arial"/>
              </a:rPr>
              <a:t> </a:t>
            </a:r>
            <a:r>
              <a:rPr sz="1500" spc="-10">
                <a:solidFill>
                  <a:srgbClr val="424242"/>
                </a:solidFill>
                <a:latin typeface="Arial"/>
                <a:cs typeface="Arial"/>
              </a:rPr>
              <a:t>have</a:t>
            </a:r>
            <a:r>
              <a:rPr sz="1500" spc="-25">
                <a:solidFill>
                  <a:srgbClr val="424242"/>
                </a:solidFill>
                <a:latin typeface="Arial"/>
                <a:cs typeface="Arial"/>
              </a:rPr>
              <a:t> to </a:t>
            </a:r>
            <a:r>
              <a:rPr sz="1500">
                <a:solidFill>
                  <a:srgbClr val="424242"/>
                </a:solidFill>
                <a:latin typeface="Arial"/>
                <a:cs typeface="Arial"/>
              </a:rPr>
              <a:t>other</a:t>
            </a:r>
            <a:r>
              <a:rPr sz="1500" spc="65">
                <a:solidFill>
                  <a:srgbClr val="424242"/>
                </a:solidFill>
                <a:latin typeface="Arial"/>
                <a:cs typeface="Arial"/>
              </a:rPr>
              <a:t> </a:t>
            </a:r>
            <a:r>
              <a:rPr sz="1500" spc="-10">
                <a:solidFill>
                  <a:srgbClr val="424242"/>
                </a:solidFill>
                <a:latin typeface="Arial"/>
                <a:cs typeface="Arial"/>
              </a:rPr>
              <a:t>systems?</a:t>
            </a:r>
            <a:endParaRPr sz="1500">
              <a:latin typeface="Arial"/>
              <a:cs typeface="Arial"/>
            </a:endParaRPr>
          </a:p>
          <a:p>
            <a:pPr marL="356235" marR="29209" indent="-344170">
              <a:lnSpc>
                <a:spcPct val="114999"/>
              </a:lnSpc>
              <a:buChar char="●"/>
              <a:tabLst>
                <a:tab pos="356235" algn="l"/>
              </a:tabLst>
            </a:pPr>
            <a:r>
              <a:t>Establish</a:t>
            </a:r>
            <a:r>
              <a:rPr spc="-35"/>
              <a:t> </a:t>
            </a:r>
            <a:r>
              <a:rPr spc="-10"/>
              <a:t>persistence</a:t>
            </a:r>
            <a:r>
              <a:rPr spc="-35"/>
              <a:t> </a:t>
            </a:r>
            <a:r>
              <a:rPr spc="135"/>
              <a:t>-</a:t>
            </a:r>
            <a:r>
              <a:rPr spc="-35"/>
              <a:t> </a:t>
            </a:r>
            <a:r>
              <a:rPr spc="60"/>
              <a:t>what</a:t>
            </a:r>
            <a:r>
              <a:rPr spc="-35"/>
              <a:t> </a:t>
            </a:r>
            <a:r>
              <a:rPr spc="-10"/>
              <a:t>changes</a:t>
            </a:r>
            <a:r>
              <a:rPr spc="-30"/>
              <a:t> </a:t>
            </a:r>
            <a:r>
              <a:rPr spc="-20"/>
              <a:t>can</a:t>
            </a:r>
            <a:r>
              <a:rPr spc="-35"/>
              <a:t> </a:t>
            </a:r>
            <a:r>
              <a:t>you</a:t>
            </a:r>
            <a:r>
              <a:rPr spc="-35"/>
              <a:t> </a:t>
            </a:r>
            <a:r>
              <a:rPr spc="-10"/>
              <a:t>make</a:t>
            </a:r>
            <a:r>
              <a:rPr spc="-35"/>
              <a:t> </a:t>
            </a:r>
            <a:r>
              <a:t>to</a:t>
            </a:r>
            <a:r>
              <a:rPr spc="-30"/>
              <a:t> </a:t>
            </a:r>
            <a:r>
              <a:rPr spc="-10"/>
              <a:t>ensure</a:t>
            </a:r>
            <a:r>
              <a:rPr spc="-35"/>
              <a:t> </a:t>
            </a:r>
            <a:r>
              <a:t>you</a:t>
            </a:r>
            <a:r>
              <a:rPr spc="-35"/>
              <a:t> </a:t>
            </a:r>
            <a:r>
              <a:rPr spc="-10"/>
              <a:t>have</a:t>
            </a:r>
            <a:r>
              <a:rPr spc="-35"/>
              <a:t> </a:t>
            </a:r>
            <a:r>
              <a:rPr spc="-50"/>
              <a:t>access</a:t>
            </a:r>
            <a:r>
              <a:rPr spc="-35"/>
              <a:t> </a:t>
            </a:r>
            <a:r>
              <a:rPr spc="-10"/>
              <a:t>even</a:t>
            </a:r>
            <a:r>
              <a:rPr spc="-30"/>
              <a:t> </a:t>
            </a:r>
            <a:r>
              <a:t>if</a:t>
            </a:r>
            <a:r>
              <a:rPr spc="-35"/>
              <a:t> </a:t>
            </a:r>
            <a:r>
              <a:rPr spc="-25"/>
              <a:t>the </a:t>
            </a:r>
            <a:r>
              <a:rPr spc="-10"/>
              <a:t>machine</a:t>
            </a:r>
            <a:r>
              <a:rPr spc="15"/>
              <a:t> </a:t>
            </a:r>
            <a:r>
              <a:t>is</a:t>
            </a:r>
            <a:r>
              <a:rPr spc="15"/>
              <a:t> </a:t>
            </a:r>
            <a:r>
              <a:t>rebooted/web</a:t>
            </a:r>
            <a:r>
              <a:rPr spc="20"/>
              <a:t> </a:t>
            </a:r>
            <a:r>
              <a:t>shell</a:t>
            </a:r>
            <a:r>
              <a:rPr spc="15"/>
              <a:t> </a:t>
            </a:r>
            <a:r>
              <a:rPr spc="-10"/>
              <a:t>discovered/connection</a:t>
            </a:r>
            <a:r>
              <a:rPr spc="20"/>
              <a:t> </a:t>
            </a:r>
            <a:r>
              <a:rPr spc="-10"/>
              <a:t>broken?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27278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On-screen Show (16:9)</PresentationFormat>
  <Slides>25</Slides>
  <Notes>0</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Penetration Testing: Introduction and Reconnaissance</vt:lpstr>
      <vt:lpstr>Introduction to Penetration Testing</vt:lpstr>
      <vt:lpstr>Penetration Testing Overview</vt:lpstr>
      <vt:lpstr>Steps of Penetration Testing</vt:lpstr>
      <vt:lpstr>Penetration Testing Steps</vt:lpstr>
      <vt:lpstr>Information Gathering</vt:lpstr>
      <vt:lpstr>Fingerprinting/Scanning</vt:lpstr>
      <vt:lpstr>Vulnerability Assessment</vt:lpstr>
      <vt:lpstr>Exploitation</vt:lpstr>
      <vt:lpstr>Reporting</vt:lpstr>
      <vt:lpstr>Installing Kali Linux</vt:lpstr>
      <vt:lpstr>What is a Virtual Machine?</vt:lpstr>
      <vt:lpstr>Step One – Installing VMware</vt:lpstr>
      <vt:lpstr>Step Two – Installing Kali</vt:lpstr>
      <vt:lpstr>Reconnaissance</vt:lpstr>
      <vt:lpstr>Information Gathering</vt:lpstr>
      <vt:lpstr>Passive vs Active Scanning</vt:lpstr>
      <vt:lpstr>Ping Scan</vt:lpstr>
      <vt:lpstr>PowerPoint Presentation</vt:lpstr>
      <vt:lpstr>Fingerprinting - Operating Systems</vt:lpstr>
      <vt:lpstr>Port Scanning</vt:lpstr>
      <vt:lpstr>Network Diagram</vt:lpstr>
      <vt:lpstr>PowerPoint Presentation</vt:lpstr>
      <vt:lpstr>Activity</vt:lpstr>
      <vt:lpstr>Reconnaissance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September - Pentesting Intro &amp; Recon</dc:title>
  <cp:revision>1</cp:revision>
  <dcterms:created xsi:type="dcterms:W3CDTF">2023-09-04T18:17:55Z</dcterms:created>
  <dcterms:modified xsi:type="dcterms:W3CDTF">2023-09-13T00:23:49Z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