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13803-F350-4E90-9539-655BDAA90DF0}" v="339" dt="2022-11-09T02:05:45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cy Taylor" userId="GhGeuk+K83dlRSpAxVFmQEExZisaXGnYP2/7VGIEiuw=" providerId="None" clId="Web-{CDD13803-F350-4E90-9539-655BDAA90DF0}"/>
    <pc:docChg chg="addSld modSld sldOrd addMainMaster delMainMaster">
      <pc:chgData name="Quincy Taylor" userId="GhGeuk+K83dlRSpAxVFmQEExZisaXGnYP2/7VGIEiuw=" providerId="None" clId="Web-{CDD13803-F350-4E90-9539-655BDAA90DF0}" dt="2022-11-09T02:05:45.268" v="308" actId="20577"/>
      <pc:docMkLst>
        <pc:docMk/>
      </pc:docMkLst>
      <pc:sldChg chg="addSp modSp mod modClrScheme chgLayout">
        <pc:chgData name="Quincy Taylor" userId="GhGeuk+K83dlRSpAxVFmQEExZisaXGnYP2/7VGIEiuw=" providerId="None" clId="Web-{CDD13803-F350-4E90-9539-655BDAA90DF0}" dt="2022-11-09T01:46:48.884" v="60"/>
        <pc:sldMkLst>
          <pc:docMk/>
          <pc:sldMk cId="109857222" sldId="256"/>
        </pc:sldMkLst>
        <pc:spChg chg="mod ord">
          <ac:chgData name="Quincy Taylor" userId="GhGeuk+K83dlRSpAxVFmQEExZisaXGnYP2/7VGIEiuw=" providerId="None" clId="Web-{CDD13803-F350-4E90-9539-655BDAA90DF0}" dt="2022-11-09T01:46:48.884" v="6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Quincy Taylor" userId="GhGeuk+K83dlRSpAxVFmQEExZisaXGnYP2/7VGIEiuw=" providerId="None" clId="Web-{CDD13803-F350-4E90-9539-655BDAA90DF0}" dt="2022-11-09T01:46:48.884" v="6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Quincy Taylor" userId="GhGeuk+K83dlRSpAxVFmQEExZisaXGnYP2/7VGIEiuw=" providerId="None" clId="Web-{CDD13803-F350-4E90-9539-655BDAA90DF0}" dt="2022-11-09T01:43:33.554" v="50" actId="1076"/>
          <ac:spMkLst>
            <pc:docMk/>
            <pc:sldMk cId="109857222" sldId="256"/>
            <ac:spMk id="5" creationId="{C96DA008-0D45-C62B-B076-C99665D859B4}"/>
          </ac:spMkLst>
        </pc:spChg>
      </pc:sldChg>
      <pc:sldChg chg="addSp delSp modSp new mod modClrScheme chgLayout">
        <pc:chgData name="Quincy Taylor" userId="GhGeuk+K83dlRSpAxVFmQEExZisaXGnYP2/7VGIEiuw=" providerId="None" clId="Web-{CDD13803-F350-4E90-9539-655BDAA90DF0}" dt="2022-11-09T01:48:42.385" v="86" actId="1076"/>
        <pc:sldMkLst>
          <pc:docMk/>
          <pc:sldMk cId="3348568083" sldId="257"/>
        </pc:sldMkLst>
        <pc:spChg chg="del mod ord">
          <ac:chgData name="Quincy Taylor" userId="GhGeuk+K83dlRSpAxVFmQEExZisaXGnYP2/7VGIEiuw=" providerId="None" clId="Web-{CDD13803-F350-4E90-9539-655BDAA90DF0}" dt="2022-11-09T01:48:32.056" v="84"/>
          <ac:spMkLst>
            <pc:docMk/>
            <pc:sldMk cId="3348568083" sldId="257"/>
            <ac:spMk id="2" creationId="{0B17978A-5BA3-400B-CFD2-9BF3ADA26219}"/>
          </ac:spMkLst>
        </pc:spChg>
        <pc:spChg chg="del mod ord">
          <ac:chgData name="Quincy Taylor" userId="GhGeuk+K83dlRSpAxVFmQEExZisaXGnYP2/7VGIEiuw=" providerId="None" clId="Web-{CDD13803-F350-4E90-9539-655BDAA90DF0}" dt="2022-11-09T01:48:26.400" v="83"/>
          <ac:spMkLst>
            <pc:docMk/>
            <pc:sldMk cId="3348568083" sldId="257"/>
            <ac:spMk id="3" creationId="{9125BD76-DA03-88DE-C237-221A71BB5B7D}"/>
          </ac:spMkLst>
        </pc:spChg>
        <pc:picChg chg="add mod ord">
          <ac:chgData name="Quincy Taylor" userId="GhGeuk+K83dlRSpAxVFmQEExZisaXGnYP2/7VGIEiuw=" providerId="None" clId="Web-{CDD13803-F350-4E90-9539-655BDAA90DF0}" dt="2022-11-09T01:48:42.385" v="86" actId="1076"/>
          <ac:picMkLst>
            <pc:docMk/>
            <pc:sldMk cId="3348568083" sldId="257"/>
            <ac:picMk id="4" creationId="{ECE86EB5-3922-B616-0FBF-BA6E6F4573C1}"/>
          </ac:picMkLst>
        </pc:picChg>
      </pc:sldChg>
      <pc:sldChg chg="addSp modSp new mod modClrScheme chgLayout">
        <pc:chgData name="Quincy Taylor" userId="GhGeuk+K83dlRSpAxVFmQEExZisaXGnYP2/7VGIEiuw=" providerId="None" clId="Web-{CDD13803-F350-4E90-9539-655BDAA90DF0}" dt="2022-11-09T01:56:39.888" v="212" actId="1076"/>
        <pc:sldMkLst>
          <pc:docMk/>
          <pc:sldMk cId="2277223397" sldId="258"/>
        </pc:sldMkLst>
        <pc:spChg chg="mod ord">
          <ac:chgData name="Quincy Taylor" userId="GhGeuk+K83dlRSpAxVFmQEExZisaXGnYP2/7VGIEiuw=" providerId="None" clId="Web-{CDD13803-F350-4E90-9539-655BDAA90DF0}" dt="2022-11-09T01:56:39.888" v="212" actId="1076"/>
          <ac:spMkLst>
            <pc:docMk/>
            <pc:sldMk cId="2277223397" sldId="258"/>
            <ac:spMk id="2" creationId="{28344C0C-B87E-1A92-14D9-C4AA03F543E0}"/>
          </ac:spMkLst>
        </pc:spChg>
        <pc:spChg chg="mod ord">
          <ac:chgData name="Quincy Taylor" userId="GhGeuk+K83dlRSpAxVFmQEExZisaXGnYP2/7VGIEiuw=" providerId="None" clId="Web-{CDD13803-F350-4E90-9539-655BDAA90DF0}" dt="2022-11-09T01:56:36.029" v="211" actId="14100"/>
          <ac:spMkLst>
            <pc:docMk/>
            <pc:sldMk cId="2277223397" sldId="258"/>
            <ac:spMk id="3" creationId="{417AA210-DF8B-BCEC-691C-874F4C82E7E6}"/>
          </ac:spMkLst>
        </pc:spChg>
        <pc:spChg chg="add mod">
          <ac:chgData name="Quincy Taylor" userId="GhGeuk+K83dlRSpAxVFmQEExZisaXGnYP2/7VGIEiuw=" providerId="None" clId="Web-{CDD13803-F350-4E90-9539-655BDAA90DF0}" dt="2022-11-09T01:55:18.732" v="199" actId="1076"/>
          <ac:spMkLst>
            <pc:docMk/>
            <pc:sldMk cId="2277223397" sldId="258"/>
            <ac:spMk id="4" creationId="{C632F9B6-09C4-E978-4AAF-A4AE8EE89DF2}"/>
          </ac:spMkLst>
        </pc:spChg>
      </pc:sldChg>
      <pc:sldChg chg="addSp modSp new mod ord setBg modClrScheme chgLayout">
        <pc:chgData name="Quincy Taylor" userId="GhGeuk+K83dlRSpAxVFmQEExZisaXGnYP2/7VGIEiuw=" providerId="None" clId="Web-{CDD13803-F350-4E90-9539-655BDAA90DF0}" dt="2022-11-09T02:00:18.421" v="234" actId="1076"/>
        <pc:sldMkLst>
          <pc:docMk/>
          <pc:sldMk cId="140771102" sldId="259"/>
        </pc:sldMkLst>
        <pc:spChg chg="add mod">
          <ac:chgData name="Quincy Taylor" userId="GhGeuk+K83dlRSpAxVFmQEExZisaXGnYP2/7VGIEiuw=" providerId="None" clId="Web-{CDD13803-F350-4E90-9539-655BDAA90DF0}" dt="2022-11-09T01:47:51.525" v="79" actId="1076"/>
          <ac:spMkLst>
            <pc:docMk/>
            <pc:sldMk cId="140771102" sldId="259"/>
            <ac:spMk id="4" creationId="{D42A0953-1CB6-B312-C4A7-7A6788AD3D18}"/>
          </ac:spMkLst>
        </pc:spChg>
        <pc:spChg chg="add mod">
          <ac:chgData name="Quincy Taylor" userId="GhGeuk+K83dlRSpAxVFmQEExZisaXGnYP2/7VGIEiuw=" providerId="None" clId="Web-{CDD13803-F350-4E90-9539-655BDAA90DF0}" dt="2022-11-09T02:00:06.640" v="232" actId="1076"/>
          <ac:spMkLst>
            <pc:docMk/>
            <pc:sldMk cId="140771102" sldId="259"/>
            <ac:spMk id="6" creationId="{94DD717C-97E2-E258-504A-75EFBC09FC33}"/>
          </ac:spMkLst>
        </pc:spChg>
        <pc:picChg chg="add mod">
          <ac:chgData name="Quincy Taylor" userId="GhGeuk+K83dlRSpAxVFmQEExZisaXGnYP2/7VGIEiuw=" providerId="None" clId="Web-{CDD13803-F350-4E90-9539-655BDAA90DF0}" dt="2022-11-09T02:00:18.421" v="234" actId="1076"/>
          <ac:picMkLst>
            <pc:docMk/>
            <pc:sldMk cId="140771102" sldId="259"/>
            <ac:picMk id="2" creationId="{8122A511-830F-69A9-8F06-A656076C2F44}"/>
          </ac:picMkLst>
        </pc:picChg>
      </pc:sldChg>
      <pc:sldChg chg="addSp delSp modSp add ord replId">
        <pc:chgData name="Quincy Taylor" userId="GhGeuk+K83dlRSpAxVFmQEExZisaXGnYP2/7VGIEiuw=" providerId="None" clId="Web-{CDD13803-F350-4E90-9539-655BDAA90DF0}" dt="2022-11-09T02:04:10.376" v="264" actId="20577"/>
        <pc:sldMkLst>
          <pc:docMk/>
          <pc:sldMk cId="28108055" sldId="260"/>
        </pc:sldMkLst>
        <pc:spChg chg="mod">
          <ac:chgData name="Quincy Taylor" userId="GhGeuk+K83dlRSpAxVFmQEExZisaXGnYP2/7VGIEiuw=" providerId="None" clId="Web-{CDD13803-F350-4E90-9539-655BDAA90DF0}" dt="2022-11-09T02:04:10.376" v="264" actId="20577"/>
          <ac:spMkLst>
            <pc:docMk/>
            <pc:sldMk cId="28108055" sldId="260"/>
            <ac:spMk id="4" creationId="{D42A0953-1CB6-B312-C4A7-7A6788AD3D18}"/>
          </ac:spMkLst>
        </pc:spChg>
        <pc:spChg chg="mod">
          <ac:chgData name="Quincy Taylor" userId="GhGeuk+K83dlRSpAxVFmQEExZisaXGnYP2/7VGIEiuw=" providerId="None" clId="Web-{CDD13803-F350-4E90-9539-655BDAA90DF0}" dt="2022-11-09T02:03:02.048" v="256" actId="14100"/>
          <ac:spMkLst>
            <pc:docMk/>
            <pc:sldMk cId="28108055" sldId="260"/>
            <ac:spMk id="6" creationId="{94DD717C-97E2-E258-504A-75EFBC09FC33}"/>
          </ac:spMkLst>
        </pc:spChg>
        <pc:spChg chg="add mod">
          <ac:chgData name="Quincy Taylor" userId="GhGeuk+K83dlRSpAxVFmQEExZisaXGnYP2/7VGIEiuw=" providerId="None" clId="Web-{CDD13803-F350-4E90-9539-655BDAA90DF0}" dt="2022-11-09T02:03:58.189" v="262" actId="1076"/>
          <ac:spMkLst>
            <pc:docMk/>
            <pc:sldMk cId="28108055" sldId="260"/>
            <ac:spMk id="7" creationId="{2C50CC42-71C7-3FB2-12A4-359060E6ADEB}"/>
          </ac:spMkLst>
        </pc:spChg>
        <pc:picChg chg="del">
          <ac:chgData name="Quincy Taylor" userId="GhGeuk+K83dlRSpAxVFmQEExZisaXGnYP2/7VGIEiuw=" providerId="None" clId="Web-{CDD13803-F350-4E90-9539-655BDAA90DF0}" dt="2022-11-09T02:03:04.438" v="257"/>
          <ac:picMkLst>
            <pc:docMk/>
            <pc:sldMk cId="28108055" sldId="260"/>
            <ac:picMk id="2" creationId="{8122A511-830F-69A9-8F06-A656076C2F44}"/>
          </ac:picMkLst>
        </pc:picChg>
        <pc:picChg chg="add mod">
          <ac:chgData name="Quincy Taylor" userId="GhGeuk+K83dlRSpAxVFmQEExZisaXGnYP2/7VGIEiuw=" providerId="None" clId="Web-{CDD13803-F350-4E90-9539-655BDAA90DF0}" dt="2022-11-09T02:03:44.485" v="260" actId="1076"/>
          <ac:picMkLst>
            <pc:docMk/>
            <pc:sldMk cId="28108055" sldId="260"/>
            <ac:picMk id="3" creationId="{DA5BACE2-95A0-5A6A-F319-0D5BAF9FEB2F}"/>
          </ac:picMkLst>
        </pc:picChg>
      </pc:sldChg>
      <pc:sldChg chg="addSp delSp modSp add replId">
        <pc:chgData name="Quincy Taylor" userId="GhGeuk+K83dlRSpAxVFmQEExZisaXGnYP2/7VGIEiuw=" providerId="None" clId="Web-{CDD13803-F350-4E90-9539-655BDAA90DF0}" dt="2022-11-09T02:01:53.969" v="253" actId="20577"/>
        <pc:sldMkLst>
          <pc:docMk/>
          <pc:sldMk cId="54914321" sldId="261"/>
        </pc:sldMkLst>
        <pc:spChg chg="mod">
          <ac:chgData name="Quincy Taylor" userId="GhGeuk+K83dlRSpAxVFmQEExZisaXGnYP2/7VGIEiuw=" providerId="None" clId="Web-{CDD13803-F350-4E90-9539-655BDAA90DF0}" dt="2022-11-09T02:01:53.969" v="253" actId="20577"/>
          <ac:spMkLst>
            <pc:docMk/>
            <pc:sldMk cId="54914321" sldId="261"/>
            <ac:spMk id="2" creationId="{28344C0C-B87E-1A92-14D9-C4AA03F543E0}"/>
          </ac:spMkLst>
        </pc:spChg>
        <pc:spChg chg="del">
          <ac:chgData name="Quincy Taylor" userId="GhGeuk+K83dlRSpAxVFmQEExZisaXGnYP2/7VGIEiuw=" providerId="None" clId="Web-{CDD13803-F350-4E90-9539-655BDAA90DF0}" dt="2022-11-09T02:01:20.625" v="239"/>
          <ac:spMkLst>
            <pc:docMk/>
            <pc:sldMk cId="54914321" sldId="261"/>
            <ac:spMk id="3" creationId="{417AA210-DF8B-BCEC-691C-874F4C82E7E6}"/>
          </ac:spMkLst>
        </pc:spChg>
        <pc:spChg chg="del">
          <ac:chgData name="Quincy Taylor" userId="GhGeuk+K83dlRSpAxVFmQEExZisaXGnYP2/7VGIEiuw=" providerId="None" clId="Web-{CDD13803-F350-4E90-9539-655BDAA90DF0}" dt="2022-11-09T02:01:19.359" v="238"/>
          <ac:spMkLst>
            <pc:docMk/>
            <pc:sldMk cId="54914321" sldId="261"/>
            <ac:spMk id="4" creationId="{C632F9B6-09C4-E978-4AAF-A4AE8EE89DF2}"/>
          </ac:spMkLst>
        </pc:spChg>
        <pc:spChg chg="add del mod">
          <ac:chgData name="Quincy Taylor" userId="GhGeuk+K83dlRSpAxVFmQEExZisaXGnYP2/7VGIEiuw=" providerId="None" clId="Web-{CDD13803-F350-4E90-9539-655BDAA90DF0}" dt="2022-11-09T02:01:21.703" v="240"/>
          <ac:spMkLst>
            <pc:docMk/>
            <pc:sldMk cId="54914321" sldId="261"/>
            <ac:spMk id="6" creationId="{01A3D9AE-271C-9830-232E-48F3C37C6DDA}"/>
          </ac:spMkLst>
        </pc:spChg>
        <pc:picChg chg="add mod ord">
          <ac:chgData name="Quincy Taylor" userId="GhGeuk+K83dlRSpAxVFmQEExZisaXGnYP2/7VGIEiuw=" providerId="None" clId="Web-{CDD13803-F350-4E90-9539-655BDAA90DF0}" dt="2022-11-09T02:01:32.500" v="242" actId="1076"/>
          <ac:picMkLst>
            <pc:docMk/>
            <pc:sldMk cId="54914321" sldId="261"/>
            <ac:picMk id="7" creationId="{ABD3F439-FE1E-4979-29A6-086E96F7BCDF}"/>
          </ac:picMkLst>
        </pc:picChg>
      </pc:sldChg>
      <pc:sldChg chg="delSp modSp new mod modClrScheme chgLayout">
        <pc:chgData name="Quincy Taylor" userId="GhGeuk+K83dlRSpAxVFmQEExZisaXGnYP2/7VGIEiuw=" providerId="None" clId="Web-{CDD13803-F350-4E90-9539-655BDAA90DF0}" dt="2022-11-09T02:05:45.268" v="308" actId="20577"/>
        <pc:sldMkLst>
          <pc:docMk/>
          <pc:sldMk cId="1187647540" sldId="262"/>
        </pc:sldMkLst>
        <pc:spChg chg="mod ord">
          <ac:chgData name="Quincy Taylor" userId="GhGeuk+K83dlRSpAxVFmQEExZisaXGnYP2/7VGIEiuw=" providerId="None" clId="Web-{CDD13803-F350-4E90-9539-655BDAA90DF0}" dt="2022-11-09T02:05:45.268" v="308" actId="20577"/>
          <ac:spMkLst>
            <pc:docMk/>
            <pc:sldMk cId="1187647540" sldId="262"/>
            <ac:spMk id="2" creationId="{FAF0195E-F942-BFE7-CF79-E9014FB72C49}"/>
          </ac:spMkLst>
        </pc:spChg>
        <pc:spChg chg="del">
          <ac:chgData name="Quincy Taylor" userId="GhGeuk+K83dlRSpAxVFmQEExZisaXGnYP2/7VGIEiuw=" providerId="None" clId="Web-{CDD13803-F350-4E90-9539-655BDAA90DF0}" dt="2022-11-09T02:04:41.939" v="266"/>
          <ac:spMkLst>
            <pc:docMk/>
            <pc:sldMk cId="1187647540" sldId="262"/>
            <ac:spMk id="3" creationId="{F67B3C04-448E-2140-07EE-A795B11D6409}"/>
          </ac:spMkLst>
        </pc:spChg>
      </pc:sldChg>
      <pc:sldMasterChg chg="del delSldLayout">
        <pc:chgData name="Quincy Taylor" userId="GhGeuk+K83dlRSpAxVFmQEExZisaXGnYP2/7VGIEiuw=" providerId="None" clId="Web-{CDD13803-F350-4E90-9539-655BDAA90DF0}" dt="2022-11-09T01:41:24.881" v="0"/>
        <pc:sldMasterMkLst>
          <pc:docMk/>
          <pc:sldMasterMk cId="2460954070" sldId="2147483660"/>
        </pc:sldMasterMkLst>
        <pc:sldLayoutChg chg="del">
          <pc:chgData name="Quincy Taylor" userId="GhGeuk+K83dlRSpAxVFmQEExZisaXGnYP2/7VGIEiuw=" providerId="None" clId="Web-{CDD13803-F350-4E90-9539-655BDAA90DF0}" dt="2022-11-09T01:41:24.8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Quincy Taylor" userId="GhGeuk+K83dlRSpAxVFmQEExZisaXGnYP2/7VGIEiuw=" providerId="None" clId="Web-{CDD13803-F350-4E90-9539-655BDAA90DF0}" dt="2022-11-09T01:41:24.8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Quincy Taylor" userId="GhGeuk+K83dlRSpAxVFmQEExZisaXGnYP2/7VGIEiuw=" providerId="None" clId="Web-{CDD13803-F350-4E90-9539-655BDAA90DF0}" dt="2022-11-09T01:41:24.8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Quincy Taylor" userId="GhGeuk+K83dlRSpAxVFmQEExZisaXGnYP2/7VGIEiuw=" providerId="None" clId="Web-{CDD13803-F350-4E90-9539-655BDAA90DF0}" dt="2022-11-09T01:41:24.8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Quincy Taylor" userId="GhGeuk+K83dlRSpAxVFmQEExZisaXGnYP2/7VGIEiuw=" providerId="None" clId="Web-{CDD13803-F350-4E90-9539-655BDAA90DF0}" dt="2022-11-09T01:41:24.8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Quincy Taylor" userId="GhGeuk+K83dlRSpAxVFmQEExZisaXGnYP2/7VGIEiuw=" providerId="None" clId="Web-{CDD13803-F350-4E90-9539-655BDAA90DF0}" dt="2022-11-09T01:41:24.8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Quincy Taylor" userId="GhGeuk+K83dlRSpAxVFmQEExZisaXGnYP2/7VGIEiuw=" providerId="None" clId="Web-{CDD13803-F350-4E90-9539-655BDAA90DF0}" dt="2022-11-09T01:41:24.8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Quincy Taylor" userId="GhGeuk+K83dlRSpAxVFmQEExZisaXGnYP2/7VGIEiuw=" providerId="None" clId="Web-{CDD13803-F350-4E90-9539-655BDAA90DF0}" dt="2022-11-09T01:41:24.8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Quincy Taylor" userId="GhGeuk+K83dlRSpAxVFmQEExZisaXGnYP2/7VGIEiuw=" providerId="None" clId="Web-{CDD13803-F350-4E90-9539-655BDAA90DF0}" dt="2022-11-09T01:41:24.8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Quincy Taylor" userId="GhGeuk+K83dlRSpAxVFmQEExZisaXGnYP2/7VGIEiuw=" providerId="None" clId="Web-{CDD13803-F350-4E90-9539-655BDAA90DF0}" dt="2022-11-09T01:41:24.8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Quincy Taylor" userId="GhGeuk+K83dlRSpAxVFmQEExZisaXGnYP2/7VGIEiuw=" providerId="None" clId="Web-{CDD13803-F350-4E90-9539-655BDAA90DF0}" dt="2022-11-09T01:41:24.8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Quincy Taylor" userId="GhGeuk+K83dlRSpAxVFmQEExZisaXGnYP2/7VGIEiuw=" providerId="None" clId="Web-{CDD13803-F350-4E90-9539-655BDAA90DF0}" dt="2022-11-09T01:46:45.915" v="59"/>
        <pc:sldMasterMkLst>
          <pc:docMk/>
          <pc:sldMasterMk cId="2331330794" sldId="2147483672"/>
        </pc:sldMasterMkLst>
        <pc:sldLayoutChg chg="add del mod replId">
          <pc:chgData name="Quincy Taylor" userId="GhGeuk+K83dlRSpAxVFmQEExZisaXGnYP2/7VGIEiuw=" providerId="None" clId="Web-{CDD13803-F350-4E90-9539-655BDAA90DF0}" dt="2022-11-09T01:46:45.915" v="59"/>
          <pc:sldLayoutMkLst>
            <pc:docMk/>
            <pc:sldMasterMk cId="2331330794" sldId="2147483672"/>
            <pc:sldLayoutMk cId="2046852767" sldId="2147483673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5.915" v="59"/>
          <pc:sldLayoutMkLst>
            <pc:docMk/>
            <pc:sldMasterMk cId="2331330794" sldId="2147483672"/>
            <pc:sldLayoutMk cId="1144974138" sldId="2147483674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5.915" v="59"/>
          <pc:sldLayoutMkLst>
            <pc:docMk/>
            <pc:sldMasterMk cId="2331330794" sldId="2147483672"/>
            <pc:sldLayoutMk cId="2940406026" sldId="2147483675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5.915" v="59"/>
          <pc:sldLayoutMkLst>
            <pc:docMk/>
            <pc:sldMasterMk cId="2331330794" sldId="2147483672"/>
            <pc:sldLayoutMk cId="1287541430" sldId="2147483676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5.915" v="59"/>
          <pc:sldLayoutMkLst>
            <pc:docMk/>
            <pc:sldMasterMk cId="2331330794" sldId="2147483672"/>
            <pc:sldLayoutMk cId="167606768" sldId="2147483677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5.915" v="59"/>
          <pc:sldLayoutMkLst>
            <pc:docMk/>
            <pc:sldMasterMk cId="2331330794" sldId="2147483672"/>
            <pc:sldLayoutMk cId="1356950005" sldId="2147483678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5.915" v="59"/>
          <pc:sldLayoutMkLst>
            <pc:docMk/>
            <pc:sldMasterMk cId="2331330794" sldId="2147483672"/>
            <pc:sldLayoutMk cId="3740764176" sldId="2147483679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5.915" v="59"/>
          <pc:sldLayoutMkLst>
            <pc:docMk/>
            <pc:sldMasterMk cId="2331330794" sldId="2147483672"/>
            <pc:sldLayoutMk cId="2733872001" sldId="2147483680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5.915" v="59"/>
          <pc:sldLayoutMkLst>
            <pc:docMk/>
            <pc:sldMasterMk cId="2331330794" sldId="2147483672"/>
            <pc:sldLayoutMk cId="439390782" sldId="2147483681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5.915" v="59"/>
          <pc:sldLayoutMkLst>
            <pc:docMk/>
            <pc:sldMasterMk cId="2331330794" sldId="2147483672"/>
            <pc:sldLayoutMk cId="814154415" sldId="2147483682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5.915" v="59"/>
          <pc:sldLayoutMkLst>
            <pc:docMk/>
            <pc:sldMasterMk cId="2331330794" sldId="2147483672"/>
            <pc:sldLayoutMk cId="507716455" sldId="2147483683"/>
          </pc:sldLayoutMkLst>
        </pc:sldLayoutChg>
      </pc:sldMasterChg>
      <pc:sldMasterChg chg="add del addSldLayout delSldLayout modSldLayout">
        <pc:chgData name="Quincy Taylor" userId="GhGeuk+K83dlRSpAxVFmQEExZisaXGnYP2/7VGIEiuw=" providerId="None" clId="Web-{CDD13803-F350-4E90-9539-655BDAA90DF0}" dt="2022-11-09T01:46:48.884" v="60"/>
        <pc:sldMasterMkLst>
          <pc:docMk/>
          <pc:sldMasterMk cId="2371492913" sldId="2147483684"/>
        </pc:sldMasterMkLst>
        <pc:sldLayoutChg chg="add del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2371492913" sldId="2147483684"/>
            <pc:sldLayoutMk cId="844707739" sldId="2147483685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2371492913" sldId="2147483684"/>
            <pc:sldLayoutMk cId="1691458250" sldId="2147483686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2371492913" sldId="2147483684"/>
            <pc:sldLayoutMk cId="3151813497" sldId="2147483687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2371492913" sldId="2147483684"/>
            <pc:sldLayoutMk cId="1228236891" sldId="2147483688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2371492913" sldId="2147483684"/>
            <pc:sldLayoutMk cId="815795829" sldId="2147483689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2371492913" sldId="2147483684"/>
            <pc:sldLayoutMk cId="2938823155" sldId="2147483690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2371492913" sldId="2147483684"/>
            <pc:sldLayoutMk cId="3584373925" sldId="2147483691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2371492913" sldId="2147483684"/>
            <pc:sldLayoutMk cId="1526775572" sldId="2147483692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2371492913" sldId="2147483684"/>
            <pc:sldLayoutMk cId="414943279" sldId="2147483693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2371492913" sldId="2147483684"/>
            <pc:sldLayoutMk cId="2567475340" sldId="2147483694"/>
          </pc:sldLayoutMkLst>
        </pc:sldLayoutChg>
        <pc:sldLayoutChg chg="add del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2371492913" sldId="2147483684"/>
            <pc:sldLayoutMk cId="3476899635" sldId="2147483695"/>
          </pc:sldLayoutMkLst>
        </pc:sldLayoutChg>
      </pc:sldMasterChg>
      <pc:sldMasterChg chg="add addSldLayout modSldLayout">
        <pc:chgData name="Quincy Taylor" userId="GhGeuk+K83dlRSpAxVFmQEExZisaXGnYP2/7VGIEiuw=" providerId="None" clId="Web-{CDD13803-F350-4E90-9539-655BDAA90DF0}" dt="2022-11-09T01:46:48.884" v="60"/>
        <pc:sldMasterMkLst>
          <pc:docMk/>
          <pc:sldMasterMk cId="581917434" sldId="2147483696"/>
        </pc:sldMasterMkLst>
        <pc:sldLayoutChg chg="add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581917434" sldId="2147483696"/>
            <pc:sldLayoutMk cId="259472220" sldId="2147483697"/>
          </pc:sldLayoutMkLst>
        </pc:sldLayoutChg>
        <pc:sldLayoutChg chg="add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581917434" sldId="2147483696"/>
            <pc:sldLayoutMk cId="2337071651" sldId="2147483698"/>
          </pc:sldLayoutMkLst>
        </pc:sldLayoutChg>
        <pc:sldLayoutChg chg="add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581917434" sldId="2147483696"/>
            <pc:sldLayoutMk cId="701794851" sldId="2147483699"/>
          </pc:sldLayoutMkLst>
        </pc:sldLayoutChg>
        <pc:sldLayoutChg chg="add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581917434" sldId="2147483696"/>
            <pc:sldLayoutMk cId="3789500361" sldId="2147483700"/>
          </pc:sldLayoutMkLst>
        </pc:sldLayoutChg>
        <pc:sldLayoutChg chg="add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581917434" sldId="2147483696"/>
            <pc:sldLayoutMk cId="3531800870" sldId="2147483701"/>
          </pc:sldLayoutMkLst>
        </pc:sldLayoutChg>
        <pc:sldLayoutChg chg="add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581917434" sldId="2147483696"/>
            <pc:sldLayoutMk cId="3502107586" sldId="2147483702"/>
          </pc:sldLayoutMkLst>
        </pc:sldLayoutChg>
        <pc:sldLayoutChg chg="add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581917434" sldId="2147483696"/>
            <pc:sldLayoutMk cId="2883953693" sldId="2147483703"/>
          </pc:sldLayoutMkLst>
        </pc:sldLayoutChg>
        <pc:sldLayoutChg chg="add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581917434" sldId="2147483696"/>
            <pc:sldLayoutMk cId="270206514" sldId="2147483704"/>
          </pc:sldLayoutMkLst>
        </pc:sldLayoutChg>
        <pc:sldLayoutChg chg="add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581917434" sldId="2147483696"/>
            <pc:sldLayoutMk cId="3326235605" sldId="2147483705"/>
          </pc:sldLayoutMkLst>
        </pc:sldLayoutChg>
        <pc:sldLayoutChg chg="add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581917434" sldId="2147483696"/>
            <pc:sldLayoutMk cId="1414077644" sldId="2147483706"/>
          </pc:sldLayoutMkLst>
        </pc:sldLayoutChg>
        <pc:sldLayoutChg chg="add mod replId">
          <pc:chgData name="Quincy Taylor" userId="GhGeuk+K83dlRSpAxVFmQEExZisaXGnYP2/7VGIEiuw=" providerId="None" clId="Web-{CDD13803-F350-4E90-9539-655BDAA90DF0}" dt="2022-11-09T01:46:48.884" v="60"/>
          <pc:sldLayoutMkLst>
            <pc:docMk/>
            <pc:sldMasterMk cId="581917434" sldId="2147483696"/>
            <pc:sldLayoutMk cId="2241055821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7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5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7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0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0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5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17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yu.az1.qualtrics.com/jfe/form/SV_bfGtNG8bCWeHO8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054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rbel"/>
                <a:cs typeface="Calibri Light"/>
              </a:rPr>
              <a:t> Welcome to the </a:t>
            </a:r>
            <a:br>
              <a:rPr lang="en-US" b="1" dirty="0">
                <a:highlight>
                  <a:srgbClr val="FFFF00"/>
                </a:highlight>
                <a:latin typeface="Corbel"/>
                <a:cs typeface="Calibri Light"/>
              </a:rPr>
            </a:b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rbel"/>
                <a:cs typeface="Calibri Light"/>
              </a:rPr>
              <a:t> Threat Intelligence Table Top </a:t>
            </a:r>
            <a:endParaRPr lang="en-US" b="1" dirty="0">
              <a:solidFill>
                <a:schemeClr val="bg1"/>
              </a:solidFill>
              <a:highlight>
                <a:srgbClr val="FFFF00"/>
              </a:highlight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406"/>
            <a:ext cx="9144000" cy="663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CSA Threat Intelligence Emphasis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6DA008-0D45-C62B-B076-C99665D859B4}"/>
              </a:ext>
            </a:extLst>
          </p:cNvPr>
          <p:cNvSpPr txBox="1">
            <a:spLocks/>
          </p:cNvSpPr>
          <p:nvPr/>
        </p:nvSpPr>
        <p:spPr>
          <a:xfrm>
            <a:off x="5476374" y="6341227"/>
            <a:ext cx="9144000" cy="663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Aaron Anderson, Quincy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CE86EB5-3922-B616-0FBF-BA6E6F457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456" y="256802"/>
            <a:ext cx="4767088" cy="6345985"/>
          </a:xfrm>
        </p:spPr>
      </p:pic>
    </p:spTree>
    <p:extLst>
      <p:ext uri="{BB962C8B-B14F-4D97-AF65-F5344CB8AC3E}">
        <p14:creationId xmlns:p14="http://schemas.microsoft.com/office/powerpoint/2010/main" val="334856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195E-F942-BFE7-CF79-E9014FB7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1709831"/>
            <a:ext cx="10515600" cy="3219357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highlight>
                  <a:srgbClr val="FFFF00"/>
                </a:highlight>
                <a:cs typeface="Calibri Light"/>
              </a:rPr>
              <a:t>This has been built from the ground up. Please be patient with us and provide feedback through the survey at the end of the evening.</a:t>
            </a:r>
            <a:endParaRPr lang="en-US" sz="60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764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Qr code&#10;&#10;Description automatically generated">
            <a:extLst>
              <a:ext uri="{FF2B5EF4-FFF2-40B4-BE49-F238E27FC236}">
                <a16:creationId xmlns:a16="http://schemas.microsoft.com/office/drawing/2014/main" id="{8122A511-830F-69A9-8F06-A656076C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2" y="880784"/>
            <a:ext cx="5107641" cy="51076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42A0953-1CB6-B312-C4A7-7A6788AD3D18}"/>
              </a:ext>
            </a:extLst>
          </p:cNvPr>
          <p:cNvSpPr txBox="1">
            <a:spLocks/>
          </p:cNvSpPr>
          <p:nvPr/>
        </p:nvSpPr>
        <p:spPr>
          <a:xfrm>
            <a:off x="616324" y="363311"/>
            <a:ext cx="9144000" cy="1098924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rbel"/>
                <a:cs typeface="Calibri Light"/>
              </a:rPr>
              <a:t>Event Attendance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4DD717C-97E2-E258-504A-75EFBC09FC33}"/>
              </a:ext>
            </a:extLst>
          </p:cNvPr>
          <p:cNvSpPr txBox="1">
            <a:spLocks/>
          </p:cNvSpPr>
          <p:nvPr/>
        </p:nvSpPr>
        <p:spPr>
          <a:xfrm>
            <a:off x="246529" y="6196494"/>
            <a:ext cx="4202206" cy="663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alibri"/>
              </a:rPr>
              <a:t>See link in Slack Channel.</a:t>
            </a:r>
          </a:p>
        </p:txBody>
      </p:sp>
    </p:spTree>
    <p:extLst>
      <p:ext uri="{BB962C8B-B14F-4D97-AF65-F5344CB8AC3E}">
        <p14:creationId xmlns:p14="http://schemas.microsoft.com/office/powerpoint/2010/main" val="14077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4C0C-B87E-1A92-14D9-C4AA03F5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6" y="1522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rbel"/>
                <a:ea typeface="+mj-lt"/>
                <a:cs typeface="+mj-lt"/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A210-DF8B-BCEC-691C-874F4C82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76" y="1545478"/>
            <a:ext cx="11591364" cy="13705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Divide into teams of ~5</a:t>
            </a:r>
            <a:endParaRPr lang="en-US" dirty="0"/>
          </a:p>
          <a:p>
            <a:r>
              <a:rPr lang="en-US" dirty="0">
                <a:cs typeface="Calibri"/>
              </a:rPr>
              <a:t>2 teams per DM/rooms (365/375)</a:t>
            </a:r>
            <a:endParaRPr lang="en-US" dirty="0"/>
          </a:p>
          <a:p>
            <a:r>
              <a:rPr lang="en-US" dirty="0">
                <a:cs typeface="Calibri"/>
              </a:rPr>
              <a:t>Begin filling out character sheets depending on the assigned APT. (Use pencils)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2F9B6-09C4-E978-4AAF-A4AE8EE89DF2}"/>
              </a:ext>
            </a:extLst>
          </p:cNvPr>
          <p:cNvSpPr txBox="1"/>
          <p:nvPr/>
        </p:nvSpPr>
        <p:spPr>
          <a:xfrm>
            <a:off x="1710019" y="3290047"/>
            <a:ext cx="489472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Cozy Bear (Russia)</a:t>
            </a:r>
          </a:p>
          <a:p>
            <a:r>
              <a:rPr lang="en-US" sz="2400" dirty="0">
                <a:ea typeface="+mn-lt"/>
                <a:cs typeface="+mn-lt"/>
              </a:rPr>
              <a:t>Mustang Panda (China)</a:t>
            </a:r>
          </a:p>
          <a:p>
            <a:r>
              <a:rPr lang="en-US" sz="2400" dirty="0">
                <a:ea typeface="+mn-lt"/>
                <a:cs typeface="+mn-lt"/>
              </a:rPr>
              <a:t>Labyrinth </a:t>
            </a:r>
            <a:r>
              <a:rPr lang="en-US" sz="2400" err="1">
                <a:ea typeface="+mn-lt"/>
                <a:cs typeface="+mn-lt"/>
              </a:rPr>
              <a:t>Chollima</a:t>
            </a:r>
            <a:r>
              <a:rPr lang="en-US" sz="2400" dirty="0">
                <a:ea typeface="+mn-lt"/>
                <a:cs typeface="+mn-lt"/>
              </a:rPr>
              <a:t> (North Korea)</a:t>
            </a:r>
          </a:p>
          <a:p>
            <a:r>
              <a:rPr lang="en-US" sz="2400" dirty="0">
                <a:ea typeface="+mn-lt"/>
                <a:cs typeface="+mn-lt"/>
              </a:rPr>
              <a:t>Ocean Buffalo (Vietnam)</a:t>
            </a:r>
          </a:p>
          <a:p>
            <a:r>
              <a:rPr lang="en-US" sz="2400" dirty="0">
                <a:ea typeface="+mn-lt"/>
                <a:cs typeface="+mn-lt"/>
              </a:rPr>
              <a:t>Remix Kitten (Iran)</a:t>
            </a:r>
          </a:p>
          <a:p>
            <a:r>
              <a:rPr lang="en-US" sz="2400" dirty="0">
                <a:ea typeface="+mn-lt"/>
                <a:cs typeface="+mn-lt"/>
              </a:rPr>
              <a:t>Venomous Bear (Russia)</a:t>
            </a:r>
          </a:p>
          <a:p>
            <a:r>
              <a:rPr lang="en-US" sz="2400" dirty="0">
                <a:ea typeface="+mn-lt"/>
                <a:cs typeface="+mn-lt"/>
              </a:rPr>
              <a:t>Wicked Panda (China)</a:t>
            </a:r>
          </a:p>
          <a:p>
            <a:r>
              <a:rPr lang="en-US" sz="2400" dirty="0">
                <a:ea typeface="+mn-lt"/>
                <a:cs typeface="+mn-lt"/>
              </a:rPr>
              <a:t>The Equation Group (USA)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722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4C0C-B87E-1A92-14D9-C4AA03F5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6" y="1522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rbel"/>
                <a:cs typeface="Calibri Light"/>
              </a:rPr>
              <a:t>Download the RPG Simple Dice App</a:t>
            </a:r>
          </a:p>
        </p:txBody>
      </p:sp>
      <p:pic>
        <p:nvPicPr>
          <p:cNvPr id="7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BD3F439-FE1E-4979-29A6-086E96F7B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337" y="1773565"/>
            <a:ext cx="7251326" cy="4085664"/>
          </a:xfrm>
        </p:spPr>
      </p:pic>
    </p:spTree>
    <p:extLst>
      <p:ext uri="{BB962C8B-B14F-4D97-AF65-F5344CB8AC3E}">
        <p14:creationId xmlns:p14="http://schemas.microsoft.com/office/powerpoint/2010/main" val="549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2A0953-1CB6-B312-C4A7-7A6788AD3D18}"/>
              </a:ext>
            </a:extLst>
          </p:cNvPr>
          <p:cNvSpPr txBox="1">
            <a:spLocks/>
          </p:cNvSpPr>
          <p:nvPr/>
        </p:nvSpPr>
        <p:spPr>
          <a:xfrm>
            <a:off x="616324" y="363311"/>
            <a:ext cx="9144000" cy="1098924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orbel"/>
                <a:cs typeface="Calibri Light"/>
              </a:rPr>
              <a:t>Event Feedback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4DD717C-97E2-E258-504A-75EFBC09FC33}"/>
              </a:ext>
            </a:extLst>
          </p:cNvPr>
          <p:cNvSpPr txBox="1">
            <a:spLocks/>
          </p:cNvSpPr>
          <p:nvPr/>
        </p:nvSpPr>
        <p:spPr>
          <a:xfrm>
            <a:off x="246529" y="6196494"/>
            <a:ext cx="9457764" cy="663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https://byu.az1.qualtrics.com/jfe/form/SV_bfGtNG8bCWeHO8S</a:t>
            </a:r>
            <a:endParaRPr lang="en-US"/>
          </a:p>
        </p:txBody>
      </p:sp>
      <p:pic>
        <p:nvPicPr>
          <p:cNvPr id="3" name="Picture 4" descr="Qr code&#10;&#10;Description automatically generated">
            <a:extLst>
              <a:ext uri="{FF2B5EF4-FFF2-40B4-BE49-F238E27FC236}">
                <a16:creationId xmlns:a16="http://schemas.microsoft.com/office/drawing/2014/main" id="{DA5BACE2-95A0-5A6A-F319-0D5BAF9F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18" y="1138518"/>
            <a:ext cx="4592170" cy="459217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C50CC42-71C7-3FB2-12A4-359060E6ADEB}"/>
              </a:ext>
            </a:extLst>
          </p:cNvPr>
          <p:cNvSpPr txBox="1">
            <a:spLocks/>
          </p:cNvSpPr>
          <p:nvPr/>
        </p:nvSpPr>
        <p:spPr>
          <a:xfrm>
            <a:off x="246529" y="5725847"/>
            <a:ext cx="4202206" cy="663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Calibri"/>
              </a:rPr>
              <a:t>See link in Slack Channel.</a:t>
            </a:r>
          </a:p>
        </p:txBody>
      </p:sp>
    </p:spTree>
    <p:extLst>
      <p:ext uri="{BB962C8B-B14F-4D97-AF65-F5344CB8AC3E}">
        <p14:creationId xmlns:p14="http://schemas.microsoft.com/office/powerpoint/2010/main" val="2810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 Welcome to the   Threat Intelligence Table Top </vt:lpstr>
      <vt:lpstr>PowerPoint Presentation</vt:lpstr>
      <vt:lpstr>This has been built from the ground up. Please be patient with us and provide feedback through the survey at the end of the evening.</vt:lpstr>
      <vt:lpstr>PowerPoint Presentation</vt:lpstr>
      <vt:lpstr>Instructions</vt:lpstr>
      <vt:lpstr>Download the RPG Simple Dice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2022-11-09T01:41:09Z</dcterms:created>
  <dcterms:modified xsi:type="dcterms:W3CDTF">2022-11-09T02:05:54Z</dcterms:modified>
</cp:coreProperties>
</file>