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4" r:id="rId3"/>
    <p:sldId id="257" r:id="rId4"/>
    <p:sldId id="258" r:id="rId5"/>
    <p:sldId id="265" r:id="rId6"/>
    <p:sldId id="261" r:id="rId7"/>
    <p:sldId id="260" r:id="rId8"/>
    <p:sldId id="259" r:id="rId9"/>
    <p:sldId id="268" r:id="rId10"/>
    <p:sldId id="269" r:id="rId11"/>
    <p:sldId id="267" r:id="rId12"/>
    <p:sldId id="262"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2A9D2-2338-4C11-B30D-26A58EA9D2B8}" v="2" dt="2024-01-17T04:35:52.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115" d="100"/>
          <a:sy n="115" d="100"/>
        </p:scale>
        <p:origin x="253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dric Salisbury" userId="b0d0ab78-5560-43f0-8a45-f4f86496d74f" providerId="ADAL" clId="{20C2A9D2-2338-4C11-B30D-26A58EA9D2B8}"/>
    <pc:docChg chg="undo custSel addSld delSld modSld sldOrd">
      <pc:chgData name="Kedric Salisbury" userId="b0d0ab78-5560-43f0-8a45-f4f86496d74f" providerId="ADAL" clId="{20C2A9D2-2338-4C11-B30D-26A58EA9D2B8}" dt="2024-01-23T04:19:41.011" v="6787" actId="2696"/>
      <pc:docMkLst>
        <pc:docMk/>
      </pc:docMkLst>
      <pc:sldChg chg="addSp delSp modSp mod setBg">
        <pc:chgData name="Kedric Salisbury" userId="b0d0ab78-5560-43f0-8a45-f4f86496d74f" providerId="ADAL" clId="{20C2A9D2-2338-4C11-B30D-26A58EA9D2B8}" dt="2024-01-23T03:54:40.192" v="3258" actId="26606"/>
        <pc:sldMkLst>
          <pc:docMk/>
          <pc:sldMk cId="1990378654" sldId="259"/>
        </pc:sldMkLst>
        <pc:spChg chg="mod">
          <ac:chgData name="Kedric Salisbury" userId="b0d0ab78-5560-43f0-8a45-f4f86496d74f" providerId="ADAL" clId="{20C2A9D2-2338-4C11-B30D-26A58EA9D2B8}" dt="2024-01-23T03:54:40.192" v="3258" actId="26606"/>
          <ac:spMkLst>
            <pc:docMk/>
            <pc:sldMk cId="1990378654" sldId="259"/>
            <ac:spMk id="2" creationId="{F77D298D-1EBD-0AF7-46E8-BD5D0D8B5DED}"/>
          </ac:spMkLst>
        </pc:spChg>
        <pc:spChg chg="del mod">
          <ac:chgData name="Kedric Salisbury" userId="b0d0ab78-5560-43f0-8a45-f4f86496d74f" providerId="ADAL" clId="{20C2A9D2-2338-4C11-B30D-26A58EA9D2B8}" dt="2024-01-23T03:54:40.192" v="3258" actId="26606"/>
          <ac:spMkLst>
            <pc:docMk/>
            <pc:sldMk cId="1990378654" sldId="259"/>
            <ac:spMk id="3" creationId="{732282F7-2EC3-B774-A8F6-AB9265281FEF}"/>
          </ac:spMkLst>
        </pc:spChg>
        <pc:spChg chg="add">
          <ac:chgData name="Kedric Salisbury" userId="b0d0ab78-5560-43f0-8a45-f4f86496d74f" providerId="ADAL" clId="{20C2A9D2-2338-4C11-B30D-26A58EA9D2B8}" dt="2024-01-23T03:54:40.192" v="3258" actId="26606"/>
          <ac:spMkLst>
            <pc:docMk/>
            <pc:sldMk cId="1990378654" sldId="259"/>
            <ac:spMk id="9" creationId="{BACC6370-2D7E-4714-9D71-7542949D7D5D}"/>
          </ac:spMkLst>
        </pc:spChg>
        <pc:spChg chg="add">
          <ac:chgData name="Kedric Salisbury" userId="b0d0ab78-5560-43f0-8a45-f4f86496d74f" providerId="ADAL" clId="{20C2A9D2-2338-4C11-B30D-26A58EA9D2B8}" dt="2024-01-23T03:54:40.192" v="3258" actId="26606"/>
          <ac:spMkLst>
            <pc:docMk/>
            <pc:sldMk cId="1990378654" sldId="259"/>
            <ac:spMk id="11" creationId="{F68B3F68-107C-434F-AA38-110D5EA91B85}"/>
          </ac:spMkLst>
        </pc:spChg>
        <pc:spChg chg="add">
          <ac:chgData name="Kedric Salisbury" userId="b0d0ab78-5560-43f0-8a45-f4f86496d74f" providerId="ADAL" clId="{20C2A9D2-2338-4C11-B30D-26A58EA9D2B8}" dt="2024-01-23T03:54:40.192" v="3258" actId="26606"/>
          <ac:spMkLst>
            <pc:docMk/>
            <pc:sldMk cId="1990378654" sldId="259"/>
            <ac:spMk id="13" creationId="{AAD0DBB9-1A4B-4391-81D4-CB19F9AB918A}"/>
          </ac:spMkLst>
        </pc:spChg>
        <pc:spChg chg="add">
          <ac:chgData name="Kedric Salisbury" userId="b0d0ab78-5560-43f0-8a45-f4f86496d74f" providerId="ADAL" clId="{20C2A9D2-2338-4C11-B30D-26A58EA9D2B8}" dt="2024-01-23T03:54:40.192" v="3258" actId="26606"/>
          <ac:spMkLst>
            <pc:docMk/>
            <pc:sldMk cId="1990378654" sldId="259"/>
            <ac:spMk id="15" creationId="{063BBA22-50EA-4C4D-BE05-F1CE4E63AA56}"/>
          </ac:spMkLst>
        </pc:spChg>
        <pc:graphicFrameChg chg="add">
          <ac:chgData name="Kedric Salisbury" userId="b0d0ab78-5560-43f0-8a45-f4f86496d74f" providerId="ADAL" clId="{20C2A9D2-2338-4C11-B30D-26A58EA9D2B8}" dt="2024-01-23T03:54:40.192" v="3258" actId="26606"/>
          <ac:graphicFrameMkLst>
            <pc:docMk/>
            <pc:sldMk cId="1990378654" sldId="259"/>
            <ac:graphicFrameMk id="5" creationId="{0DB02299-B5B8-DDF5-3EF7-30645FF75E54}"/>
          </ac:graphicFrameMkLst>
        </pc:graphicFrameChg>
      </pc:sldChg>
      <pc:sldChg chg="addSp delSp modSp new mod setBg">
        <pc:chgData name="Kedric Salisbury" userId="b0d0ab78-5560-43f0-8a45-f4f86496d74f" providerId="ADAL" clId="{20C2A9D2-2338-4C11-B30D-26A58EA9D2B8}" dt="2024-01-23T04:18:15.836" v="6781" actId="26606"/>
        <pc:sldMkLst>
          <pc:docMk/>
          <pc:sldMk cId="189841069" sldId="262"/>
        </pc:sldMkLst>
        <pc:spChg chg="mod">
          <ac:chgData name="Kedric Salisbury" userId="b0d0ab78-5560-43f0-8a45-f4f86496d74f" providerId="ADAL" clId="{20C2A9D2-2338-4C11-B30D-26A58EA9D2B8}" dt="2024-01-23T04:18:09.638" v="6779" actId="26606"/>
          <ac:spMkLst>
            <pc:docMk/>
            <pc:sldMk cId="189841069" sldId="262"/>
            <ac:spMk id="2" creationId="{D6FBAB24-0ABD-67F9-6B9F-AFDA8E51A934}"/>
          </ac:spMkLst>
        </pc:spChg>
        <pc:spChg chg="add del mod">
          <ac:chgData name="Kedric Salisbury" userId="b0d0ab78-5560-43f0-8a45-f4f86496d74f" providerId="ADAL" clId="{20C2A9D2-2338-4C11-B30D-26A58EA9D2B8}" dt="2024-01-23T04:18:15.836" v="6781" actId="26606"/>
          <ac:spMkLst>
            <pc:docMk/>
            <pc:sldMk cId="189841069" sldId="262"/>
            <ac:spMk id="3" creationId="{BAEC485E-F4D6-234F-2F12-729D6A639227}"/>
          </ac:spMkLst>
        </pc:spChg>
        <pc:spChg chg="add del">
          <ac:chgData name="Kedric Salisbury" userId="b0d0ab78-5560-43f0-8a45-f4f86496d74f" providerId="ADAL" clId="{20C2A9D2-2338-4C11-B30D-26A58EA9D2B8}" dt="2024-01-23T04:18:08.479" v="6777" actId="26606"/>
          <ac:spMkLst>
            <pc:docMk/>
            <pc:sldMk cId="189841069" sldId="262"/>
            <ac:spMk id="8" creationId="{3B1FBD85-8991-2A31-6956-1A07186D5C91}"/>
          </ac:spMkLst>
        </pc:spChg>
        <pc:spChg chg="add del">
          <ac:chgData name="Kedric Salisbury" userId="b0d0ab78-5560-43f0-8a45-f4f86496d74f" providerId="ADAL" clId="{20C2A9D2-2338-4C11-B30D-26A58EA9D2B8}" dt="2024-01-23T04:18:05.812" v="6773" actId="26606"/>
          <ac:spMkLst>
            <pc:docMk/>
            <pc:sldMk cId="189841069" sldId="262"/>
            <ac:spMk id="9" creationId="{BACC6370-2D7E-4714-9D71-7542949D7D5D}"/>
          </ac:spMkLst>
        </pc:spChg>
        <pc:spChg chg="add del">
          <ac:chgData name="Kedric Salisbury" userId="b0d0ab78-5560-43f0-8a45-f4f86496d74f" providerId="ADAL" clId="{20C2A9D2-2338-4C11-B30D-26A58EA9D2B8}" dt="2024-01-23T04:18:08.479" v="6777" actId="26606"/>
          <ac:spMkLst>
            <pc:docMk/>
            <pc:sldMk cId="189841069" sldId="262"/>
            <ac:spMk id="10" creationId="{D252BC7B-4F7B-6E34-71DB-D06EFE32DC26}"/>
          </ac:spMkLst>
        </pc:spChg>
        <pc:spChg chg="add del">
          <ac:chgData name="Kedric Salisbury" userId="b0d0ab78-5560-43f0-8a45-f4f86496d74f" providerId="ADAL" clId="{20C2A9D2-2338-4C11-B30D-26A58EA9D2B8}" dt="2024-01-23T04:18:05.812" v="6773" actId="26606"/>
          <ac:spMkLst>
            <pc:docMk/>
            <pc:sldMk cId="189841069" sldId="262"/>
            <ac:spMk id="11" creationId="{F68B3F68-107C-434F-AA38-110D5EA91B85}"/>
          </ac:spMkLst>
        </pc:spChg>
        <pc:spChg chg="add del">
          <ac:chgData name="Kedric Salisbury" userId="b0d0ab78-5560-43f0-8a45-f4f86496d74f" providerId="ADAL" clId="{20C2A9D2-2338-4C11-B30D-26A58EA9D2B8}" dt="2024-01-23T04:18:08.479" v="6777" actId="26606"/>
          <ac:spMkLst>
            <pc:docMk/>
            <pc:sldMk cId="189841069" sldId="262"/>
            <ac:spMk id="12" creationId="{12F97F52-C578-5AB2-B699-50008FCBA822}"/>
          </ac:spMkLst>
        </pc:spChg>
        <pc:spChg chg="add del">
          <ac:chgData name="Kedric Salisbury" userId="b0d0ab78-5560-43f0-8a45-f4f86496d74f" providerId="ADAL" clId="{20C2A9D2-2338-4C11-B30D-26A58EA9D2B8}" dt="2024-01-23T04:18:05.812" v="6773" actId="26606"/>
          <ac:spMkLst>
            <pc:docMk/>
            <pc:sldMk cId="189841069" sldId="262"/>
            <ac:spMk id="13" creationId="{AAD0DBB9-1A4B-4391-81D4-CB19F9AB918A}"/>
          </ac:spMkLst>
        </pc:spChg>
        <pc:spChg chg="add del">
          <ac:chgData name="Kedric Salisbury" userId="b0d0ab78-5560-43f0-8a45-f4f86496d74f" providerId="ADAL" clId="{20C2A9D2-2338-4C11-B30D-26A58EA9D2B8}" dt="2024-01-23T04:18:05.812" v="6773" actId="26606"/>
          <ac:spMkLst>
            <pc:docMk/>
            <pc:sldMk cId="189841069" sldId="262"/>
            <ac:spMk id="15" creationId="{063BBA22-50EA-4C4D-BE05-F1CE4E63AA56}"/>
          </ac:spMkLst>
        </pc:spChg>
        <pc:spChg chg="add del">
          <ac:chgData name="Kedric Salisbury" userId="b0d0ab78-5560-43f0-8a45-f4f86496d74f" providerId="ADAL" clId="{20C2A9D2-2338-4C11-B30D-26A58EA9D2B8}" dt="2024-01-23T04:18:08.479" v="6777" actId="26606"/>
          <ac:spMkLst>
            <pc:docMk/>
            <pc:sldMk cId="189841069" sldId="262"/>
            <ac:spMk id="19" creationId="{BAEC485E-F4D6-234F-2F12-729D6A639227}"/>
          </ac:spMkLst>
        </pc:spChg>
        <pc:spChg chg="add del">
          <ac:chgData name="Kedric Salisbury" userId="b0d0ab78-5560-43f0-8a45-f4f86496d74f" providerId="ADAL" clId="{20C2A9D2-2338-4C11-B30D-26A58EA9D2B8}" dt="2024-01-23T04:18:09.638" v="6779" actId="26606"/>
          <ac:spMkLst>
            <pc:docMk/>
            <pc:sldMk cId="189841069" sldId="262"/>
            <ac:spMk id="21" creationId="{979E27D9-03C7-44E2-9FF8-15D0C8506AF7}"/>
          </ac:spMkLst>
        </pc:spChg>
        <pc:spChg chg="add del">
          <ac:chgData name="Kedric Salisbury" userId="b0d0ab78-5560-43f0-8a45-f4f86496d74f" providerId="ADAL" clId="{20C2A9D2-2338-4C11-B30D-26A58EA9D2B8}" dt="2024-01-23T04:18:09.638" v="6779" actId="26606"/>
          <ac:spMkLst>
            <pc:docMk/>
            <pc:sldMk cId="189841069" sldId="262"/>
            <ac:spMk id="22" creationId="{BAEC485E-F4D6-234F-2F12-729D6A639227}"/>
          </ac:spMkLst>
        </pc:spChg>
        <pc:spChg chg="add del">
          <ac:chgData name="Kedric Salisbury" userId="b0d0ab78-5560-43f0-8a45-f4f86496d74f" providerId="ADAL" clId="{20C2A9D2-2338-4C11-B30D-26A58EA9D2B8}" dt="2024-01-23T04:18:09.638" v="6779" actId="26606"/>
          <ac:spMkLst>
            <pc:docMk/>
            <pc:sldMk cId="189841069" sldId="262"/>
            <ac:spMk id="23" creationId="{EEBF1590-3B36-48EE-A89D-3B6F3CB256AB}"/>
          </ac:spMkLst>
        </pc:spChg>
        <pc:spChg chg="add del">
          <ac:chgData name="Kedric Salisbury" userId="b0d0ab78-5560-43f0-8a45-f4f86496d74f" providerId="ADAL" clId="{20C2A9D2-2338-4C11-B30D-26A58EA9D2B8}" dt="2024-01-23T04:18:09.638" v="6779" actId="26606"/>
          <ac:spMkLst>
            <pc:docMk/>
            <pc:sldMk cId="189841069" sldId="262"/>
            <ac:spMk id="24" creationId="{AC8F6C8C-AB5A-4548-942D-E3FD40ACBC49}"/>
          </ac:spMkLst>
        </pc:spChg>
        <pc:graphicFrameChg chg="add del">
          <ac:chgData name="Kedric Salisbury" userId="b0d0ab78-5560-43f0-8a45-f4f86496d74f" providerId="ADAL" clId="{20C2A9D2-2338-4C11-B30D-26A58EA9D2B8}" dt="2024-01-23T04:18:05.812" v="6773" actId="26606"/>
          <ac:graphicFrameMkLst>
            <pc:docMk/>
            <pc:sldMk cId="189841069" sldId="262"/>
            <ac:graphicFrameMk id="5" creationId="{D2D91FE6-464C-DA88-328C-6E934DD8C63A}"/>
          </ac:graphicFrameMkLst>
        </pc:graphicFrameChg>
        <pc:graphicFrameChg chg="add del">
          <ac:chgData name="Kedric Salisbury" userId="b0d0ab78-5560-43f0-8a45-f4f86496d74f" providerId="ADAL" clId="{20C2A9D2-2338-4C11-B30D-26A58EA9D2B8}" dt="2024-01-23T04:18:06.907" v="6775" actId="26606"/>
          <ac:graphicFrameMkLst>
            <pc:docMk/>
            <pc:sldMk cId="189841069" sldId="262"/>
            <ac:graphicFrameMk id="17" creationId="{EF25295F-7AEC-6CD8-560E-51E92521949E}"/>
          </ac:graphicFrameMkLst>
        </pc:graphicFrameChg>
        <pc:graphicFrameChg chg="add del">
          <ac:chgData name="Kedric Salisbury" userId="b0d0ab78-5560-43f0-8a45-f4f86496d74f" providerId="ADAL" clId="{20C2A9D2-2338-4C11-B30D-26A58EA9D2B8}" dt="2024-01-23T04:18:15.836" v="6781" actId="26606"/>
          <ac:graphicFrameMkLst>
            <pc:docMk/>
            <pc:sldMk cId="189841069" sldId="262"/>
            <ac:graphicFrameMk id="26" creationId="{A34B7F6C-F63E-AB32-B6F5-18FB19BB5668}"/>
          </ac:graphicFrameMkLst>
        </pc:graphicFrameChg>
      </pc:sldChg>
      <pc:sldChg chg="modSp new del mod">
        <pc:chgData name="Kedric Salisbury" userId="b0d0ab78-5560-43f0-8a45-f4f86496d74f" providerId="ADAL" clId="{20C2A9D2-2338-4C11-B30D-26A58EA9D2B8}" dt="2024-01-23T04:19:41.011" v="6787" actId="2696"/>
        <pc:sldMkLst>
          <pc:docMk/>
          <pc:sldMk cId="2174468049" sldId="263"/>
        </pc:sldMkLst>
        <pc:spChg chg="mod">
          <ac:chgData name="Kedric Salisbury" userId="b0d0ab78-5560-43f0-8a45-f4f86496d74f" providerId="ADAL" clId="{20C2A9D2-2338-4C11-B30D-26A58EA9D2B8}" dt="2024-01-17T04:33:30.554" v="1013" actId="20577"/>
          <ac:spMkLst>
            <pc:docMk/>
            <pc:sldMk cId="2174468049" sldId="263"/>
            <ac:spMk id="2" creationId="{88D0ADD5-7D06-EE7F-7B23-CC42D4AF9DB7}"/>
          </ac:spMkLst>
        </pc:spChg>
        <pc:spChg chg="mod">
          <ac:chgData name="Kedric Salisbury" userId="b0d0ab78-5560-43f0-8a45-f4f86496d74f" providerId="ADAL" clId="{20C2A9D2-2338-4C11-B30D-26A58EA9D2B8}" dt="2024-01-17T04:40:35.176" v="2267" actId="20577"/>
          <ac:spMkLst>
            <pc:docMk/>
            <pc:sldMk cId="2174468049" sldId="263"/>
            <ac:spMk id="3" creationId="{166A8B04-6416-F078-60EA-3C76D26928BE}"/>
          </ac:spMkLst>
        </pc:spChg>
      </pc:sldChg>
      <pc:sldChg chg="addSp delSp modSp new mod setBg">
        <pc:chgData name="Kedric Salisbury" userId="b0d0ab78-5560-43f0-8a45-f4f86496d74f" providerId="ADAL" clId="{20C2A9D2-2338-4C11-B30D-26A58EA9D2B8}" dt="2024-01-23T03:54:28.485" v="3257" actId="26606"/>
        <pc:sldMkLst>
          <pc:docMk/>
          <pc:sldMk cId="3006425916" sldId="264"/>
        </pc:sldMkLst>
        <pc:spChg chg="mod">
          <ac:chgData name="Kedric Salisbury" userId="b0d0ab78-5560-43f0-8a45-f4f86496d74f" providerId="ADAL" clId="{20C2A9D2-2338-4C11-B30D-26A58EA9D2B8}" dt="2024-01-23T03:54:28.485" v="3257" actId="26606"/>
          <ac:spMkLst>
            <pc:docMk/>
            <pc:sldMk cId="3006425916" sldId="264"/>
            <ac:spMk id="2" creationId="{0E100317-5488-27C5-16A7-621CC2FAF9FE}"/>
          </ac:spMkLst>
        </pc:spChg>
        <pc:spChg chg="del mod">
          <ac:chgData name="Kedric Salisbury" userId="b0d0ab78-5560-43f0-8a45-f4f86496d74f" providerId="ADAL" clId="{20C2A9D2-2338-4C11-B30D-26A58EA9D2B8}" dt="2024-01-23T03:54:28.485" v="3257" actId="26606"/>
          <ac:spMkLst>
            <pc:docMk/>
            <pc:sldMk cId="3006425916" sldId="264"/>
            <ac:spMk id="3" creationId="{37CA8FA5-69E2-BEDD-3F9A-BDD6B10DF688}"/>
          </ac:spMkLst>
        </pc:spChg>
        <pc:spChg chg="add">
          <ac:chgData name="Kedric Salisbury" userId="b0d0ab78-5560-43f0-8a45-f4f86496d74f" providerId="ADAL" clId="{20C2A9D2-2338-4C11-B30D-26A58EA9D2B8}" dt="2024-01-23T03:54:28.485" v="3257" actId="26606"/>
          <ac:spMkLst>
            <pc:docMk/>
            <pc:sldMk cId="3006425916" sldId="264"/>
            <ac:spMk id="9" creationId="{BACC6370-2D7E-4714-9D71-7542949D7D5D}"/>
          </ac:spMkLst>
        </pc:spChg>
        <pc:spChg chg="add">
          <ac:chgData name="Kedric Salisbury" userId="b0d0ab78-5560-43f0-8a45-f4f86496d74f" providerId="ADAL" clId="{20C2A9D2-2338-4C11-B30D-26A58EA9D2B8}" dt="2024-01-23T03:54:28.485" v="3257" actId="26606"/>
          <ac:spMkLst>
            <pc:docMk/>
            <pc:sldMk cId="3006425916" sldId="264"/>
            <ac:spMk id="11" creationId="{F68B3F68-107C-434F-AA38-110D5EA91B85}"/>
          </ac:spMkLst>
        </pc:spChg>
        <pc:spChg chg="add">
          <ac:chgData name="Kedric Salisbury" userId="b0d0ab78-5560-43f0-8a45-f4f86496d74f" providerId="ADAL" clId="{20C2A9D2-2338-4C11-B30D-26A58EA9D2B8}" dt="2024-01-23T03:54:28.485" v="3257" actId="26606"/>
          <ac:spMkLst>
            <pc:docMk/>
            <pc:sldMk cId="3006425916" sldId="264"/>
            <ac:spMk id="13" creationId="{AAD0DBB9-1A4B-4391-81D4-CB19F9AB918A}"/>
          </ac:spMkLst>
        </pc:spChg>
        <pc:spChg chg="add">
          <ac:chgData name="Kedric Salisbury" userId="b0d0ab78-5560-43f0-8a45-f4f86496d74f" providerId="ADAL" clId="{20C2A9D2-2338-4C11-B30D-26A58EA9D2B8}" dt="2024-01-23T03:54:28.485" v="3257" actId="26606"/>
          <ac:spMkLst>
            <pc:docMk/>
            <pc:sldMk cId="3006425916" sldId="264"/>
            <ac:spMk id="15" creationId="{063BBA22-50EA-4C4D-BE05-F1CE4E63AA56}"/>
          </ac:spMkLst>
        </pc:spChg>
        <pc:graphicFrameChg chg="add">
          <ac:chgData name="Kedric Salisbury" userId="b0d0ab78-5560-43f0-8a45-f4f86496d74f" providerId="ADAL" clId="{20C2A9D2-2338-4C11-B30D-26A58EA9D2B8}" dt="2024-01-23T03:54:28.485" v="3257" actId="26606"/>
          <ac:graphicFrameMkLst>
            <pc:docMk/>
            <pc:sldMk cId="3006425916" sldId="264"/>
            <ac:graphicFrameMk id="5" creationId="{362EAD76-D580-13EE-EBD0-692F81BCDF09}"/>
          </ac:graphicFrameMkLst>
        </pc:graphicFrameChg>
      </pc:sldChg>
      <pc:sldChg chg="modSp new mod">
        <pc:chgData name="Kedric Salisbury" userId="b0d0ab78-5560-43f0-8a45-f4f86496d74f" providerId="ADAL" clId="{20C2A9D2-2338-4C11-B30D-26A58EA9D2B8}" dt="2024-01-23T03:49:57.708" v="3256" actId="20577"/>
        <pc:sldMkLst>
          <pc:docMk/>
          <pc:sldMk cId="812218218" sldId="265"/>
        </pc:sldMkLst>
        <pc:spChg chg="mod">
          <ac:chgData name="Kedric Salisbury" userId="b0d0ab78-5560-43f0-8a45-f4f86496d74f" providerId="ADAL" clId="{20C2A9D2-2338-4C11-B30D-26A58EA9D2B8}" dt="2024-01-23T03:49:57.708" v="3256" actId="20577"/>
          <ac:spMkLst>
            <pc:docMk/>
            <pc:sldMk cId="812218218" sldId="265"/>
            <ac:spMk id="2" creationId="{D207C97A-F4A4-700E-16CC-7E3F761D5776}"/>
          </ac:spMkLst>
        </pc:spChg>
        <pc:spChg chg="mod">
          <ac:chgData name="Kedric Salisbury" userId="b0d0ab78-5560-43f0-8a45-f4f86496d74f" providerId="ADAL" clId="{20C2A9D2-2338-4C11-B30D-26A58EA9D2B8}" dt="2024-01-17T04:44:26.959" v="3255" actId="20577"/>
          <ac:spMkLst>
            <pc:docMk/>
            <pc:sldMk cId="812218218" sldId="265"/>
            <ac:spMk id="3" creationId="{B716C1F1-1EBE-E8DD-B399-F0AA497A0315}"/>
          </ac:spMkLst>
        </pc:spChg>
      </pc:sldChg>
      <pc:sldChg chg="addSp delSp modSp new mod ord setBg">
        <pc:chgData name="Kedric Salisbury" userId="b0d0ab78-5560-43f0-8a45-f4f86496d74f" providerId="ADAL" clId="{20C2A9D2-2338-4C11-B30D-26A58EA9D2B8}" dt="2024-01-23T04:18:26.737" v="6784" actId="26606"/>
        <pc:sldMkLst>
          <pc:docMk/>
          <pc:sldMk cId="44853579" sldId="266"/>
        </pc:sldMkLst>
        <pc:spChg chg="mod">
          <ac:chgData name="Kedric Salisbury" userId="b0d0ab78-5560-43f0-8a45-f4f86496d74f" providerId="ADAL" clId="{20C2A9D2-2338-4C11-B30D-26A58EA9D2B8}" dt="2024-01-23T04:18:26.737" v="6784" actId="26606"/>
          <ac:spMkLst>
            <pc:docMk/>
            <pc:sldMk cId="44853579" sldId="266"/>
            <ac:spMk id="2" creationId="{D1582466-C9A9-FCC0-A0F1-AEFF85B425D7}"/>
          </ac:spMkLst>
        </pc:spChg>
        <pc:spChg chg="del mod">
          <ac:chgData name="Kedric Salisbury" userId="b0d0ab78-5560-43f0-8a45-f4f86496d74f" providerId="ADAL" clId="{20C2A9D2-2338-4C11-B30D-26A58EA9D2B8}" dt="2024-01-23T04:18:26.737" v="6784" actId="26606"/>
          <ac:spMkLst>
            <pc:docMk/>
            <pc:sldMk cId="44853579" sldId="266"/>
            <ac:spMk id="3" creationId="{342D383B-96A2-0028-D106-4B627BF495FD}"/>
          </ac:spMkLst>
        </pc:spChg>
        <pc:spChg chg="add del">
          <ac:chgData name="Kedric Salisbury" userId="b0d0ab78-5560-43f0-8a45-f4f86496d74f" providerId="ADAL" clId="{20C2A9D2-2338-4C11-B30D-26A58EA9D2B8}" dt="2024-01-23T04:18:26.698" v="6783" actId="26606"/>
          <ac:spMkLst>
            <pc:docMk/>
            <pc:sldMk cId="44853579" sldId="266"/>
            <ac:spMk id="8" creationId="{DEE2AD96-B495-4E06-9291-B71706F728CB}"/>
          </ac:spMkLst>
        </pc:spChg>
        <pc:spChg chg="add">
          <ac:chgData name="Kedric Salisbury" userId="b0d0ab78-5560-43f0-8a45-f4f86496d74f" providerId="ADAL" clId="{20C2A9D2-2338-4C11-B30D-26A58EA9D2B8}" dt="2024-01-23T04:18:26.737" v="6784" actId="26606"/>
          <ac:spMkLst>
            <pc:docMk/>
            <pc:sldMk cId="44853579" sldId="266"/>
            <ac:spMk id="9" creationId="{BACC6370-2D7E-4714-9D71-7542949D7D5D}"/>
          </ac:spMkLst>
        </pc:spChg>
        <pc:spChg chg="add del">
          <ac:chgData name="Kedric Salisbury" userId="b0d0ab78-5560-43f0-8a45-f4f86496d74f" providerId="ADAL" clId="{20C2A9D2-2338-4C11-B30D-26A58EA9D2B8}" dt="2024-01-23T04:18:26.698" v="6783" actId="26606"/>
          <ac:spMkLst>
            <pc:docMk/>
            <pc:sldMk cId="44853579" sldId="266"/>
            <ac:spMk id="10" creationId="{53CF6D67-C5A8-4ADD-9E8E-1E38CA1D3166}"/>
          </ac:spMkLst>
        </pc:spChg>
        <pc:spChg chg="add">
          <ac:chgData name="Kedric Salisbury" userId="b0d0ab78-5560-43f0-8a45-f4f86496d74f" providerId="ADAL" clId="{20C2A9D2-2338-4C11-B30D-26A58EA9D2B8}" dt="2024-01-23T04:18:26.737" v="6784" actId="26606"/>
          <ac:spMkLst>
            <pc:docMk/>
            <pc:sldMk cId="44853579" sldId="266"/>
            <ac:spMk id="11" creationId="{F68B3F68-107C-434F-AA38-110D5EA91B85}"/>
          </ac:spMkLst>
        </pc:spChg>
        <pc:spChg chg="add del">
          <ac:chgData name="Kedric Salisbury" userId="b0d0ab78-5560-43f0-8a45-f4f86496d74f" providerId="ADAL" clId="{20C2A9D2-2338-4C11-B30D-26A58EA9D2B8}" dt="2024-01-23T04:18:26.698" v="6783" actId="26606"/>
          <ac:spMkLst>
            <pc:docMk/>
            <pc:sldMk cId="44853579" sldId="266"/>
            <ac:spMk id="12" creationId="{86909FA0-B515-4681-B7A8-FA281D133B94}"/>
          </ac:spMkLst>
        </pc:spChg>
        <pc:spChg chg="add">
          <ac:chgData name="Kedric Salisbury" userId="b0d0ab78-5560-43f0-8a45-f4f86496d74f" providerId="ADAL" clId="{20C2A9D2-2338-4C11-B30D-26A58EA9D2B8}" dt="2024-01-23T04:18:26.737" v="6784" actId="26606"/>
          <ac:spMkLst>
            <pc:docMk/>
            <pc:sldMk cId="44853579" sldId="266"/>
            <ac:spMk id="13" creationId="{AAD0DBB9-1A4B-4391-81D4-CB19F9AB918A}"/>
          </ac:spMkLst>
        </pc:spChg>
        <pc:spChg chg="add del">
          <ac:chgData name="Kedric Salisbury" userId="b0d0ab78-5560-43f0-8a45-f4f86496d74f" providerId="ADAL" clId="{20C2A9D2-2338-4C11-B30D-26A58EA9D2B8}" dt="2024-01-23T04:18:26.698" v="6783" actId="26606"/>
          <ac:spMkLst>
            <pc:docMk/>
            <pc:sldMk cId="44853579" sldId="266"/>
            <ac:spMk id="14" creationId="{21C9FE86-FCC3-4A31-AA1C-C882262B7FE7}"/>
          </ac:spMkLst>
        </pc:spChg>
        <pc:spChg chg="add">
          <ac:chgData name="Kedric Salisbury" userId="b0d0ab78-5560-43f0-8a45-f4f86496d74f" providerId="ADAL" clId="{20C2A9D2-2338-4C11-B30D-26A58EA9D2B8}" dt="2024-01-23T04:18:26.737" v="6784" actId="26606"/>
          <ac:spMkLst>
            <pc:docMk/>
            <pc:sldMk cId="44853579" sldId="266"/>
            <ac:spMk id="15" creationId="{063BBA22-50EA-4C4D-BE05-F1CE4E63AA56}"/>
          </ac:spMkLst>
        </pc:spChg>
        <pc:spChg chg="add del">
          <ac:chgData name="Kedric Salisbury" userId="b0d0ab78-5560-43f0-8a45-f4f86496d74f" providerId="ADAL" clId="{20C2A9D2-2338-4C11-B30D-26A58EA9D2B8}" dt="2024-01-23T04:18:26.698" v="6783" actId="26606"/>
          <ac:spMkLst>
            <pc:docMk/>
            <pc:sldMk cId="44853579" sldId="266"/>
            <ac:spMk id="16" creationId="{7D96243B-ECED-4B71-8E06-AE9A285EAD20}"/>
          </ac:spMkLst>
        </pc:spChg>
        <pc:spChg chg="add del">
          <ac:chgData name="Kedric Salisbury" userId="b0d0ab78-5560-43f0-8a45-f4f86496d74f" providerId="ADAL" clId="{20C2A9D2-2338-4C11-B30D-26A58EA9D2B8}" dt="2024-01-23T04:18:26.698" v="6783" actId="26606"/>
          <ac:spMkLst>
            <pc:docMk/>
            <pc:sldMk cId="44853579" sldId="266"/>
            <ac:spMk id="18" creationId="{A09989E4-EFDC-4A90-A633-E0525FB4139E}"/>
          </ac:spMkLst>
        </pc:spChg>
        <pc:graphicFrameChg chg="add">
          <ac:chgData name="Kedric Salisbury" userId="b0d0ab78-5560-43f0-8a45-f4f86496d74f" providerId="ADAL" clId="{20C2A9D2-2338-4C11-B30D-26A58EA9D2B8}" dt="2024-01-23T04:18:26.737" v="6784" actId="26606"/>
          <ac:graphicFrameMkLst>
            <pc:docMk/>
            <pc:sldMk cId="44853579" sldId="266"/>
            <ac:graphicFrameMk id="5" creationId="{A9096BB8-5D5B-3DAE-2F70-2D76C9C1E84F}"/>
          </ac:graphicFrameMkLst>
        </pc:graphicFrameChg>
      </pc:sldChg>
      <pc:sldChg chg="addSp delSp modSp new mod setBg">
        <pc:chgData name="Kedric Salisbury" userId="b0d0ab78-5560-43f0-8a45-f4f86496d74f" providerId="ADAL" clId="{20C2A9D2-2338-4C11-B30D-26A58EA9D2B8}" dt="2024-01-23T04:17:45.635" v="6771" actId="26606"/>
        <pc:sldMkLst>
          <pc:docMk/>
          <pc:sldMk cId="1609094419" sldId="267"/>
        </pc:sldMkLst>
        <pc:spChg chg="mod">
          <ac:chgData name="Kedric Salisbury" userId="b0d0ab78-5560-43f0-8a45-f4f86496d74f" providerId="ADAL" clId="{20C2A9D2-2338-4C11-B30D-26A58EA9D2B8}" dt="2024-01-23T04:17:45.635" v="6771" actId="26606"/>
          <ac:spMkLst>
            <pc:docMk/>
            <pc:sldMk cId="1609094419" sldId="267"/>
            <ac:spMk id="2" creationId="{C62B21B1-5EB5-E550-4265-4D801501C394}"/>
          </ac:spMkLst>
        </pc:spChg>
        <pc:spChg chg="del mod">
          <ac:chgData name="Kedric Salisbury" userId="b0d0ab78-5560-43f0-8a45-f4f86496d74f" providerId="ADAL" clId="{20C2A9D2-2338-4C11-B30D-26A58EA9D2B8}" dt="2024-01-23T04:17:45.635" v="6771" actId="26606"/>
          <ac:spMkLst>
            <pc:docMk/>
            <pc:sldMk cId="1609094419" sldId="267"/>
            <ac:spMk id="3" creationId="{8A29F0CF-669D-4078-7B99-6F8BAD8B5DC9}"/>
          </ac:spMkLst>
        </pc:spChg>
        <pc:spChg chg="add">
          <ac:chgData name="Kedric Salisbury" userId="b0d0ab78-5560-43f0-8a45-f4f86496d74f" providerId="ADAL" clId="{20C2A9D2-2338-4C11-B30D-26A58EA9D2B8}" dt="2024-01-23T04:17:45.635" v="6771" actId="26606"/>
          <ac:spMkLst>
            <pc:docMk/>
            <pc:sldMk cId="1609094419" sldId="267"/>
            <ac:spMk id="9" creationId="{BACC6370-2D7E-4714-9D71-7542949D7D5D}"/>
          </ac:spMkLst>
        </pc:spChg>
        <pc:spChg chg="add">
          <ac:chgData name="Kedric Salisbury" userId="b0d0ab78-5560-43f0-8a45-f4f86496d74f" providerId="ADAL" clId="{20C2A9D2-2338-4C11-B30D-26A58EA9D2B8}" dt="2024-01-23T04:17:45.635" v="6771" actId="26606"/>
          <ac:spMkLst>
            <pc:docMk/>
            <pc:sldMk cId="1609094419" sldId="267"/>
            <ac:spMk id="11" creationId="{F68B3F68-107C-434F-AA38-110D5EA91B85}"/>
          </ac:spMkLst>
        </pc:spChg>
        <pc:spChg chg="add">
          <ac:chgData name="Kedric Salisbury" userId="b0d0ab78-5560-43f0-8a45-f4f86496d74f" providerId="ADAL" clId="{20C2A9D2-2338-4C11-B30D-26A58EA9D2B8}" dt="2024-01-23T04:17:45.635" v="6771" actId="26606"/>
          <ac:spMkLst>
            <pc:docMk/>
            <pc:sldMk cId="1609094419" sldId="267"/>
            <ac:spMk id="13" creationId="{AAD0DBB9-1A4B-4391-81D4-CB19F9AB918A}"/>
          </ac:spMkLst>
        </pc:spChg>
        <pc:spChg chg="add">
          <ac:chgData name="Kedric Salisbury" userId="b0d0ab78-5560-43f0-8a45-f4f86496d74f" providerId="ADAL" clId="{20C2A9D2-2338-4C11-B30D-26A58EA9D2B8}" dt="2024-01-23T04:17:45.635" v="6771" actId="26606"/>
          <ac:spMkLst>
            <pc:docMk/>
            <pc:sldMk cId="1609094419" sldId="267"/>
            <ac:spMk id="15" creationId="{063BBA22-50EA-4C4D-BE05-F1CE4E63AA56}"/>
          </ac:spMkLst>
        </pc:spChg>
        <pc:graphicFrameChg chg="add">
          <ac:chgData name="Kedric Salisbury" userId="b0d0ab78-5560-43f0-8a45-f4f86496d74f" providerId="ADAL" clId="{20C2A9D2-2338-4C11-B30D-26A58EA9D2B8}" dt="2024-01-23T04:17:45.635" v="6771" actId="26606"/>
          <ac:graphicFrameMkLst>
            <pc:docMk/>
            <pc:sldMk cId="1609094419" sldId="267"/>
            <ac:graphicFrameMk id="5" creationId="{93FB7356-1512-8776-3597-AA7D7D205A33}"/>
          </ac:graphicFrameMkLst>
        </pc:graphicFrameChg>
      </pc:sldChg>
      <pc:sldChg chg="addSp delSp modSp new mod setBg">
        <pc:chgData name="Kedric Salisbury" userId="b0d0ab78-5560-43f0-8a45-f4f86496d74f" providerId="ADAL" clId="{20C2A9D2-2338-4C11-B30D-26A58EA9D2B8}" dt="2024-01-23T04:18:47.301" v="6786" actId="26606"/>
        <pc:sldMkLst>
          <pc:docMk/>
          <pc:sldMk cId="2163064881" sldId="268"/>
        </pc:sldMkLst>
        <pc:spChg chg="mod">
          <ac:chgData name="Kedric Salisbury" userId="b0d0ab78-5560-43f0-8a45-f4f86496d74f" providerId="ADAL" clId="{20C2A9D2-2338-4C11-B30D-26A58EA9D2B8}" dt="2024-01-23T04:18:47.301" v="6786" actId="26606"/>
          <ac:spMkLst>
            <pc:docMk/>
            <pc:sldMk cId="2163064881" sldId="268"/>
            <ac:spMk id="2" creationId="{4CC228E4-5E1B-8D12-C17C-D5A64D09E868}"/>
          </ac:spMkLst>
        </pc:spChg>
        <pc:spChg chg="del mod">
          <ac:chgData name="Kedric Salisbury" userId="b0d0ab78-5560-43f0-8a45-f4f86496d74f" providerId="ADAL" clId="{20C2A9D2-2338-4C11-B30D-26A58EA9D2B8}" dt="2024-01-23T04:18:47.301" v="6786" actId="26606"/>
          <ac:spMkLst>
            <pc:docMk/>
            <pc:sldMk cId="2163064881" sldId="268"/>
            <ac:spMk id="3" creationId="{EF80BBFA-4E42-71A8-B256-116737826524}"/>
          </ac:spMkLst>
        </pc:spChg>
        <pc:spChg chg="add">
          <ac:chgData name="Kedric Salisbury" userId="b0d0ab78-5560-43f0-8a45-f4f86496d74f" providerId="ADAL" clId="{20C2A9D2-2338-4C11-B30D-26A58EA9D2B8}" dt="2024-01-23T04:18:47.301" v="6786" actId="26606"/>
          <ac:spMkLst>
            <pc:docMk/>
            <pc:sldMk cId="2163064881" sldId="268"/>
            <ac:spMk id="9" creationId="{7517A47C-B2E5-4B79-8061-D74B1311AF6E}"/>
          </ac:spMkLst>
        </pc:spChg>
        <pc:spChg chg="add">
          <ac:chgData name="Kedric Salisbury" userId="b0d0ab78-5560-43f0-8a45-f4f86496d74f" providerId="ADAL" clId="{20C2A9D2-2338-4C11-B30D-26A58EA9D2B8}" dt="2024-01-23T04:18:47.301" v="6786" actId="26606"/>
          <ac:spMkLst>
            <pc:docMk/>
            <pc:sldMk cId="2163064881" sldId="268"/>
            <ac:spMk id="11" creationId="{C505E780-2083-4CB5-A42A-5E0E2908ECC3}"/>
          </ac:spMkLst>
        </pc:spChg>
        <pc:spChg chg="add">
          <ac:chgData name="Kedric Salisbury" userId="b0d0ab78-5560-43f0-8a45-f4f86496d74f" providerId="ADAL" clId="{20C2A9D2-2338-4C11-B30D-26A58EA9D2B8}" dt="2024-01-23T04:18:47.301" v="6786" actId="26606"/>
          <ac:spMkLst>
            <pc:docMk/>
            <pc:sldMk cId="2163064881" sldId="268"/>
            <ac:spMk id="13" creationId="{D2C0AE1C-0118-41AE-8A10-7CDCBF10E96F}"/>
          </ac:spMkLst>
        </pc:spChg>
        <pc:spChg chg="add">
          <ac:chgData name="Kedric Salisbury" userId="b0d0ab78-5560-43f0-8a45-f4f86496d74f" providerId="ADAL" clId="{20C2A9D2-2338-4C11-B30D-26A58EA9D2B8}" dt="2024-01-23T04:18:47.301" v="6786" actId="26606"/>
          <ac:spMkLst>
            <pc:docMk/>
            <pc:sldMk cId="2163064881" sldId="268"/>
            <ac:spMk id="15" creationId="{463EEC44-1BA3-44ED-81FC-A644B04B2A44}"/>
          </ac:spMkLst>
        </pc:spChg>
        <pc:graphicFrameChg chg="add">
          <ac:chgData name="Kedric Salisbury" userId="b0d0ab78-5560-43f0-8a45-f4f86496d74f" providerId="ADAL" clId="{20C2A9D2-2338-4C11-B30D-26A58EA9D2B8}" dt="2024-01-23T04:18:47.301" v="6786" actId="26606"/>
          <ac:graphicFrameMkLst>
            <pc:docMk/>
            <pc:sldMk cId="2163064881" sldId="268"/>
            <ac:graphicFrameMk id="5" creationId="{AC5CB2A8-E682-D2F8-ADC0-9D8B0E4235EB}"/>
          </ac:graphicFrameMkLst>
        </pc:graphicFrameChg>
      </pc:sldChg>
      <pc:sldChg chg="addSp delSp modSp new mod ord setBg">
        <pc:chgData name="Kedric Salisbury" userId="b0d0ab78-5560-43f0-8a45-f4f86496d74f" providerId="ADAL" clId="{20C2A9D2-2338-4C11-B30D-26A58EA9D2B8}" dt="2024-01-23T04:18:39.901" v="6785" actId="26606"/>
        <pc:sldMkLst>
          <pc:docMk/>
          <pc:sldMk cId="1999505435" sldId="269"/>
        </pc:sldMkLst>
        <pc:spChg chg="mod">
          <ac:chgData name="Kedric Salisbury" userId="b0d0ab78-5560-43f0-8a45-f4f86496d74f" providerId="ADAL" clId="{20C2A9D2-2338-4C11-B30D-26A58EA9D2B8}" dt="2024-01-23T04:18:39.901" v="6785" actId="26606"/>
          <ac:spMkLst>
            <pc:docMk/>
            <pc:sldMk cId="1999505435" sldId="269"/>
            <ac:spMk id="2" creationId="{3E18369C-12FD-AA0C-215B-063404C874E5}"/>
          </ac:spMkLst>
        </pc:spChg>
        <pc:spChg chg="del mod">
          <ac:chgData name="Kedric Salisbury" userId="b0d0ab78-5560-43f0-8a45-f4f86496d74f" providerId="ADAL" clId="{20C2A9D2-2338-4C11-B30D-26A58EA9D2B8}" dt="2024-01-23T04:18:39.901" v="6785" actId="26606"/>
          <ac:spMkLst>
            <pc:docMk/>
            <pc:sldMk cId="1999505435" sldId="269"/>
            <ac:spMk id="3" creationId="{AF65B7EE-B225-87E5-6C44-8429903F2281}"/>
          </ac:spMkLst>
        </pc:spChg>
        <pc:spChg chg="add">
          <ac:chgData name="Kedric Salisbury" userId="b0d0ab78-5560-43f0-8a45-f4f86496d74f" providerId="ADAL" clId="{20C2A9D2-2338-4C11-B30D-26A58EA9D2B8}" dt="2024-01-23T04:18:39.901" v="6785" actId="26606"/>
          <ac:spMkLst>
            <pc:docMk/>
            <pc:sldMk cId="1999505435" sldId="269"/>
            <ac:spMk id="9" creationId="{7517A47C-B2E5-4B79-8061-D74B1311AF6E}"/>
          </ac:spMkLst>
        </pc:spChg>
        <pc:spChg chg="add">
          <ac:chgData name="Kedric Salisbury" userId="b0d0ab78-5560-43f0-8a45-f4f86496d74f" providerId="ADAL" clId="{20C2A9D2-2338-4C11-B30D-26A58EA9D2B8}" dt="2024-01-23T04:18:39.901" v="6785" actId="26606"/>
          <ac:spMkLst>
            <pc:docMk/>
            <pc:sldMk cId="1999505435" sldId="269"/>
            <ac:spMk id="11" creationId="{C505E780-2083-4CB5-A42A-5E0E2908ECC3}"/>
          </ac:spMkLst>
        </pc:spChg>
        <pc:spChg chg="add">
          <ac:chgData name="Kedric Salisbury" userId="b0d0ab78-5560-43f0-8a45-f4f86496d74f" providerId="ADAL" clId="{20C2A9D2-2338-4C11-B30D-26A58EA9D2B8}" dt="2024-01-23T04:18:39.901" v="6785" actId="26606"/>
          <ac:spMkLst>
            <pc:docMk/>
            <pc:sldMk cId="1999505435" sldId="269"/>
            <ac:spMk id="13" creationId="{D2C0AE1C-0118-41AE-8A10-7CDCBF10E96F}"/>
          </ac:spMkLst>
        </pc:spChg>
        <pc:spChg chg="add">
          <ac:chgData name="Kedric Salisbury" userId="b0d0ab78-5560-43f0-8a45-f4f86496d74f" providerId="ADAL" clId="{20C2A9D2-2338-4C11-B30D-26A58EA9D2B8}" dt="2024-01-23T04:18:39.901" v="6785" actId="26606"/>
          <ac:spMkLst>
            <pc:docMk/>
            <pc:sldMk cId="1999505435" sldId="269"/>
            <ac:spMk id="15" creationId="{463EEC44-1BA3-44ED-81FC-A644B04B2A44}"/>
          </ac:spMkLst>
        </pc:spChg>
        <pc:graphicFrameChg chg="add">
          <ac:chgData name="Kedric Salisbury" userId="b0d0ab78-5560-43f0-8a45-f4f86496d74f" providerId="ADAL" clId="{20C2A9D2-2338-4C11-B30D-26A58EA9D2B8}" dt="2024-01-23T04:18:39.901" v="6785" actId="26606"/>
          <ac:graphicFrameMkLst>
            <pc:docMk/>
            <pc:sldMk cId="1999505435" sldId="269"/>
            <ac:graphicFrameMk id="5" creationId="{735B0F21-4B84-59A7-A48D-82CB0CE7EC15}"/>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ata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9.png"/><Relationship Id="rId7" Type="http://schemas.openxmlformats.org/officeDocument/2006/relationships/image" Target="../media/image2.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4.svg"/><Relationship Id="rId4" Type="http://schemas.openxmlformats.org/officeDocument/2006/relationships/image" Target="../media/image40.svg"/><Relationship Id="rId9" Type="http://schemas.openxmlformats.org/officeDocument/2006/relationships/image" Target="../media/image43.png"/></Relationships>
</file>

<file path=ppt/diagrams/_rels/data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9.png"/><Relationship Id="rId7" Type="http://schemas.openxmlformats.org/officeDocument/2006/relationships/image" Target="../media/image2.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4.svg"/><Relationship Id="rId4" Type="http://schemas.openxmlformats.org/officeDocument/2006/relationships/image" Target="../media/image40.svg"/><Relationship Id="rId9" Type="http://schemas.openxmlformats.org/officeDocument/2006/relationships/image" Target="../media/image43.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7C0DAE-FBFF-4D27-A9F2-429C4925CCC3}"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176BABD-1949-49E4-B2D5-06A4F8F69CD9}">
      <dgm:prSet/>
      <dgm:spPr/>
      <dgm:t>
        <a:bodyPr/>
        <a:lstStyle/>
        <a:p>
          <a:pPr>
            <a:defRPr cap="all"/>
          </a:pPr>
          <a:r>
            <a:rPr lang="en-US"/>
            <a:t>Learn about MITRE ATT&amp;CK Framework</a:t>
          </a:r>
        </a:p>
      </dgm:t>
    </dgm:pt>
    <dgm:pt modelId="{A49DE37C-C4D8-42FF-8F1A-CFD9EE00F437}" type="parTrans" cxnId="{00DEA770-BD71-4E8C-8074-63791AA74A65}">
      <dgm:prSet/>
      <dgm:spPr/>
      <dgm:t>
        <a:bodyPr/>
        <a:lstStyle/>
        <a:p>
          <a:endParaRPr lang="en-US"/>
        </a:p>
      </dgm:t>
    </dgm:pt>
    <dgm:pt modelId="{77C2026C-9496-4B13-BD7D-F6A20FCE058F}" type="sibTrans" cxnId="{00DEA770-BD71-4E8C-8074-63791AA74A65}">
      <dgm:prSet/>
      <dgm:spPr/>
      <dgm:t>
        <a:bodyPr/>
        <a:lstStyle/>
        <a:p>
          <a:endParaRPr lang="en-US"/>
        </a:p>
      </dgm:t>
    </dgm:pt>
    <dgm:pt modelId="{367868E9-4151-49D1-970C-2E856FCBC56C}">
      <dgm:prSet/>
      <dgm:spPr/>
      <dgm:t>
        <a:bodyPr/>
        <a:lstStyle/>
        <a:p>
          <a:pPr>
            <a:defRPr cap="all"/>
          </a:pPr>
          <a:r>
            <a:rPr lang="en-US"/>
            <a:t>Understand APTs and their TTPs</a:t>
          </a:r>
        </a:p>
      </dgm:t>
    </dgm:pt>
    <dgm:pt modelId="{B0EECE0C-3834-482A-B060-8B0B1B3CE99A}" type="parTrans" cxnId="{571D5E52-60C6-495E-A032-6F344DD87438}">
      <dgm:prSet/>
      <dgm:spPr/>
      <dgm:t>
        <a:bodyPr/>
        <a:lstStyle/>
        <a:p>
          <a:endParaRPr lang="en-US"/>
        </a:p>
      </dgm:t>
    </dgm:pt>
    <dgm:pt modelId="{E1BFD6FC-DFCC-4205-BD80-FADAE15A26EE}" type="sibTrans" cxnId="{571D5E52-60C6-495E-A032-6F344DD87438}">
      <dgm:prSet/>
      <dgm:spPr/>
      <dgm:t>
        <a:bodyPr/>
        <a:lstStyle/>
        <a:p>
          <a:endParaRPr lang="en-US"/>
        </a:p>
      </dgm:t>
    </dgm:pt>
    <dgm:pt modelId="{056FB45A-4D34-4A36-8E02-F4ABF677CD2F}">
      <dgm:prSet/>
      <dgm:spPr/>
      <dgm:t>
        <a:bodyPr/>
        <a:lstStyle/>
        <a:p>
          <a:pPr>
            <a:defRPr cap="all"/>
          </a:pPr>
          <a:r>
            <a:rPr lang="en-US"/>
            <a:t>Understand how this can help an organization</a:t>
          </a:r>
        </a:p>
      </dgm:t>
    </dgm:pt>
    <dgm:pt modelId="{946A3AE9-BEB5-489B-B52D-A6878DEF0137}" type="parTrans" cxnId="{9BCEDDA8-804C-4F72-BF37-1ECFA353D4EC}">
      <dgm:prSet/>
      <dgm:spPr/>
      <dgm:t>
        <a:bodyPr/>
        <a:lstStyle/>
        <a:p>
          <a:endParaRPr lang="en-US"/>
        </a:p>
      </dgm:t>
    </dgm:pt>
    <dgm:pt modelId="{30B7A794-37D3-4FC5-AF65-0D75572A31FC}" type="sibTrans" cxnId="{9BCEDDA8-804C-4F72-BF37-1ECFA353D4EC}">
      <dgm:prSet/>
      <dgm:spPr/>
      <dgm:t>
        <a:bodyPr/>
        <a:lstStyle/>
        <a:p>
          <a:endParaRPr lang="en-US"/>
        </a:p>
      </dgm:t>
    </dgm:pt>
    <dgm:pt modelId="{6F8FE370-5F69-4521-AF2C-8E7DB1FF7D69}">
      <dgm:prSet/>
      <dgm:spPr/>
      <dgm:t>
        <a:bodyPr/>
        <a:lstStyle/>
        <a:p>
          <a:pPr>
            <a:defRPr cap="all"/>
          </a:pPr>
          <a:r>
            <a:rPr lang="en-US"/>
            <a:t>Enjoy</a:t>
          </a:r>
        </a:p>
      </dgm:t>
    </dgm:pt>
    <dgm:pt modelId="{47236D61-CB12-4FEC-939D-CD7EFE31BAC8}" type="parTrans" cxnId="{F999D7F4-1A7F-4678-9EF2-EBC0C03159B5}">
      <dgm:prSet/>
      <dgm:spPr/>
      <dgm:t>
        <a:bodyPr/>
        <a:lstStyle/>
        <a:p>
          <a:endParaRPr lang="en-US"/>
        </a:p>
      </dgm:t>
    </dgm:pt>
    <dgm:pt modelId="{D85EDAD0-FD34-4614-9893-0DD6084B75F2}" type="sibTrans" cxnId="{F999D7F4-1A7F-4678-9EF2-EBC0C03159B5}">
      <dgm:prSet/>
      <dgm:spPr/>
      <dgm:t>
        <a:bodyPr/>
        <a:lstStyle/>
        <a:p>
          <a:endParaRPr lang="en-US"/>
        </a:p>
      </dgm:t>
    </dgm:pt>
    <dgm:pt modelId="{F1AD8616-C7FD-4238-9159-FF662EC541E5}" type="pres">
      <dgm:prSet presAssocID="{C57C0DAE-FBFF-4D27-A9F2-429C4925CCC3}" presName="root" presStyleCnt="0">
        <dgm:presLayoutVars>
          <dgm:dir/>
          <dgm:resizeHandles val="exact"/>
        </dgm:presLayoutVars>
      </dgm:prSet>
      <dgm:spPr/>
    </dgm:pt>
    <dgm:pt modelId="{15BBABC4-8DD5-4F87-9F7F-CE73EF62C4A3}" type="pres">
      <dgm:prSet presAssocID="{6176BABD-1949-49E4-B2D5-06A4F8F69CD9}" presName="compNode" presStyleCnt="0"/>
      <dgm:spPr/>
    </dgm:pt>
    <dgm:pt modelId="{730671E2-C4D2-45BB-AC2B-8BBC68B11925}" type="pres">
      <dgm:prSet presAssocID="{6176BABD-1949-49E4-B2D5-06A4F8F69CD9}" presName="iconBgRect" presStyleLbl="bgShp" presStyleIdx="0" presStyleCnt="4"/>
      <dgm:spPr/>
    </dgm:pt>
    <dgm:pt modelId="{AA2EBE13-6510-4395-A61F-8FFEC0F4DC8F}" type="pres">
      <dgm:prSet presAssocID="{6176BABD-1949-49E4-B2D5-06A4F8F69C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D93EA3E-8578-45D3-9DC9-BC38145D961E}" type="pres">
      <dgm:prSet presAssocID="{6176BABD-1949-49E4-B2D5-06A4F8F69CD9}" presName="spaceRect" presStyleCnt="0"/>
      <dgm:spPr/>
    </dgm:pt>
    <dgm:pt modelId="{44D2F438-F8BB-4392-AD2D-3EFE389BE659}" type="pres">
      <dgm:prSet presAssocID="{6176BABD-1949-49E4-B2D5-06A4F8F69CD9}" presName="textRect" presStyleLbl="revTx" presStyleIdx="0" presStyleCnt="4">
        <dgm:presLayoutVars>
          <dgm:chMax val="1"/>
          <dgm:chPref val="1"/>
        </dgm:presLayoutVars>
      </dgm:prSet>
      <dgm:spPr/>
    </dgm:pt>
    <dgm:pt modelId="{46BBBEF0-CCD8-4E2B-8779-A71FEBAAE273}" type="pres">
      <dgm:prSet presAssocID="{77C2026C-9496-4B13-BD7D-F6A20FCE058F}" presName="sibTrans" presStyleCnt="0"/>
      <dgm:spPr/>
    </dgm:pt>
    <dgm:pt modelId="{4984628F-98B6-4187-9F8F-48D9207FF9E9}" type="pres">
      <dgm:prSet presAssocID="{367868E9-4151-49D1-970C-2E856FCBC56C}" presName="compNode" presStyleCnt="0"/>
      <dgm:spPr/>
    </dgm:pt>
    <dgm:pt modelId="{ACAD4AB8-3B14-404A-AF19-3CD5422A57DC}" type="pres">
      <dgm:prSet presAssocID="{367868E9-4151-49D1-970C-2E856FCBC56C}" presName="iconBgRect" presStyleLbl="bgShp" presStyleIdx="1" presStyleCnt="4"/>
      <dgm:spPr/>
    </dgm:pt>
    <dgm:pt modelId="{03EDF0BA-7023-45E4-9361-D16A9A1638FD}" type="pres">
      <dgm:prSet presAssocID="{367868E9-4151-49D1-970C-2E856FCBC5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EA8E5CB9-C206-4ADE-A193-F0D1A19BC6C1}" type="pres">
      <dgm:prSet presAssocID="{367868E9-4151-49D1-970C-2E856FCBC56C}" presName="spaceRect" presStyleCnt="0"/>
      <dgm:spPr/>
    </dgm:pt>
    <dgm:pt modelId="{F8FC6E4A-A5EA-413C-8058-EF0F7174D671}" type="pres">
      <dgm:prSet presAssocID="{367868E9-4151-49D1-970C-2E856FCBC56C}" presName="textRect" presStyleLbl="revTx" presStyleIdx="1" presStyleCnt="4">
        <dgm:presLayoutVars>
          <dgm:chMax val="1"/>
          <dgm:chPref val="1"/>
        </dgm:presLayoutVars>
      </dgm:prSet>
      <dgm:spPr/>
    </dgm:pt>
    <dgm:pt modelId="{DED21CA4-E0E1-4831-81FE-17F5E42EBA33}" type="pres">
      <dgm:prSet presAssocID="{E1BFD6FC-DFCC-4205-BD80-FADAE15A26EE}" presName="sibTrans" presStyleCnt="0"/>
      <dgm:spPr/>
    </dgm:pt>
    <dgm:pt modelId="{2EB15EA3-DBDC-4CBE-A0C5-94A326196C88}" type="pres">
      <dgm:prSet presAssocID="{056FB45A-4D34-4A36-8E02-F4ABF677CD2F}" presName="compNode" presStyleCnt="0"/>
      <dgm:spPr/>
    </dgm:pt>
    <dgm:pt modelId="{297FD075-7732-4FD8-B11B-92BDB3E64112}" type="pres">
      <dgm:prSet presAssocID="{056FB45A-4D34-4A36-8E02-F4ABF677CD2F}" presName="iconBgRect" presStyleLbl="bgShp" presStyleIdx="2" presStyleCnt="4"/>
      <dgm:spPr/>
    </dgm:pt>
    <dgm:pt modelId="{8F9DB51B-8A53-4BE1-88A6-F9EDF3A07E8F}" type="pres">
      <dgm:prSet presAssocID="{056FB45A-4D34-4A36-8E02-F4ABF677CD2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18384D01-D8AE-4BB5-8F4B-615C766AECFE}" type="pres">
      <dgm:prSet presAssocID="{056FB45A-4D34-4A36-8E02-F4ABF677CD2F}" presName="spaceRect" presStyleCnt="0"/>
      <dgm:spPr/>
    </dgm:pt>
    <dgm:pt modelId="{01AEA622-C8BD-4F0F-AB61-B2B5B8B5FF76}" type="pres">
      <dgm:prSet presAssocID="{056FB45A-4D34-4A36-8E02-F4ABF677CD2F}" presName="textRect" presStyleLbl="revTx" presStyleIdx="2" presStyleCnt="4">
        <dgm:presLayoutVars>
          <dgm:chMax val="1"/>
          <dgm:chPref val="1"/>
        </dgm:presLayoutVars>
      </dgm:prSet>
      <dgm:spPr/>
    </dgm:pt>
    <dgm:pt modelId="{E9AF5D42-7304-4569-862E-FB08743D0E92}" type="pres">
      <dgm:prSet presAssocID="{30B7A794-37D3-4FC5-AF65-0D75572A31FC}" presName="sibTrans" presStyleCnt="0"/>
      <dgm:spPr/>
    </dgm:pt>
    <dgm:pt modelId="{541672C0-CE09-4DD6-AC77-D213D866F7EE}" type="pres">
      <dgm:prSet presAssocID="{6F8FE370-5F69-4521-AF2C-8E7DB1FF7D69}" presName="compNode" presStyleCnt="0"/>
      <dgm:spPr/>
    </dgm:pt>
    <dgm:pt modelId="{2DF420E9-FB83-462D-BCDC-43D5CA77CD28}" type="pres">
      <dgm:prSet presAssocID="{6F8FE370-5F69-4521-AF2C-8E7DB1FF7D69}" presName="iconBgRect" presStyleLbl="bgShp" presStyleIdx="3" presStyleCnt="4"/>
      <dgm:spPr/>
    </dgm:pt>
    <dgm:pt modelId="{72751751-9761-4464-A1C4-7BF13AFA5EA4}" type="pres">
      <dgm:prSet presAssocID="{6F8FE370-5F69-4521-AF2C-8E7DB1FF7D6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nking Face with No Fill"/>
        </a:ext>
      </dgm:extLst>
    </dgm:pt>
    <dgm:pt modelId="{1310AA1E-0849-4A33-AADA-CDFBB97A1085}" type="pres">
      <dgm:prSet presAssocID="{6F8FE370-5F69-4521-AF2C-8E7DB1FF7D69}" presName="spaceRect" presStyleCnt="0"/>
      <dgm:spPr/>
    </dgm:pt>
    <dgm:pt modelId="{3161A8AB-534B-4966-AEBD-CE47DCD0A0A0}" type="pres">
      <dgm:prSet presAssocID="{6F8FE370-5F69-4521-AF2C-8E7DB1FF7D69}" presName="textRect" presStyleLbl="revTx" presStyleIdx="3" presStyleCnt="4">
        <dgm:presLayoutVars>
          <dgm:chMax val="1"/>
          <dgm:chPref val="1"/>
        </dgm:presLayoutVars>
      </dgm:prSet>
      <dgm:spPr/>
    </dgm:pt>
  </dgm:ptLst>
  <dgm:cxnLst>
    <dgm:cxn modelId="{B3F1CD0F-1BDF-4CEA-BAE9-7D2E6A44FC47}" type="presOf" srcId="{056FB45A-4D34-4A36-8E02-F4ABF677CD2F}" destId="{01AEA622-C8BD-4F0F-AB61-B2B5B8B5FF76}" srcOrd="0" destOrd="0" presId="urn:microsoft.com/office/officeart/2018/5/layout/IconCircleLabelList"/>
    <dgm:cxn modelId="{EE45B743-8DD3-44BB-929F-200B1C150314}" type="presOf" srcId="{C57C0DAE-FBFF-4D27-A9F2-429C4925CCC3}" destId="{F1AD8616-C7FD-4238-9159-FF662EC541E5}" srcOrd="0" destOrd="0" presId="urn:microsoft.com/office/officeart/2018/5/layout/IconCircleLabelList"/>
    <dgm:cxn modelId="{0DCBF74E-653C-4542-97CD-C65DC9F55561}" type="presOf" srcId="{367868E9-4151-49D1-970C-2E856FCBC56C}" destId="{F8FC6E4A-A5EA-413C-8058-EF0F7174D671}" srcOrd="0" destOrd="0" presId="urn:microsoft.com/office/officeart/2018/5/layout/IconCircleLabelList"/>
    <dgm:cxn modelId="{00DEA770-BD71-4E8C-8074-63791AA74A65}" srcId="{C57C0DAE-FBFF-4D27-A9F2-429C4925CCC3}" destId="{6176BABD-1949-49E4-B2D5-06A4F8F69CD9}" srcOrd="0" destOrd="0" parTransId="{A49DE37C-C4D8-42FF-8F1A-CFD9EE00F437}" sibTransId="{77C2026C-9496-4B13-BD7D-F6A20FCE058F}"/>
    <dgm:cxn modelId="{571D5E52-60C6-495E-A032-6F344DD87438}" srcId="{C57C0DAE-FBFF-4D27-A9F2-429C4925CCC3}" destId="{367868E9-4151-49D1-970C-2E856FCBC56C}" srcOrd="1" destOrd="0" parTransId="{B0EECE0C-3834-482A-B060-8B0B1B3CE99A}" sibTransId="{E1BFD6FC-DFCC-4205-BD80-FADAE15A26EE}"/>
    <dgm:cxn modelId="{00829990-1A62-449A-B456-0C830CB647DD}" type="presOf" srcId="{6F8FE370-5F69-4521-AF2C-8E7DB1FF7D69}" destId="{3161A8AB-534B-4966-AEBD-CE47DCD0A0A0}" srcOrd="0" destOrd="0" presId="urn:microsoft.com/office/officeart/2018/5/layout/IconCircleLabelList"/>
    <dgm:cxn modelId="{90F1E09F-026F-40C9-8FC6-37F6505AA4D3}" type="presOf" srcId="{6176BABD-1949-49E4-B2D5-06A4F8F69CD9}" destId="{44D2F438-F8BB-4392-AD2D-3EFE389BE659}" srcOrd="0" destOrd="0" presId="urn:microsoft.com/office/officeart/2018/5/layout/IconCircleLabelList"/>
    <dgm:cxn modelId="{9BCEDDA8-804C-4F72-BF37-1ECFA353D4EC}" srcId="{C57C0DAE-FBFF-4D27-A9F2-429C4925CCC3}" destId="{056FB45A-4D34-4A36-8E02-F4ABF677CD2F}" srcOrd="2" destOrd="0" parTransId="{946A3AE9-BEB5-489B-B52D-A6878DEF0137}" sibTransId="{30B7A794-37D3-4FC5-AF65-0D75572A31FC}"/>
    <dgm:cxn modelId="{F999D7F4-1A7F-4678-9EF2-EBC0C03159B5}" srcId="{C57C0DAE-FBFF-4D27-A9F2-429C4925CCC3}" destId="{6F8FE370-5F69-4521-AF2C-8E7DB1FF7D69}" srcOrd="3" destOrd="0" parTransId="{47236D61-CB12-4FEC-939D-CD7EFE31BAC8}" sibTransId="{D85EDAD0-FD34-4614-9893-0DD6084B75F2}"/>
    <dgm:cxn modelId="{CAF3FBF5-C291-439B-80AA-9A7FE67EAAA5}" type="presParOf" srcId="{F1AD8616-C7FD-4238-9159-FF662EC541E5}" destId="{15BBABC4-8DD5-4F87-9F7F-CE73EF62C4A3}" srcOrd="0" destOrd="0" presId="urn:microsoft.com/office/officeart/2018/5/layout/IconCircleLabelList"/>
    <dgm:cxn modelId="{7C1E4594-D7D4-4DBA-B4F7-7B2D1F6A483B}" type="presParOf" srcId="{15BBABC4-8DD5-4F87-9F7F-CE73EF62C4A3}" destId="{730671E2-C4D2-45BB-AC2B-8BBC68B11925}" srcOrd="0" destOrd="0" presId="urn:microsoft.com/office/officeart/2018/5/layout/IconCircleLabelList"/>
    <dgm:cxn modelId="{27FB1689-CBA2-4C75-8D78-BD978B392845}" type="presParOf" srcId="{15BBABC4-8DD5-4F87-9F7F-CE73EF62C4A3}" destId="{AA2EBE13-6510-4395-A61F-8FFEC0F4DC8F}" srcOrd="1" destOrd="0" presId="urn:microsoft.com/office/officeart/2018/5/layout/IconCircleLabelList"/>
    <dgm:cxn modelId="{B9104E13-70CE-4F2A-B4A3-8EEE907EA03E}" type="presParOf" srcId="{15BBABC4-8DD5-4F87-9F7F-CE73EF62C4A3}" destId="{0D93EA3E-8578-45D3-9DC9-BC38145D961E}" srcOrd="2" destOrd="0" presId="urn:microsoft.com/office/officeart/2018/5/layout/IconCircleLabelList"/>
    <dgm:cxn modelId="{C5AD75BE-EBA2-4D74-8489-DC7B8236DE27}" type="presParOf" srcId="{15BBABC4-8DD5-4F87-9F7F-CE73EF62C4A3}" destId="{44D2F438-F8BB-4392-AD2D-3EFE389BE659}" srcOrd="3" destOrd="0" presId="urn:microsoft.com/office/officeart/2018/5/layout/IconCircleLabelList"/>
    <dgm:cxn modelId="{8E00FA79-AA56-4AAC-AFEE-8EC6C6EE8363}" type="presParOf" srcId="{F1AD8616-C7FD-4238-9159-FF662EC541E5}" destId="{46BBBEF0-CCD8-4E2B-8779-A71FEBAAE273}" srcOrd="1" destOrd="0" presId="urn:microsoft.com/office/officeart/2018/5/layout/IconCircleLabelList"/>
    <dgm:cxn modelId="{C99B48BF-4A2D-453E-A5FF-8E332C59475B}" type="presParOf" srcId="{F1AD8616-C7FD-4238-9159-FF662EC541E5}" destId="{4984628F-98B6-4187-9F8F-48D9207FF9E9}" srcOrd="2" destOrd="0" presId="urn:microsoft.com/office/officeart/2018/5/layout/IconCircleLabelList"/>
    <dgm:cxn modelId="{7DB089E0-31B5-47D1-B150-7B138DD29BE7}" type="presParOf" srcId="{4984628F-98B6-4187-9F8F-48D9207FF9E9}" destId="{ACAD4AB8-3B14-404A-AF19-3CD5422A57DC}" srcOrd="0" destOrd="0" presId="urn:microsoft.com/office/officeart/2018/5/layout/IconCircleLabelList"/>
    <dgm:cxn modelId="{5DEA48C8-A1A5-4EEA-881A-1EE993C98F5E}" type="presParOf" srcId="{4984628F-98B6-4187-9F8F-48D9207FF9E9}" destId="{03EDF0BA-7023-45E4-9361-D16A9A1638FD}" srcOrd="1" destOrd="0" presId="urn:microsoft.com/office/officeart/2018/5/layout/IconCircleLabelList"/>
    <dgm:cxn modelId="{8BD701E1-3847-4E7D-8402-56BE41ABC4C3}" type="presParOf" srcId="{4984628F-98B6-4187-9F8F-48D9207FF9E9}" destId="{EA8E5CB9-C206-4ADE-A193-F0D1A19BC6C1}" srcOrd="2" destOrd="0" presId="urn:microsoft.com/office/officeart/2018/5/layout/IconCircleLabelList"/>
    <dgm:cxn modelId="{CD09F677-B0D8-456C-AAF6-529E6FE438E0}" type="presParOf" srcId="{4984628F-98B6-4187-9F8F-48D9207FF9E9}" destId="{F8FC6E4A-A5EA-413C-8058-EF0F7174D671}" srcOrd="3" destOrd="0" presId="urn:microsoft.com/office/officeart/2018/5/layout/IconCircleLabelList"/>
    <dgm:cxn modelId="{305F10DD-D765-4C9D-A9C4-AB65B78B7E3C}" type="presParOf" srcId="{F1AD8616-C7FD-4238-9159-FF662EC541E5}" destId="{DED21CA4-E0E1-4831-81FE-17F5E42EBA33}" srcOrd="3" destOrd="0" presId="urn:microsoft.com/office/officeart/2018/5/layout/IconCircleLabelList"/>
    <dgm:cxn modelId="{6BF8923A-775F-4CD3-B98C-E359C53A5DFE}" type="presParOf" srcId="{F1AD8616-C7FD-4238-9159-FF662EC541E5}" destId="{2EB15EA3-DBDC-4CBE-A0C5-94A326196C88}" srcOrd="4" destOrd="0" presId="urn:microsoft.com/office/officeart/2018/5/layout/IconCircleLabelList"/>
    <dgm:cxn modelId="{3349DE76-3549-47F4-BE99-42D9B8753C64}" type="presParOf" srcId="{2EB15EA3-DBDC-4CBE-A0C5-94A326196C88}" destId="{297FD075-7732-4FD8-B11B-92BDB3E64112}" srcOrd="0" destOrd="0" presId="urn:microsoft.com/office/officeart/2018/5/layout/IconCircleLabelList"/>
    <dgm:cxn modelId="{328F833D-D573-4B98-91E2-B87E8140178B}" type="presParOf" srcId="{2EB15EA3-DBDC-4CBE-A0C5-94A326196C88}" destId="{8F9DB51B-8A53-4BE1-88A6-F9EDF3A07E8F}" srcOrd="1" destOrd="0" presId="urn:microsoft.com/office/officeart/2018/5/layout/IconCircleLabelList"/>
    <dgm:cxn modelId="{0DC37E2C-FC41-4293-9CB1-59C3B54CB582}" type="presParOf" srcId="{2EB15EA3-DBDC-4CBE-A0C5-94A326196C88}" destId="{18384D01-D8AE-4BB5-8F4B-615C766AECFE}" srcOrd="2" destOrd="0" presId="urn:microsoft.com/office/officeart/2018/5/layout/IconCircleLabelList"/>
    <dgm:cxn modelId="{3ACD007B-3E2F-4303-85E2-94314B718EE5}" type="presParOf" srcId="{2EB15EA3-DBDC-4CBE-A0C5-94A326196C88}" destId="{01AEA622-C8BD-4F0F-AB61-B2B5B8B5FF76}" srcOrd="3" destOrd="0" presId="urn:microsoft.com/office/officeart/2018/5/layout/IconCircleLabelList"/>
    <dgm:cxn modelId="{FAEEA5C6-1BA7-4E0A-BAA8-D064363172A5}" type="presParOf" srcId="{F1AD8616-C7FD-4238-9159-FF662EC541E5}" destId="{E9AF5D42-7304-4569-862E-FB08743D0E92}" srcOrd="5" destOrd="0" presId="urn:microsoft.com/office/officeart/2018/5/layout/IconCircleLabelList"/>
    <dgm:cxn modelId="{02A7D30B-3CBA-4ECD-B6C3-2639CC738C16}" type="presParOf" srcId="{F1AD8616-C7FD-4238-9159-FF662EC541E5}" destId="{541672C0-CE09-4DD6-AC77-D213D866F7EE}" srcOrd="6" destOrd="0" presId="urn:microsoft.com/office/officeart/2018/5/layout/IconCircleLabelList"/>
    <dgm:cxn modelId="{70E9C317-00F5-4A8B-BFB7-5AEA2CE0C930}" type="presParOf" srcId="{541672C0-CE09-4DD6-AC77-D213D866F7EE}" destId="{2DF420E9-FB83-462D-BCDC-43D5CA77CD28}" srcOrd="0" destOrd="0" presId="urn:microsoft.com/office/officeart/2018/5/layout/IconCircleLabelList"/>
    <dgm:cxn modelId="{B2CE5E0C-3041-48C2-9B55-8297ADD2AF05}" type="presParOf" srcId="{541672C0-CE09-4DD6-AC77-D213D866F7EE}" destId="{72751751-9761-4464-A1C4-7BF13AFA5EA4}" srcOrd="1" destOrd="0" presId="urn:microsoft.com/office/officeart/2018/5/layout/IconCircleLabelList"/>
    <dgm:cxn modelId="{0EA9802F-9398-44E6-A918-EEF5059D24CB}" type="presParOf" srcId="{541672C0-CE09-4DD6-AC77-D213D866F7EE}" destId="{1310AA1E-0849-4A33-AADA-CDFBB97A1085}" srcOrd="2" destOrd="0" presId="urn:microsoft.com/office/officeart/2018/5/layout/IconCircleLabelList"/>
    <dgm:cxn modelId="{6B5BF053-9FC6-418C-A2A8-1294E5F7DC38}" type="presParOf" srcId="{541672C0-CE09-4DD6-AC77-D213D866F7EE}" destId="{3161A8AB-534B-4966-AEBD-CE47DCD0A0A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0161D1-EA09-4274-A4C3-1C4F22BDA5E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0C2FA05-2569-4C23-A33C-AE20F7700E0E}">
      <dgm:prSet/>
      <dgm:spPr/>
      <dgm:t>
        <a:bodyPr/>
        <a:lstStyle/>
        <a:p>
          <a:r>
            <a:rPr lang="en-US"/>
            <a:t>Your boss has super admin privileges and the companies defense is evaded because the defenses believe that this is expected actions done by the user.</a:t>
          </a:r>
        </a:p>
      </dgm:t>
    </dgm:pt>
    <dgm:pt modelId="{81B08726-E6F7-45E5-AC57-CC26DAF468B3}" type="parTrans" cxnId="{F5189A0E-5ABF-4956-90DF-581350D462C9}">
      <dgm:prSet/>
      <dgm:spPr/>
      <dgm:t>
        <a:bodyPr/>
        <a:lstStyle/>
        <a:p>
          <a:endParaRPr lang="en-US"/>
        </a:p>
      </dgm:t>
    </dgm:pt>
    <dgm:pt modelId="{75E1731C-F66B-4B85-9AFC-DAD7D15A8ED7}" type="sibTrans" cxnId="{F5189A0E-5ABF-4956-90DF-581350D462C9}">
      <dgm:prSet/>
      <dgm:spPr/>
      <dgm:t>
        <a:bodyPr/>
        <a:lstStyle/>
        <a:p>
          <a:endParaRPr lang="en-US"/>
        </a:p>
      </dgm:t>
    </dgm:pt>
    <dgm:pt modelId="{925B966F-E12E-4D46-B0E4-C216FEB7CA5F}">
      <dgm:prSet/>
      <dgm:spPr/>
      <dgm:t>
        <a:bodyPr/>
        <a:lstStyle/>
        <a:p>
          <a:r>
            <a:rPr lang="en-US"/>
            <a:t>Since you are on an administrator account, you access the password stores and start cracking the hashed passwords.</a:t>
          </a:r>
        </a:p>
      </dgm:t>
    </dgm:pt>
    <dgm:pt modelId="{B963792B-4449-45E0-B8A0-E9292C8A2CD2}" type="parTrans" cxnId="{9FABFF66-D380-40BD-A629-B162A58F089F}">
      <dgm:prSet/>
      <dgm:spPr/>
      <dgm:t>
        <a:bodyPr/>
        <a:lstStyle/>
        <a:p>
          <a:endParaRPr lang="en-US"/>
        </a:p>
      </dgm:t>
    </dgm:pt>
    <dgm:pt modelId="{3B0607DC-CB3A-4326-A3DD-DFCD9911AD66}" type="sibTrans" cxnId="{9FABFF66-D380-40BD-A629-B162A58F089F}">
      <dgm:prSet/>
      <dgm:spPr/>
      <dgm:t>
        <a:bodyPr/>
        <a:lstStyle/>
        <a:p>
          <a:endParaRPr lang="en-US"/>
        </a:p>
      </dgm:t>
    </dgm:pt>
    <dgm:pt modelId="{6DAA5871-F7F8-44FB-BAD7-72047B643BF7}">
      <dgm:prSet/>
      <dgm:spPr/>
      <dgm:t>
        <a:bodyPr/>
        <a:lstStyle/>
        <a:p>
          <a:r>
            <a:rPr lang="en-US"/>
            <a:t>You discover their cloud infrastructure and begin using the passwords you cracked to login to their cloud accounts.</a:t>
          </a:r>
        </a:p>
      </dgm:t>
    </dgm:pt>
    <dgm:pt modelId="{2AA611E8-2A92-49D3-B087-71F981345B1A}" type="parTrans" cxnId="{41CB7CB8-09D2-432D-A0F2-2234F311FBC5}">
      <dgm:prSet/>
      <dgm:spPr/>
      <dgm:t>
        <a:bodyPr/>
        <a:lstStyle/>
        <a:p>
          <a:endParaRPr lang="en-US"/>
        </a:p>
      </dgm:t>
    </dgm:pt>
    <dgm:pt modelId="{157F65DE-AE91-429A-8947-44BE15837268}" type="sibTrans" cxnId="{41CB7CB8-09D2-432D-A0F2-2234F311FBC5}">
      <dgm:prSet/>
      <dgm:spPr/>
      <dgm:t>
        <a:bodyPr/>
        <a:lstStyle/>
        <a:p>
          <a:endParaRPr lang="en-US"/>
        </a:p>
      </dgm:t>
    </dgm:pt>
    <dgm:pt modelId="{090E4A44-5EA9-4DF1-978C-5080C3D87E6B}">
      <dgm:prSet/>
      <dgm:spPr/>
      <dgm:t>
        <a:bodyPr/>
        <a:lstStyle/>
        <a:p>
          <a:r>
            <a:rPr lang="en-US" dirty="0"/>
            <a:t>You begin collecting all their financial data that is stored in the cloud.</a:t>
          </a:r>
        </a:p>
      </dgm:t>
    </dgm:pt>
    <dgm:pt modelId="{CAA5AABD-4312-4994-A128-75638303BD51}" type="parTrans" cxnId="{21B73206-9AFA-4302-8B7A-B44E68A59EAF}">
      <dgm:prSet/>
      <dgm:spPr/>
      <dgm:t>
        <a:bodyPr/>
        <a:lstStyle/>
        <a:p>
          <a:endParaRPr lang="en-US"/>
        </a:p>
      </dgm:t>
    </dgm:pt>
    <dgm:pt modelId="{D0C55291-16FD-4B87-BBE6-F5018F77B3EE}" type="sibTrans" cxnId="{21B73206-9AFA-4302-8B7A-B44E68A59EAF}">
      <dgm:prSet/>
      <dgm:spPr/>
      <dgm:t>
        <a:bodyPr/>
        <a:lstStyle/>
        <a:p>
          <a:endParaRPr lang="en-US"/>
        </a:p>
      </dgm:t>
    </dgm:pt>
    <dgm:pt modelId="{0EF823A4-850A-478A-AF7A-CACC07ACF398}">
      <dgm:prSet/>
      <dgm:spPr/>
      <dgm:t>
        <a:bodyPr/>
        <a:lstStyle/>
        <a:p>
          <a:r>
            <a:rPr lang="en-US" dirty="0"/>
            <a:t>You setup a channel that encrypts the data and allows you to send the data to you and your hacker buddies.</a:t>
          </a:r>
        </a:p>
      </dgm:t>
    </dgm:pt>
    <dgm:pt modelId="{0DFBC330-568C-47DF-8A4D-87515B8D2088}" type="parTrans" cxnId="{77D3AD5B-18B1-44C2-92CE-7931C6CF19F4}">
      <dgm:prSet/>
      <dgm:spPr/>
      <dgm:t>
        <a:bodyPr/>
        <a:lstStyle/>
        <a:p>
          <a:endParaRPr lang="en-US"/>
        </a:p>
      </dgm:t>
    </dgm:pt>
    <dgm:pt modelId="{C730BB49-4AB7-4F3F-B300-6C04D50718DC}" type="sibTrans" cxnId="{77D3AD5B-18B1-44C2-92CE-7931C6CF19F4}">
      <dgm:prSet/>
      <dgm:spPr/>
      <dgm:t>
        <a:bodyPr/>
        <a:lstStyle/>
        <a:p>
          <a:endParaRPr lang="en-US"/>
        </a:p>
      </dgm:t>
    </dgm:pt>
    <dgm:pt modelId="{9C91E323-1468-42ED-96A0-ED032FA21C66}">
      <dgm:prSet/>
      <dgm:spPr/>
      <dgm:t>
        <a:bodyPr/>
        <a:lstStyle/>
        <a:p>
          <a:r>
            <a:rPr lang="en-US" dirty="0"/>
            <a:t>You use your new found financial data to steal their money and commit fraud</a:t>
          </a:r>
        </a:p>
      </dgm:t>
    </dgm:pt>
    <dgm:pt modelId="{245DEA15-C2FA-4BF7-B0F5-5770E0CC87DC}" type="parTrans" cxnId="{3E57DE2B-9EB9-4AAF-9EEA-3F715CE80801}">
      <dgm:prSet/>
      <dgm:spPr/>
      <dgm:t>
        <a:bodyPr/>
        <a:lstStyle/>
        <a:p>
          <a:endParaRPr lang="en-US"/>
        </a:p>
      </dgm:t>
    </dgm:pt>
    <dgm:pt modelId="{543BF436-2F00-4CAA-9656-E5F8ADC64E58}" type="sibTrans" cxnId="{3E57DE2B-9EB9-4AAF-9EEA-3F715CE80801}">
      <dgm:prSet/>
      <dgm:spPr/>
      <dgm:t>
        <a:bodyPr/>
        <a:lstStyle/>
        <a:p>
          <a:endParaRPr lang="en-US"/>
        </a:p>
      </dgm:t>
    </dgm:pt>
    <dgm:pt modelId="{269F6D2B-3F09-4499-8F15-32B187DDA976}" type="pres">
      <dgm:prSet presAssocID="{2E0161D1-EA09-4274-A4C3-1C4F22BDA5E9}" presName="root" presStyleCnt="0">
        <dgm:presLayoutVars>
          <dgm:dir/>
          <dgm:resizeHandles val="exact"/>
        </dgm:presLayoutVars>
      </dgm:prSet>
      <dgm:spPr/>
    </dgm:pt>
    <dgm:pt modelId="{90BDF99E-02FB-4500-A7BA-A671D07D8ECF}" type="pres">
      <dgm:prSet presAssocID="{80C2FA05-2569-4C23-A33C-AE20F7700E0E}" presName="compNode" presStyleCnt="0"/>
      <dgm:spPr/>
    </dgm:pt>
    <dgm:pt modelId="{8C2CE302-B554-408F-8BDF-A8E611A2F44F}" type="pres">
      <dgm:prSet presAssocID="{80C2FA05-2569-4C23-A33C-AE20F7700E0E}" presName="bgRect" presStyleLbl="bgShp" presStyleIdx="0" presStyleCnt="6"/>
      <dgm:spPr/>
    </dgm:pt>
    <dgm:pt modelId="{DEA143C0-9B59-496F-B9D8-4F88DA5591EA}" type="pres">
      <dgm:prSet presAssocID="{80C2FA05-2569-4C23-A33C-AE20F7700E0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1F52689F-72AA-404C-B158-4E34FA34CF11}" type="pres">
      <dgm:prSet presAssocID="{80C2FA05-2569-4C23-A33C-AE20F7700E0E}" presName="spaceRect" presStyleCnt="0"/>
      <dgm:spPr/>
    </dgm:pt>
    <dgm:pt modelId="{CCFE63A0-9BFE-4157-9BED-615F8AC43B8A}" type="pres">
      <dgm:prSet presAssocID="{80C2FA05-2569-4C23-A33C-AE20F7700E0E}" presName="parTx" presStyleLbl="revTx" presStyleIdx="0" presStyleCnt="6">
        <dgm:presLayoutVars>
          <dgm:chMax val="0"/>
          <dgm:chPref val="0"/>
        </dgm:presLayoutVars>
      </dgm:prSet>
      <dgm:spPr/>
    </dgm:pt>
    <dgm:pt modelId="{66DA694E-3067-4698-B5AE-CDB1A127834C}" type="pres">
      <dgm:prSet presAssocID="{75E1731C-F66B-4B85-9AFC-DAD7D15A8ED7}" presName="sibTrans" presStyleCnt="0"/>
      <dgm:spPr/>
    </dgm:pt>
    <dgm:pt modelId="{F9BB97E9-856D-48CC-A953-04995B38DA4C}" type="pres">
      <dgm:prSet presAssocID="{925B966F-E12E-4D46-B0E4-C216FEB7CA5F}" presName="compNode" presStyleCnt="0"/>
      <dgm:spPr/>
    </dgm:pt>
    <dgm:pt modelId="{4FB1A07A-BBC3-44C4-86B5-BB463211000E}" type="pres">
      <dgm:prSet presAssocID="{925B966F-E12E-4D46-B0E4-C216FEB7CA5F}" presName="bgRect" presStyleLbl="bgShp" presStyleIdx="1" presStyleCnt="6"/>
      <dgm:spPr/>
    </dgm:pt>
    <dgm:pt modelId="{32DF6CC0-C849-43D1-989E-2E3B74EB0AD5}" type="pres">
      <dgm:prSet presAssocID="{925B966F-E12E-4D46-B0E4-C216FEB7CA5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527F756D-6C28-4DA9-8F97-5F858B5013CD}" type="pres">
      <dgm:prSet presAssocID="{925B966F-E12E-4D46-B0E4-C216FEB7CA5F}" presName="spaceRect" presStyleCnt="0"/>
      <dgm:spPr/>
    </dgm:pt>
    <dgm:pt modelId="{C45FC2EF-C9B0-41DA-A75B-C7953243D420}" type="pres">
      <dgm:prSet presAssocID="{925B966F-E12E-4D46-B0E4-C216FEB7CA5F}" presName="parTx" presStyleLbl="revTx" presStyleIdx="1" presStyleCnt="6">
        <dgm:presLayoutVars>
          <dgm:chMax val="0"/>
          <dgm:chPref val="0"/>
        </dgm:presLayoutVars>
      </dgm:prSet>
      <dgm:spPr/>
    </dgm:pt>
    <dgm:pt modelId="{5B1E4E83-ACA1-446A-A382-A05E6E85576B}" type="pres">
      <dgm:prSet presAssocID="{3B0607DC-CB3A-4326-A3DD-DFCD9911AD66}" presName="sibTrans" presStyleCnt="0"/>
      <dgm:spPr/>
    </dgm:pt>
    <dgm:pt modelId="{D91A6908-BF72-4BD1-9352-59044819E38C}" type="pres">
      <dgm:prSet presAssocID="{6DAA5871-F7F8-44FB-BAD7-72047B643BF7}" presName="compNode" presStyleCnt="0"/>
      <dgm:spPr/>
    </dgm:pt>
    <dgm:pt modelId="{C078D661-7C21-432F-AB66-27375835AB9B}" type="pres">
      <dgm:prSet presAssocID="{6DAA5871-F7F8-44FB-BAD7-72047B643BF7}" presName="bgRect" presStyleLbl="bgShp" presStyleIdx="2" presStyleCnt="6"/>
      <dgm:spPr/>
    </dgm:pt>
    <dgm:pt modelId="{867EB1FE-2420-44CD-A476-5DCA22DE5FD9}" type="pres">
      <dgm:prSet presAssocID="{6DAA5871-F7F8-44FB-BAD7-72047B643BF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CF1D12D6-E908-405C-8B96-D40C6B8296ED}" type="pres">
      <dgm:prSet presAssocID="{6DAA5871-F7F8-44FB-BAD7-72047B643BF7}" presName="spaceRect" presStyleCnt="0"/>
      <dgm:spPr/>
    </dgm:pt>
    <dgm:pt modelId="{643FACF7-F1CC-4E65-A224-EB3952A5B401}" type="pres">
      <dgm:prSet presAssocID="{6DAA5871-F7F8-44FB-BAD7-72047B643BF7}" presName="parTx" presStyleLbl="revTx" presStyleIdx="2" presStyleCnt="6">
        <dgm:presLayoutVars>
          <dgm:chMax val="0"/>
          <dgm:chPref val="0"/>
        </dgm:presLayoutVars>
      </dgm:prSet>
      <dgm:spPr/>
    </dgm:pt>
    <dgm:pt modelId="{964DDC7A-0417-4142-AEEE-60245D47104A}" type="pres">
      <dgm:prSet presAssocID="{157F65DE-AE91-429A-8947-44BE15837268}" presName="sibTrans" presStyleCnt="0"/>
      <dgm:spPr/>
    </dgm:pt>
    <dgm:pt modelId="{BC9D9A65-6E19-43E5-A4E9-F675743C56AA}" type="pres">
      <dgm:prSet presAssocID="{090E4A44-5EA9-4DF1-978C-5080C3D87E6B}" presName="compNode" presStyleCnt="0"/>
      <dgm:spPr/>
    </dgm:pt>
    <dgm:pt modelId="{83B8D558-2AAA-4334-9D0F-93416FDE0554}" type="pres">
      <dgm:prSet presAssocID="{090E4A44-5EA9-4DF1-978C-5080C3D87E6B}" presName="bgRect" presStyleLbl="bgShp" presStyleIdx="3" presStyleCnt="6"/>
      <dgm:spPr/>
    </dgm:pt>
    <dgm:pt modelId="{4B043A22-AB90-4E5E-A626-7A100639C910}" type="pres">
      <dgm:prSet presAssocID="{090E4A44-5EA9-4DF1-978C-5080C3D87E6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wnload from cloud"/>
        </a:ext>
      </dgm:extLst>
    </dgm:pt>
    <dgm:pt modelId="{F8928914-501E-4D43-AA70-A8F37BD4F23E}" type="pres">
      <dgm:prSet presAssocID="{090E4A44-5EA9-4DF1-978C-5080C3D87E6B}" presName="spaceRect" presStyleCnt="0"/>
      <dgm:spPr/>
    </dgm:pt>
    <dgm:pt modelId="{7AEEC6CB-4228-491E-8275-B8AB46C1C742}" type="pres">
      <dgm:prSet presAssocID="{090E4A44-5EA9-4DF1-978C-5080C3D87E6B}" presName="parTx" presStyleLbl="revTx" presStyleIdx="3" presStyleCnt="6">
        <dgm:presLayoutVars>
          <dgm:chMax val="0"/>
          <dgm:chPref val="0"/>
        </dgm:presLayoutVars>
      </dgm:prSet>
      <dgm:spPr/>
    </dgm:pt>
    <dgm:pt modelId="{978A97A0-60EE-443E-A2F8-06DFBF84CDB2}" type="pres">
      <dgm:prSet presAssocID="{D0C55291-16FD-4B87-BBE6-F5018F77B3EE}" presName="sibTrans" presStyleCnt="0"/>
      <dgm:spPr/>
    </dgm:pt>
    <dgm:pt modelId="{730663D0-A972-4DB2-A340-F39FD2239652}" type="pres">
      <dgm:prSet presAssocID="{0EF823A4-850A-478A-AF7A-CACC07ACF398}" presName="compNode" presStyleCnt="0"/>
      <dgm:spPr/>
    </dgm:pt>
    <dgm:pt modelId="{57A25BF7-B58E-483F-AB8B-D2834D82D438}" type="pres">
      <dgm:prSet presAssocID="{0EF823A4-850A-478A-AF7A-CACC07ACF398}" presName="bgRect" presStyleLbl="bgShp" presStyleIdx="4" presStyleCnt="6"/>
      <dgm:spPr/>
    </dgm:pt>
    <dgm:pt modelId="{CA22D7FC-1A4D-4734-B420-B9B9586EAD2F}" type="pres">
      <dgm:prSet presAssocID="{0EF823A4-850A-478A-AF7A-CACC07ACF3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E53D3387-F861-420F-AAD8-CAD9A247D7A8}" type="pres">
      <dgm:prSet presAssocID="{0EF823A4-850A-478A-AF7A-CACC07ACF398}" presName="spaceRect" presStyleCnt="0"/>
      <dgm:spPr/>
    </dgm:pt>
    <dgm:pt modelId="{222FA673-D020-492D-8006-0EC7E3A4C33C}" type="pres">
      <dgm:prSet presAssocID="{0EF823A4-850A-478A-AF7A-CACC07ACF398}" presName="parTx" presStyleLbl="revTx" presStyleIdx="4" presStyleCnt="6">
        <dgm:presLayoutVars>
          <dgm:chMax val="0"/>
          <dgm:chPref val="0"/>
        </dgm:presLayoutVars>
      </dgm:prSet>
      <dgm:spPr/>
    </dgm:pt>
    <dgm:pt modelId="{7F9FB06D-50D9-4AB7-835E-5CBC252E869C}" type="pres">
      <dgm:prSet presAssocID="{C730BB49-4AB7-4F3F-B300-6C04D50718DC}" presName="sibTrans" presStyleCnt="0"/>
      <dgm:spPr/>
    </dgm:pt>
    <dgm:pt modelId="{A0D6614E-9ADB-47F9-8356-FD43DB55B1E7}" type="pres">
      <dgm:prSet presAssocID="{9C91E323-1468-42ED-96A0-ED032FA21C66}" presName="compNode" presStyleCnt="0"/>
      <dgm:spPr/>
    </dgm:pt>
    <dgm:pt modelId="{A5BEF472-F3BD-4FB1-A717-9AD636845D22}" type="pres">
      <dgm:prSet presAssocID="{9C91E323-1468-42ED-96A0-ED032FA21C66}" presName="bgRect" presStyleLbl="bgShp" presStyleIdx="5" presStyleCnt="6"/>
      <dgm:spPr/>
    </dgm:pt>
    <dgm:pt modelId="{DEC191D3-E27C-4ABF-B0A9-769CAF3F4466}" type="pres">
      <dgm:prSet presAssocID="{9C91E323-1468-42ED-96A0-ED032FA21C6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obber"/>
        </a:ext>
      </dgm:extLst>
    </dgm:pt>
    <dgm:pt modelId="{2B43DA56-F5AD-4079-B97F-ADF219A49740}" type="pres">
      <dgm:prSet presAssocID="{9C91E323-1468-42ED-96A0-ED032FA21C66}" presName="spaceRect" presStyleCnt="0"/>
      <dgm:spPr/>
    </dgm:pt>
    <dgm:pt modelId="{353E442B-FE75-4E48-B3FD-022AE1AFC09C}" type="pres">
      <dgm:prSet presAssocID="{9C91E323-1468-42ED-96A0-ED032FA21C66}" presName="parTx" presStyleLbl="revTx" presStyleIdx="5" presStyleCnt="6">
        <dgm:presLayoutVars>
          <dgm:chMax val="0"/>
          <dgm:chPref val="0"/>
        </dgm:presLayoutVars>
      </dgm:prSet>
      <dgm:spPr/>
    </dgm:pt>
  </dgm:ptLst>
  <dgm:cxnLst>
    <dgm:cxn modelId="{21B73206-9AFA-4302-8B7A-B44E68A59EAF}" srcId="{2E0161D1-EA09-4274-A4C3-1C4F22BDA5E9}" destId="{090E4A44-5EA9-4DF1-978C-5080C3D87E6B}" srcOrd="3" destOrd="0" parTransId="{CAA5AABD-4312-4994-A128-75638303BD51}" sibTransId="{D0C55291-16FD-4B87-BBE6-F5018F77B3EE}"/>
    <dgm:cxn modelId="{F5189A0E-5ABF-4956-90DF-581350D462C9}" srcId="{2E0161D1-EA09-4274-A4C3-1C4F22BDA5E9}" destId="{80C2FA05-2569-4C23-A33C-AE20F7700E0E}" srcOrd="0" destOrd="0" parTransId="{81B08726-E6F7-45E5-AC57-CC26DAF468B3}" sibTransId="{75E1731C-F66B-4B85-9AFC-DAD7D15A8ED7}"/>
    <dgm:cxn modelId="{3E57DE2B-9EB9-4AAF-9EEA-3F715CE80801}" srcId="{2E0161D1-EA09-4274-A4C3-1C4F22BDA5E9}" destId="{9C91E323-1468-42ED-96A0-ED032FA21C66}" srcOrd="5" destOrd="0" parTransId="{245DEA15-C2FA-4BF7-B0F5-5770E0CC87DC}" sibTransId="{543BF436-2F00-4CAA-9656-E5F8ADC64E58}"/>
    <dgm:cxn modelId="{77D3AD5B-18B1-44C2-92CE-7931C6CF19F4}" srcId="{2E0161D1-EA09-4274-A4C3-1C4F22BDA5E9}" destId="{0EF823A4-850A-478A-AF7A-CACC07ACF398}" srcOrd="4" destOrd="0" parTransId="{0DFBC330-568C-47DF-8A4D-87515B8D2088}" sibTransId="{C730BB49-4AB7-4F3F-B300-6C04D50718DC}"/>
    <dgm:cxn modelId="{9FABFF66-D380-40BD-A629-B162A58F089F}" srcId="{2E0161D1-EA09-4274-A4C3-1C4F22BDA5E9}" destId="{925B966F-E12E-4D46-B0E4-C216FEB7CA5F}" srcOrd="1" destOrd="0" parTransId="{B963792B-4449-45E0-B8A0-E9292C8A2CD2}" sibTransId="{3B0607DC-CB3A-4326-A3DD-DFCD9911AD66}"/>
    <dgm:cxn modelId="{4A973859-733E-44BF-9105-583EF453C439}" type="presOf" srcId="{9C91E323-1468-42ED-96A0-ED032FA21C66}" destId="{353E442B-FE75-4E48-B3FD-022AE1AFC09C}" srcOrd="0" destOrd="0" presId="urn:microsoft.com/office/officeart/2018/2/layout/IconVerticalSolidList"/>
    <dgm:cxn modelId="{B043A759-2BE8-490C-80D4-63B9E29884C5}" type="presOf" srcId="{090E4A44-5EA9-4DF1-978C-5080C3D87E6B}" destId="{7AEEC6CB-4228-491E-8275-B8AB46C1C742}" srcOrd="0" destOrd="0" presId="urn:microsoft.com/office/officeart/2018/2/layout/IconVerticalSolidList"/>
    <dgm:cxn modelId="{AC82E97B-7FE5-4A3B-B4B7-0EEA4F3A9CA4}" type="presOf" srcId="{925B966F-E12E-4D46-B0E4-C216FEB7CA5F}" destId="{C45FC2EF-C9B0-41DA-A75B-C7953243D420}" srcOrd="0" destOrd="0" presId="urn:microsoft.com/office/officeart/2018/2/layout/IconVerticalSolidList"/>
    <dgm:cxn modelId="{710F9492-6EDB-4B38-A40B-E08F7F33C03B}" type="presOf" srcId="{0EF823A4-850A-478A-AF7A-CACC07ACF398}" destId="{222FA673-D020-492D-8006-0EC7E3A4C33C}" srcOrd="0" destOrd="0" presId="urn:microsoft.com/office/officeart/2018/2/layout/IconVerticalSolidList"/>
    <dgm:cxn modelId="{070606B2-743C-4B8D-8922-C32831238AC5}" type="presOf" srcId="{80C2FA05-2569-4C23-A33C-AE20F7700E0E}" destId="{CCFE63A0-9BFE-4157-9BED-615F8AC43B8A}" srcOrd="0" destOrd="0" presId="urn:microsoft.com/office/officeart/2018/2/layout/IconVerticalSolidList"/>
    <dgm:cxn modelId="{41CB7CB8-09D2-432D-A0F2-2234F311FBC5}" srcId="{2E0161D1-EA09-4274-A4C3-1C4F22BDA5E9}" destId="{6DAA5871-F7F8-44FB-BAD7-72047B643BF7}" srcOrd="2" destOrd="0" parTransId="{2AA611E8-2A92-49D3-B087-71F981345B1A}" sibTransId="{157F65DE-AE91-429A-8947-44BE15837268}"/>
    <dgm:cxn modelId="{A883F9D7-2B88-4DDC-9E0E-D5DE9C7E2E02}" type="presOf" srcId="{6DAA5871-F7F8-44FB-BAD7-72047B643BF7}" destId="{643FACF7-F1CC-4E65-A224-EB3952A5B401}" srcOrd="0" destOrd="0" presId="urn:microsoft.com/office/officeart/2018/2/layout/IconVerticalSolidList"/>
    <dgm:cxn modelId="{D3FADAF9-E0BB-42BF-94B9-DFE611A2D1F7}" type="presOf" srcId="{2E0161D1-EA09-4274-A4C3-1C4F22BDA5E9}" destId="{269F6D2B-3F09-4499-8F15-32B187DDA976}" srcOrd="0" destOrd="0" presId="urn:microsoft.com/office/officeart/2018/2/layout/IconVerticalSolidList"/>
    <dgm:cxn modelId="{1B4D842B-711E-4401-A448-8017CBB1C18B}" type="presParOf" srcId="{269F6D2B-3F09-4499-8F15-32B187DDA976}" destId="{90BDF99E-02FB-4500-A7BA-A671D07D8ECF}" srcOrd="0" destOrd="0" presId="urn:microsoft.com/office/officeart/2018/2/layout/IconVerticalSolidList"/>
    <dgm:cxn modelId="{1E235C0A-6CB6-47C7-B493-4388D7EF3602}" type="presParOf" srcId="{90BDF99E-02FB-4500-A7BA-A671D07D8ECF}" destId="{8C2CE302-B554-408F-8BDF-A8E611A2F44F}" srcOrd="0" destOrd="0" presId="urn:microsoft.com/office/officeart/2018/2/layout/IconVerticalSolidList"/>
    <dgm:cxn modelId="{FD845F5D-AA24-4141-9D11-078D8FAEB237}" type="presParOf" srcId="{90BDF99E-02FB-4500-A7BA-A671D07D8ECF}" destId="{DEA143C0-9B59-496F-B9D8-4F88DA5591EA}" srcOrd="1" destOrd="0" presId="urn:microsoft.com/office/officeart/2018/2/layout/IconVerticalSolidList"/>
    <dgm:cxn modelId="{B882E15A-B908-4D21-A860-CFBB0618F46D}" type="presParOf" srcId="{90BDF99E-02FB-4500-A7BA-A671D07D8ECF}" destId="{1F52689F-72AA-404C-B158-4E34FA34CF11}" srcOrd="2" destOrd="0" presId="urn:microsoft.com/office/officeart/2018/2/layout/IconVerticalSolidList"/>
    <dgm:cxn modelId="{50898FB6-2F32-4213-8FDF-9BC9AE043A1E}" type="presParOf" srcId="{90BDF99E-02FB-4500-A7BA-A671D07D8ECF}" destId="{CCFE63A0-9BFE-4157-9BED-615F8AC43B8A}" srcOrd="3" destOrd="0" presId="urn:microsoft.com/office/officeart/2018/2/layout/IconVerticalSolidList"/>
    <dgm:cxn modelId="{4DE483E5-BC9F-4086-AB3A-7F557767F22E}" type="presParOf" srcId="{269F6D2B-3F09-4499-8F15-32B187DDA976}" destId="{66DA694E-3067-4698-B5AE-CDB1A127834C}" srcOrd="1" destOrd="0" presId="urn:microsoft.com/office/officeart/2018/2/layout/IconVerticalSolidList"/>
    <dgm:cxn modelId="{C57C5BB1-66E8-47E1-AAEF-50A570FBC4CC}" type="presParOf" srcId="{269F6D2B-3F09-4499-8F15-32B187DDA976}" destId="{F9BB97E9-856D-48CC-A953-04995B38DA4C}" srcOrd="2" destOrd="0" presId="urn:microsoft.com/office/officeart/2018/2/layout/IconVerticalSolidList"/>
    <dgm:cxn modelId="{D41D6EAF-27C4-4475-B681-78896469DC3D}" type="presParOf" srcId="{F9BB97E9-856D-48CC-A953-04995B38DA4C}" destId="{4FB1A07A-BBC3-44C4-86B5-BB463211000E}" srcOrd="0" destOrd="0" presId="urn:microsoft.com/office/officeart/2018/2/layout/IconVerticalSolidList"/>
    <dgm:cxn modelId="{2D31F70E-6D9A-45BF-9B39-859CEF12331D}" type="presParOf" srcId="{F9BB97E9-856D-48CC-A953-04995B38DA4C}" destId="{32DF6CC0-C849-43D1-989E-2E3B74EB0AD5}" srcOrd="1" destOrd="0" presId="urn:microsoft.com/office/officeart/2018/2/layout/IconVerticalSolidList"/>
    <dgm:cxn modelId="{5DF76C4C-BE33-4C0E-A123-81B7D0523B30}" type="presParOf" srcId="{F9BB97E9-856D-48CC-A953-04995B38DA4C}" destId="{527F756D-6C28-4DA9-8F97-5F858B5013CD}" srcOrd="2" destOrd="0" presId="urn:microsoft.com/office/officeart/2018/2/layout/IconVerticalSolidList"/>
    <dgm:cxn modelId="{B53AA467-62CC-42DC-AB2A-C9A3A6091E28}" type="presParOf" srcId="{F9BB97E9-856D-48CC-A953-04995B38DA4C}" destId="{C45FC2EF-C9B0-41DA-A75B-C7953243D420}" srcOrd="3" destOrd="0" presId="urn:microsoft.com/office/officeart/2018/2/layout/IconVerticalSolidList"/>
    <dgm:cxn modelId="{27A7A854-1A83-428D-BCC2-7B087C411059}" type="presParOf" srcId="{269F6D2B-3F09-4499-8F15-32B187DDA976}" destId="{5B1E4E83-ACA1-446A-A382-A05E6E85576B}" srcOrd="3" destOrd="0" presId="urn:microsoft.com/office/officeart/2018/2/layout/IconVerticalSolidList"/>
    <dgm:cxn modelId="{5A1FD8C4-9DB9-47C0-942F-A0D1AE671C40}" type="presParOf" srcId="{269F6D2B-3F09-4499-8F15-32B187DDA976}" destId="{D91A6908-BF72-4BD1-9352-59044819E38C}" srcOrd="4" destOrd="0" presId="urn:microsoft.com/office/officeart/2018/2/layout/IconVerticalSolidList"/>
    <dgm:cxn modelId="{3DBE2350-4B11-426E-921C-82A16A6D4D5B}" type="presParOf" srcId="{D91A6908-BF72-4BD1-9352-59044819E38C}" destId="{C078D661-7C21-432F-AB66-27375835AB9B}" srcOrd="0" destOrd="0" presId="urn:microsoft.com/office/officeart/2018/2/layout/IconVerticalSolidList"/>
    <dgm:cxn modelId="{AB0544DC-F61C-45CD-A1A0-D875F8CF3C23}" type="presParOf" srcId="{D91A6908-BF72-4BD1-9352-59044819E38C}" destId="{867EB1FE-2420-44CD-A476-5DCA22DE5FD9}" srcOrd="1" destOrd="0" presId="urn:microsoft.com/office/officeart/2018/2/layout/IconVerticalSolidList"/>
    <dgm:cxn modelId="{347754DF-A9BA-47E9-B25B-A4075CA55458}" type="presParOf" srcId="{D91A6908-BF72-4BD1-9352-59044819E38C}" destId="{CF1D12D6-E908-405C-8B96-D40C6B8296ED}" srcOrd="2" destOrd="0" presId="urn:microsoft.com/office/officeart/2018/2/layout/IconVerticalSolidList"/>
    <dgm:cxn modelId="{08EF111D-E42E-4829-821A-82E7B3D06A2E}" type="presParOf" srcId="{D91A6908-BF72-4BD1-9352-59044819E38C}" destId="{643FACF7-F1CC-4E65-A224-EB3952A5B401}" srcOrd="3" destOrd="0" presId="urn:microsoft.com/office/officeart/2018/2/layout/IconVerticalSolidList"/>
    <dgm:cxn modelId="{807EF5D4-CB22-40A3-B665-B5228B67B8EC}" type="presParOf" srcId="{269F6D2B-3F09-4499-8F15-32B187DDA976}" destId="{964DDC7A-0417-4142-AEEE-60245D47104A}" srcOrd="5" destOrd="0" presId="urn:microsoft.com/office/officeart/2018/2/layout/IconVerticalSolidList"/>
    <dgm:cxn modelId="{011313FA-F108-4C26-8AEF-D6E632ABE76E}" type="presParOf" srcId="{269F6D2B-3F09-4499-8F15-32B187DDA976}" destId="{BC9D9A65-6E19-43E5-A4E9-F675743C56AA}" srcOrd="6" destOrd="0" presId="urn:microsoft.com/office/officeart/2018/2/layout/IconVerticalSolidList"/>
    <dgm:cxn modelId="{8537BB7B-043B-477A-BD14-81397DD59642}" type="presParOf" srcId="{BC9D9A65-6E19-43E5-A4E9-F675743C56AA}" destId="{83B8D558-2AAA-4334-9D0F-93416FDE0554}" srcOrd="0" destOrd="0" presId="urn:microsoft.com/office/officeart/2018/2/layout/IconVerticalSolidList"/>
    <dgm:cxn modelId="{BBA12712-513E-4886-9674-401B3A69F757}" type="presParOf" srcId="{BC9D9A65-6E19-43E5-A4E9-F675743C56AA}" destId="{4B043A22-AB90-4E5E-A626-7A100639C910}" srcOrd="1" destOrd="0" presId="urn:microsoft.com/office/officeart/2018/2/layout/IconVerticalSolidList"/>
    <dgm:cxn modelId="{458DB6C9-BF84-4880-AE55-B94833199C05}" type="presParOf" srcId="{BC9D9A65-6E19-43E5-A4E9-F675743C56AA}" destId="{F8928914-501E-4D43-AA70-A8F37BD4F23E}" srcOrd="2" destOrd="0" presId="urn:microsoft.com/office/officeart/2018/2/layout/IconVerticalSolidList"/>
    <dgm:cxn modelId="{2E2628A0-2ECF-422D-B684-5C605A0320B4}" type="presParOf" srcId="{BC9D9A65-6E19-43E5-A4E9-F675743C56AA}" destId="{7AEEC6CB-4228-491E-8275-B8AB46C1C742}" srcOrd="3" destOrd="0" presId="urn:microsoft.com/office/officeart/2018/2/layout/IconVerticalSolidList"/>
    <dgm:cxn modelId="{66A70CB4-1452-4479-8D16-0D520BCC70D8}" type="presParOf" srcId="{269F6D2B-3F09-4499-8F15-32B187DDA976}" destId="{978A97A0-60EE-443E-A2F8-06DFBF84CDB2}" srcOrd="7" destOrd="0" presId="urn:microsoft.com/office/officeart/2018/2/layout/IconVerticalSolidList"/>
    <dgm:cxn modelId="{C1B45FAE-7656-41EA-B55F-6A4855498D6C}" type="presParOf" srcId="{269F6D2B-3F09-4499-8F15-32B187DDA976}" destId="{730663D0-A972-4DB2-A340-F39FD2239652}" srcOrd="8" destOrd="0" presId="urn:microsoft.com/office/officeart/2018/2/layout/IconVerticalSolidList"/>
    <dgm:cxn modelId="{05637DB7-0DD6-4DC7-B331-C919E7839497}" type="presParOf" srcId="{730663D0-A972-4DB2-A340-F39FD2239652}" destId="{57A25BF7-B58E-483F-AB8B-D2834D82D438}" srcOrd="0" destOrd="0" presId="urn:microsoft.com/office/officeart/2018/2/layout/IconVerticalSolidList"/>
    <dgm:cxn modelId="{01AE5BCE-FA29-4E44-8A3F-90DF22E46534}" type="presParOf" srcId="{730663D0-A972-4DB2-A340-F39FD2239652}" destId="{CA22D7FC-1A4D-4734-B420-B9B9586EAD2F}" srcOrd="1" destOrd="0" presId="urn:microsoft.com/office/officeart/2018/2/layout/IconVerticalSolidList"/>
    <dgm:cxn modelId="{0D9C4717-CD8D-4F7B-BF04-390E9F6EA0C6}" type="presParOf" srcId="{730663D0-A972-4DB2-A340-F39FD2239652}" destId="{E53D3387-F861-420F-AAD8-CAD9A247D7A8}" srcOrd="2" destOrd="0" presId="urn:microsoft.com/office/officeart/2018/2/layout/IconVerticalSolidList"/>
    <dgm:cxn modelId="{EE899C60-88C5-4E27-97AD-25156778F802}" type="presParOf" srcId="{730663D0-A972-4DB2-A340-F39FD2239652}" destId="{222FA673-D020-492D-8006-0EC7E3A4C33C}" srcOrd="3" destOrd="0" presId="urn:microsoft.com/office/officeart/2018/2/layout/IconVerticalSolidList"/>
    <dgm:cxn modelId="{F8DE1072-5A3A-4D4D-9E84-AAEB44EC252E}" type="presParOf" srcId="{269F6D2B-3F09-4499-8F15-32B187DDA976}" destId="{7F9FB06D-50D9-4AB7-835E-5CBC252E869C}" srcOrd="9" destOrd="0" presId="urn:microsoft.com/office/officeart/2018/2/layout/IconVerticalSolidList"/>
    <dgm:cxn modelId="{1F9E218A-9540-4641-AD3F-56B85AC4FFF0}" type="presParOf" srcId="{269F6D2B-3F09-4499-8F15-32B187DDA976}" destId="{A0D6614E-9ADB-47F9-8356-FD43DB55B1E7}" srcOrd="10" destOrd="0" presId="urn:microsoft.com/office/officeart/2018/2/layout/IconVerticalSolidList"/>
    <dgm:cxn modelId="{D94B9390-6029-4D2A-B648-6595962334E7}" type="presParOf" srcId="{A0D6614E-9ADB-47F9-8356-FD43DB55B1E7}" destId="{A5BEF472-F3BD-4FB1-A717-9AD636845D22}" srcOrd="0" destOrd="0" presId="urn:microsoft.com/office/officeart/2018/2/layout/IconVerticalSolidList"/>
    <dgm:cxn modelId="{B82BF68E-0B37-4601-A3CE-3ED6CEAF9FA9}" type="presParOf" srcId="{A0D6614E-9ADB-47F9-8356-FD43DB55B1E7}" destId="{DEC191D3-E27C-4ABF-B0A9-769CAF3F4466}" srcOrd="1" destOrd="0" presId="urn:microsoft.com/office/officeart/2018/2/layout/IconVerticalSolidList"/>
    <dgm:cxn modelId="{1908B89C-6E10-45A3-9227-234C990126F4}" type="presParOf" srcId="{A0D6614E-9ADB-47F9-8356-FD43DB55B1E7}" destId="{2B43DA56-F5AD-4079-B97F-ADF219A49740}" srcOrd="2" destOrd="0" presId="urn:microsoft.com/office/officeart/2018/2/layout/IconVerticalSolidList"/>
    <dgm:cxn modelId="{8981FB8F-F071-4BCE-A428-597686C63D97}" type="presParOf" srcId="{A0D6614E-9ADB-47F9-8356-FD43DB55B1E7}" destId="{353E442B-FE75-4E48-B3FD-022AE1AFC0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987860-46EB-429F-ABDF-C99CA47098CF}"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7B3C2DBB-9DA1-4CEF-97C2-F6247BDF9620}">
      <dgm:prSet/>
      <dgm:spPr/>
      <dgm:t>
        <a:bodyPr/>
        <a:lstStyle/>
        <a:p>
          <a:r>
            <a:rPr lang="en-US"/>
            <a:t>Tool Researcher(s) </a:t>
          </a:r>
        </a:p>
      </dgm:t>
    </dgm:pt>
    <dgm:pt modelId="{96F301F1-2B7A-44AE-AC23-0A4962DB88B1}" type="parTrans" cxnId="{A05EAC0E-E987-4456-8910-4AF1FDAC0EDA}">
      <dgm:prSet/>
      <dgm:spPr/>
      <dgm:t>
        <a:bodyPr/>
        <a:lstStyle/>
        <a:p>
          <a:endParaRPr lang="en-US"/>
        </a:p>
      </dgm:t>
    </dgm:pt>
    <dgm:pt modelId="{210F5D7B-B9CF-4C83-A3C6-9E2A05C105D5}" type="sibTrans" cxnId="{A05EAC0E-E987-4456-8910-4AF1FDAC0EDA}">
      <dgm:prSet/>
      <dgm:spPr/>
      <dgm:t>
        <a:bodyPr/>
        <a:lstStyle/>
        <a:p>
          <a:endParaRPr lang="en-US"/>
        </a:p>
      </dgm:t>
    </dgm:pt>
    <dgm:pt modelId="{329F1AF1-AD86-4CDE-85CD-195D5F46B590}">
      <dgm:prSet/>
      <dgm:spPr/>
      <dgm:t>
        <a:bodyPr/>
        <a:lstStyle/>
        <a:p>
          <a:r>
            <a:rPr lang="en-US"/>
            <a:t>Research attacks/defense cards for the MITRE ATT&amp;CK TTP</a:t>
          </a:r>
        </a:p>
      </dgm:t>
    </dgm:pt>
    <dgm:pt modelId="{BC7965BB-9C57-4A34-9809-8F5EB941BA00}" type="parTrans" cxnId="{3BB1F152-3E50-4F82-BE67-3FF232C2C7BA}">
      <dgm:prSet/>
      <dgm:spPr/>
      <dgm:t>
        <a:bodyPr/>
        <a:lstStyle/>
        <a:p>
          <a:endParaRPr lang="en-US"/>
        </a:p>
      </dgm:t>
    </dgm:pt>
    <dgm:pt modelId="{5C4B7E1F-2CF7-4679-A3BA-0429545603A3}" type="sibTrans" cxnId="{3BB1F152-3E50-4F82-BE67-3FF232C2C7BA}">
      <dgm:prSet/>
      <dgm:spPr/>
      <dgm:t>
        <a:bodyPr/>
        <a:lstStyle/>
        <a:p>
          <a:endParaRPr lang="en-US"/>
        </a:p>
      </dgm:t>
    </dgm:pt>
    <dgm:pt modelId="{295E00BF-B1F2-4A16-BCE6-CA5B26D4F176}">
      <dgm:prSet/>
      <dgm:spPr/>
      <dgm:t>
        <a:bodyPr/>
        <a:lstStyle/>
        <a:p>
          <a:r>
            <a:rPr lang="en-US"/>
            <a:t>Decision Maker</a:t>
          </a:r>
        </a:p>
      </dgm:t>
    </dgm:pt>
    <dgm:pt modelId="{69CF73A5-2204-4FD3-81A6-8D3C9E25CCA2}" type="parTrans" cxnId="{F8AF7184-866D-4DB8-B93F-4D9AF9DDA5A9}">
      <dgm:prSet/>
      <dgm:spPr/>
      <dgm:t>
        <a:bodyPr/>
        <a:lstStyle/>
        <a:p>
          <a:endParaRPr lang="en-US"/>
        </a:p>
      </dgm:t>
    </dgm:pt>
    <dgm:pt modelId="{6FB18304-D489-4B6B-ADB4-E3EC768D3C51}" type="sibTrans" cxnId="{F8AF7184-866D-4DB8-B93F-4D9AF9DDA5A9}">
      <dgm:prSet/>
      <dgm:spPr/>
      <dgm:t>
        <a:bodyPr/>
        <a:lstStyle/>
        <a:p>
          <a:endParaRPr lang="en-US"/>
        </a:p>
      </dgm:t>
    </dgm:pt>
    <dgm:pt modelId="{4ACDD8AB-6C90-4DC2-B5DD-4A5A96B82E8A}">
      <dgm:prSet/>
      <dgm:spPr/>
      <dgm:t>
        <a:bodyPr/>
        <a:lstStyle/>
        <a:p>
          <a:r>
            <a:rPr lang="en-US" dirty="0"/>
            <a:t>Make the final decision, especially when time is tight</a:t>
          </a:r>
        </a:p>
      </dgm:t>
    </dgm:pt>
    <dgm:pt modelId="{915A0921-8885-403F-A5E0-03B7801686F4}" type="parTrans" cxnId="{1D543AD5-9987-46D7-B4AC-434057601050}">
      <dgm:prSet/>
      <dgm:spPr/>
      <dgm:t>
        <a:bodyPr/>
        <a:lstStyle/>
        <a:p>
          <a:endParaRPr lang="en-US"/>
        </a:p>
      </dgm:t>
    </dgm:pt>
    <dgm:pt modelId="{E20241DE-D108-48EB-94EB-B272EDDD3869}" type="sibTrans" cxnId="{1D543AD5-9987-46D7-B4AC-434057601050}">
      <dgm:prSet/>
      <dgm:spPr/>
      <dgm:t>
        <a:bodyPr/>
        <a:lstStyle/>
        <a:p>
          <a:endParaRPr lang="en-US"/>
        </a:p>
      </dgm:t>
    </dgm:pt>
    <dgm:pt modelId="{E02EB5A2-83DF-44C5-AA9A-90AF1AEC87CC}">
      <dgm:prSet/>
      <dgm:spPr/>
      <dgm:t>
        <a:bodyPr/>
        <a:lstStyle/>
        <a:p>
          <a:r>
            <a:rPr lang="en-US"/>
            <a:t>Tracker</a:t>
          </a:r>
        </a:p>
      </dgm:t>
    </dgm:pt>
    <dgm:pt modelId="{9C65486C-6E73-46D9-8B06-064C96E9F16A}" type="parTrans" cxnId="{EEBB4F23-86B1-4F6D-ACE8-0F54224AA303}">
      <dgm:prSet/>
      <dgm:spPr/>
      <dgm:t>
        <a:bodyPr/>
        <a:lstStyle/>
        <a:p>
          <a:endParaRPr lang="en-US"/>
        </a:p>
      </dgm:t>
    </dgm:pt>
    <dgm:pt modelId="{800BE600-E38F-4539-AC65-9A471A532325}" type="sibTrans" cxnId="{EEBB4F23-86B1-4F6D-ACE8-0F54224AA303}">
      <dgm:prSet/>
      <dgm:spPr/>
      <dgm:t>
        <a:bodyPr/>
        <a:lstStyle/>
        <a:p>
          <a:endParaRPr lang="en-US"/>
        </a:p>
      </dgm:t>
    </dgm:pt>
    <dgm:pt modelId="{650AFDB4-60EF-46FA-BDC3-C4388368E667}">
      <dgm:prSet/>
      <dgm:spPr/>
      <dgm:t>
        <a:bodyPr/>
        <a:lstStyle/>
        <a:p>
          <a:r>
            <a:rPr lang="en-US"/>
            <a:t>Defenders: Track the attacks used by the APT to see what APT they are</a:t>
          </a:r>
        </a:p>
      </dgm:t>
    </dgm:pt>
    <dgm:pt modelId="{027737F3-A1D5-4AE7-9135-6304040C369F}" type="parTrans" cxnId="{2D6619D2-0F37-4710-907C-1AA202942DF8}">
      <dgm:prSet/>
      <dgm:spPr/>
      <dgm:t>
        <a:bodyPr/>
        <a:lstStyle/>
        <a:p>
          <a:endParaRPr lang="en-US"/>
        </a:p>
      </dgm:t>
    </dgm:pt>
    <dgm:pt modelId="{2AFCFFC8-4671-4DB5-BE7F-0F8DC15FD207}" type="sibTrans" cxnId="{2D6619D2-0F37-4710-907C-1AA202942DF8}">
      <dgm:prSet/>
      <dgm:spPr/>
      <dgm:t>
        <a:bodyPr/>
        <a:lstStyle/>
        <a:p>
          <a:endParaRPr lang="en-US"/>
        </a:p>
      </dgm:t>
    </dgm:pt>
    <dgm:pt modelId="{DECFCF74-3CAB-4F07-A6E2-8CD99B8CD362}">
      <dgm:prSet/>
      <dgm:spPr/>
      <dgm:t>
        <a:bodyPr/>
        <a:lstStyle/>
        <a:p>
          <a:r>
            <a:rPr lang="en-US"/>
            <a:t>Attackers: Track what vulnerabilities the defenders have and what attacks you have already used</a:t>
          </a:r>
        </a:p>
      </dgm:t>
    </dgm:pt>
    <dgm:pt modelId="{EF18D184-7F75-489A-AEC4-5ABB96D6B88C}" type="parTrans" cxnId="{8A6CF34B-D1F7-4F97-ADFA-9A1F7BE52E2D}">
      <dgm:prSet/>
      <dgm:spPr/>
      <dgm:t>
        <a:bodyPr/>
        <a:lstStyle/>
        <a:p>
          <a:endParaRPr lang="en-US"/>
        </a:p>
      </dgm:t>
    </dgm:pt>
    <dgm:pt modelId="{E75536F9-32C7-467B-AEFF-492FD7425AF8}" type="sibTrans" cxnId="{8A6CF34B-D1F7-4F97-ADFA-9A1F7BE52E2D}">
      <dgm:prSet/>
      <dgm:spPr/>
      <dgm:t>
        <a:bodyPr/>
        <a:lstStyle/>
        <a:p>
          <a:endParaRPr lang="en-US"/>
        </a:p>
      </dgm:t>
    </dgm:pt>
    <dgm:pt modelId="{21A76457-3AA2-4EDF-AA8E-04DFF2708D58}">
      <dgm:prSet/>
      <dgm:spPr/>
      <dgm:t>
        <a:bodyPr/>
        <a:lstStyle/>
        <a:p>
          <a:r>
            <a:rPr lang="en-US"/>
            <a:t>Attack Researcher(s) (defenders only)</a:t>
          </a:r>
        </a:p>
      </dgm:t>
    </dgm:pt>
    <dgm:pt modelId="{41E4CD7C-E22B-41CA-A6F2-D1EFBDC3B004}" type="parTrans" cxnId="{D4D28CB1-8513-47C6-B2DD-C5DE5353D30E}">
      <dgm:prSet/>
      <dgm:spPr/>
      <dgm:t>
        <a:bodyPr/>
        <a:lstStyle/>
        <a:p>
          <a:endParaRPr lang="en-US"/>
        </a:p>
      </dgm:t>
    </dgm:pt>
    <dgm:pt modelId="{B3A1EF62-90E3-4192-A2A8-F92182F35C00}" type="sibTrans" cxnId="{D4D28CB1-8513-47C6-B2DD-C5DE5353D30E}">
      <dgm:prSet/>
      <dgm:spPr/>
      <dgm:t>
        <a:bodyPr/>
        <a:lstStyle/>
        <a:p>
          <a:endParaRPr lang="en-US"/>
        </a:p>
      </dgm:t>
    </dgm:pt>
    <dgm:pt modelId="{93444A1C-9C00-4C2C-9578-F0996B92E7B0}">
      <dgm:prSet/>
      <dgm:spPr/>
      <dgm:t>
        <a:bodyPr/>
        <a:lstStyle/>
        <a:p>
          <a:r>
            <a:rPr lang="en-US"/>
            <a:t>Research what APT your opponent is</a:t>
          </a:r>
        </a:p>
      </dgm:t>
    </dgm:pt>
    <dgm:pt modelId="{222EFE88-C25A-4AB9-827E-DEFF14FDAE70}" type="parTrans" cxnId="{406DC01F-3A3F-4492-8C6E-9183D870749E}">
      <dgm:prSet/>
      <dgm:spPr/>
      <dgm:t>
        <a:bodyPr/>
        <a:lstStyle/>
        <a:p>
          <a:endParaRPr lang="en-US"/>
        </a:p>
      </dgm:t>
    </dgm:pt>
    <dgm:pt modelId="{86E5E95F-0853-477E-A106-8794BB094C0D}" type="sibTrans" cxnId="{406DC01F-3A3F-4492-8C6E-9183D870749E}">
      <dgm:prSet/>
      <dgm:spPr/>
      <dgm:t>
        <a:bodyPr/>
        <a:lstStyle/>
        <a:p>
          <a:endParaRPr lang="en-US"/>
        </a:p>
      </dgm:t>
    </dgm:pt>
    <dgm:pt modelId="{EB66E3A3-CF23-487E-A738-398390388A56}">
      <dgm:prSet/>
      <dgm:spPr/>
      <dgm:t>
        <a:bodyPr/>
        <a:lstStyle/>
        <a:p>
          <a:r>
            <a:rPr lang="en-US"/>
            <a:t>Knowing their APT helps you to patch your vulnerabilities </a:t>
          </a:r>
        </a:p>
      </dgm:t>
    </dgm:pt>
    <dgm:pt modelId="{6352D542-6BFB-440E-A15E-B6DB8869B821}" type="parTrans" cxnId="{0F5FDDBA-4A21-4EB1-9F43-3B8AAEE7C2FC}">
      <dgm:prSet/>
      <dgm:spPr/>
      <dgm:t>
        <a:bodyPr/>
        <a:lstStyle/>
        <a:p>
          <a:endParaRPr lang="en-US"/>
        </a:p>
      </dgm:t>
    </dgm:pt>
    <dgm:pt modelId="{6485BBE9-A477-4039-9D03-A2840AD6205B}" type="sibTrans" cxnId="{0F5FDDBA-4A21-4EB1-9F43-3B8AAEE7C2FC}">
      <dgm:prSet/>
      <dgm:spPr/>
      <dgm:t>
        <a:bodyPr/>
        <a:lstStyle/>
        <a:p>
          <a:endParaRPr lang="en-US"/>
        </a:p>
      </dgm:t>
    </dgm:pt>
    <dgm:pt modelId="{906F62DB-5462-4D96-96F4-B52D9E61E184}">
      <dgm:prSet/>
      <dgm:spPr/>
      <dgm:t>
        <a:bodyPr/>
        <a:lstStyle/>
        <a:p>
          <a:r>
            <a:rPr lang="en-US"/>
            <a:t>APT Researcher(s) (attackers only)</a:t>
          </a:r>
        </a:p>
      </dgm:t>
    </dgm:pt>
    <dgm:pt modelId="{7CF157E9-DAAF-461F-8798-CA3065C066AF}" type="parTrans" cxnId="{6A944311-A486-4F92-A35B-D8F2B21FA665}">
      <dgm:prSet/>
      <dgm:spPr/>
      <dgm:t>
        <a:bodyPr/>
        <a:lstStyle/>
        <a:p>
          <a:endParaRPr lang="en-US"/>
        </a:p>
      </dgm:t>
    </dgm:pt>
    <dgm:pt modelId="{2BE3A844-7016-40E1-B32D-CF3A2BF298BF}" type="sibTrans" cxnId="{6A944311-A486-4F92-A35B-D8F2B21FA665}">
      <dgm:prSet/>
      <dgm:spPr/>
      <dgm:t>
        <a:bodyPr/>
        <a:lstStyle/>
        <a:p>
          <a:endParaRPr lang="en-US"/>
        </a:p>
      </dgm:t>
    </dgm:pt>
    <dgm:pt modelId="{070EA016-DE13-44CC-BEA4-3B6496B623B3}">
      <dgm:prSet/>
      <dgm:spPr/>
      <dgm:t>
        <a:bodyPr/>
        <a:lstStyle/>
        <a:p>
          <a:r>
            <a:rPr lang="en-US"/>
            <a:t>Research which APT you want to enlist to help you</a:t>
          </a:r>
        </a:p>
      </dgm:t>
    </dgm:pt>
    <dgm:pt modelId="{EA82A1E9-3B79-4DB5-8369-EE683D34083F}" type="parTrans" cxnId="{641868DC-BEB4-4F40-BC9B-8C0D6F643574}">
      <dgm:prSet/>
      <dgm:spPr/>
      <dgm:t>
        <a:bodyPr/>
        <a:lstStyle/>
        <a:p>
          <a:endParaRPr lang="en-US"/>
        </a:p>
      </dgm:t>
    </dgm:pt>
    <dgm:pt modelId="{2489EA17-487B-4B93-9B1E-9675C7324BD0}" type="sibTrans" cxnId="{641868DC-BEB4-4F40-BC9B-8C0D6F643574}">
      <dgm:prSet/>
      <dgm:spPr/>
      <dgm:t>
        <a:bodyPr/>
        <a:lstStyle/>
        <a:p>
          <a:endParaRPr lang="en-US"/>
        </a:p>
      </dgm:t>
    </dgm:pt>
    <dgm:pt modelId="{AE30B68D-B166-4C76-8D5B-60945D87E3CE}">
      <dgm:prSet/>
      <dgm:spPr/>
      <dgm:t>
        <a:bodyPr/>
        <a:lstStyle/>
        <a:p>
          <a:r>
            <a:rPr lang="en-US"/>
            <a:t>Inject Writers</a:t>
          </a:r>
        </a:p>
      </dgm:t>
    </dgm:pt>
    <dgm:pt modelId="{86493078-4AF0-44A4-8410-823D641DBEFD}" type="parTrans" cxnId="{9705419C-EED1-4AC9-BE78-2D1D18E0C4B0}">
      <dgm:prSet/>
      <dgm:spPr/>
      <dgm:t>
        <a:bodyPr/>
        <a:lstStyle/>
        <a:p>
          <a:endParaRPr lang="en-US"/>
        </a:p>
      </dgm:t>
    </dgm:pt>
    <dgm:pt modelId="{309A0E54-F48B-498F-A5D7-6E252B0C4D3F}" type="sibTrans" cxnId="{9705419C-EED1-4AC9-BE78-2D1D18E0C4B0}">
      <dgm:prSet/>
      <dgm:spPr/>
      <dgm:t>
        <a:bodyPr/>
        <a:lstStyle/>
        <a:p>
          <a:endParaRPr lang="en-US"/>
        </a:p>
      </dgm:t>
    </dgm:pt>
    <dgm:pt modelId="{99B22369-DFB4-4A2C-A64A-41BE6B67E9D7}">
      <dgm:prSet/>
      <dgm:spPr/>
      <dgm:t>
        <a:bodyPr/>
        <a:lstStyle/>
        <a:p>
          <a:r>
            <a:rPr lang="en-US"/>
            <a:t>Injects can be cards you can play or events</a:t>
          </a:r>
        </a:p>
      </dgm:t>
    </dgm:pt>
    <dgm:pt modelId="{9829C1DF-49B2-431F-9AD2-6C7965EF3F71}" type="parTrans" cxnId="{B438AD22-DAF8-472B-AC09-B5AF9DFCD915}">
      <dgm:prSet/>
      <dgm:spPr/>
      <dgm:t>
        <a:bodyPr/>
        <a:lstStyle/>
        <a:p>
          <a:endParaRPr lang="en-US"/>
        </a:p>
      </dgm:t>
    </dgm:pt>
    <dgm:pt modelId="{46E7E644-DD77-4240-9058-96FDFF7BEB3C}" type="sibTrans" cxnId="{B438AD22-DAF8-472B-AC09-B5AF9DFCD915}">
      <dgm:prSet/>
      <dgm:spPr/>
      <dgm:t>
        <a:bodyPr/>
        <a:lstStyle/>
        <a:p>
          <a:endParaRPr lang="en-US"/>
        </a:p>
      </dgm:t>
    </dgm:pt>
    <dgm:pt modelId="{A2DDB667-405A-4759-9AF7-5DE69EC971E7}">
      <dgm:prSet/>
      <dgm:spPr/>
      <dgm:t>
        <a:bodyPr/>
        <a:lstStyle/>
        <a:p>
          <a:r>
            <a:rPr lang="en-US"/>
            <a:t>Events can require that someone on the team researches to find an answer to a question</a:t>
          </a:r>
        </a:p>
      </dgm:t>
    </dgm:pt>
    <dgm:pt modelId="{9CA982DD-5183-45E8-9FB9-AA9AE6FCFF43}" type="parTrans" cxnId="{9753CE34-E311-4810-A2B4-A06F7AF27B72}">
      <dgm:prSet/>
      <dgm:spPr/>
      <dgm:t>
        <a:bodyPr/>
        <a:lstStyle/>
        <a:p>
          <a:endParaRPr lang="en-US"/>
        </a:p>
      </dgm:t>
    </dgm:pt>
    <dgm:pt modelId="{70B48801-5B41-4883-96CB-8467F8F75C14}" type="sibTrans" cxnId="{9753CE34-E311-4810-A2B4-A06F7AF27B72}">
      <dgm:prSet/>
      <dgm:spPr/>
      <dgm:t>
        <a:bodyPr/>
        <a:lstStyle/>
        <a:p>
          <a:endParaRPr lang="en-US"/>
        </a:p>
      </dgm:t>
    </dgm:pt>
    <dgm:pt modelId="{03FF0DC4-B5F5-4782-930F-6DA0F229D4FA}" type="pres">
      <dgm:prSet presAssocID="{6C987860-46EB-429F-ABDF-C99CA47098CF}" presName="Name0" presStyleCnt="0">
        <dgm:presLayoutVars>
          <dgm:dir/>
          <dgm:animLvl val="lvl"/>
          <dgm:resizeHandles val="exact"/>
        </dgm:presLayoutVars>
      </dgm:prSet>
      <dgm:spPr/>
    </dgm:pt>
    <dgm:pt modelId="{CB2BB4A6-DB2B-4DA0-9B9E-AA2D9B2933DF}" type="pres">
      <dgm:prSet presAssocID="{7B3C2DBB-9DA1-4CEF-97C2-F6247BDF9620}" presName="composite" presStyleCnt="0"/>
      <dgm:spPr/>
    </dgm:pt>
    <dgm:pt modelId="{AD758A6F-F616-4107-8C51-E7A8118AAE77}" type="pres">
      <dgm:prSet presAssocID="{7B3C2DBB-9DA1-4CEF-97C2-F6247BDF9620}" presName="parTx" presStyleLbl="alignNode1" presStyleIdx="0" presStyleCnt="6">
        <dgm:presLayoutVars>
          <dgm:chMax val="0"/>
          <dgm:chPref val="0"/>
          <dgm:bulletEnabled val="1"/>
        </dgm:presLayoutVars>
      </dgm:prSet>
      <dgm:spPr/>
    </dgm:pt>
    <dgm:pt modelId="{4A2B4CF8-47BE-4D1B-8B3D-5E44DF2C6AF0}" type="pres">
      <dgm:prSet presAssocID="{7B3C2DBB-9DA1-4CEF-97C2-F6247BDF9620}" presName="desTx" presStyleLbl="alignAccFollowNode1" presStyleIdx="0" presStyleCnt="6">
        <dgm:presLayoutVars>
          <dgm:bulletEnabled val="1"/>
        </dgm:presLayoutVars>
      </dgm:prSet>
      <dgm:spPr/>
    </dgm:pt>
    <dgm:pt modelId="{D534D098-1B79-4C8E-A8D4-627EC04CA787}" type="pres">
      <dgm:prSet presAssocID="{210F5D7B-B9CF-4C83-A3C6-9E2A05C105D5}" presName="space" presStyleCnt="0"/>
      <dgm:spPr/>
    </dgm:pt>
    <dgm:pt modelId="{127C4E4F-CECD-4436-B185-6C83D6094ED2}" type="pres">
      <dgm:prSet presAssocID="{295E00BF-B1F2-4A16-BCE6-CA5B26D4F176}" presName="composite" presStyleCnt="0"/>
      <dgm:spPr/>
    </dgm:pt>
    <dgm:pt modelId="{8AA7FD16-5CDB-4729-8096-573E82C71757}" type="pres">
      <dgm:prSet presAssocID="{295E00BF-B1F2-4A16-BCE6-CA5B26D4F176}" presName="parTx" presStyleLbl="alignNode1" presStyleIdx="1" presStyleCnt="6">
        <dgm:presLayoutVars>
          <dgm:chMax val="0"/>
          <dgm:chPref val="0"/>
          <dgm:bulletEnabled val="1"/>
        </dgm:presLayoutVars>
      </dgm:prSet>
      <dgm:spPr/>
    </dgm:pt>
    <dgm:pt modelId="{0EB6F925-8806-467E-A57C-451CADF0D87F}" type="pres">
      <dgm:prSet presAssocID="{295E00BF-B1F2-4A16-BCE6-CA5B26D4F176}" presName="desTx" presStyleLbl="alignAccFollowNode1" presStyleIdx="1" presStyleCnt="6">
        <dgm:presLayoutVars>
          <dgm:bulletEnabled val="1"/>
        </dgm:presLayoutVars>
      </dgm:prSet>
      <dgm:spPr/>
    </dgm:pt>
    <dgm:pt modelId="{BA977BE6-3E01-4E44-A52B-668B5755393A}" type="pres">
      <dgm:prSet presAssocID="{6FB18304-D489-4B6B-ADB4-E3EC768D3C51}" presName="space" presStyleCnt="0"/>
      <dgm:spPr/>
    </dgm:pt>
    <dgm:pt modelId="{62741EA9-0423-43DA-B6C8-15623DDFA978}" type="pres">
      <dgm:prSet presAssocID="{E02EB5A2-83DF-44C5-AA9A-90AF1AEC87CC}" presName="composite" presStyleCnt="0"/>
      <dgm:spPr/>
    </dgm:pt>
    <dgm:pt modelId="{164427F5-F61A-4037-ACCC-03CE802A174E}" type="pres">
      <dgm:prSet presAssocID="{E02EB5A2-83DF-44C5-AA9A-90AF1AEC87CC}" presName="parTx" presStyleLbl="alignNode1" presStyleIdx="2" presStyleCnt="6">
        <dgm:presLayoutVars>
          <dgm:chMax val="0"/>
          <dgm:chPref val="0"/>
          <dgm:bulletEnabled val="1"/>
        </dgm:presLayoutVars>
      </dgm:prSet>
      <dgm:spPr/>
    </dgm:pt>
    <dgm:pt modelId="{2440CDF4-FD76-4A2F-A408-C4F9AA8A5450}" type="pres">
      <dgm:prSet presAssocID="{E02EB5A2-83DF-44C5-AA9A-90AF1AEC87CC}" presName="desTx" presStyleLbl="alignAccFollowNode1" presStyleIdx="2" presStyleCnt="6">
        <dgm:presLayoutVars>
          <dgm:bulletEnabled val="1"/>
        </dgm:presLayoutVars>
      </dgm:prSet>
      <dgm:spPr/>
    </dgm:pt>
    <dgm:pt modelId="{B294AFD2-E229-46D4-AE80-46E141C29891}" type="pres">
      <dgm:prSet presAssocID="{800BE600-E38F-4539-AC65-9A471A532325}" presName="space" presStyleCnt="0"/>
      <dgm:spPr/>
    </dgm:pt>
    <dgm:pt modelId="{296855AF-CFC6-485D-9B56-65BBFC0ABF7E}" type="pres">
      <dgm:prSet presAssocID="{21A76457-3AA2-4EDF-AA8E-04DFF2708D58}" presName="composite" presStyleCnt="0"/>
      <dgm:spPr/>
    </dgm:pt>
    <dgm:pt modelId="{9CDF5190-051B-45A7-A449-4CB1C752F0D2}" type="pres">
      <dgm:prSet presAssocID="{21A76457-3AA2-4EDF-AA8E-04DFF2708D58}" presName="parTx" presStyleLbl="alignNode1" presStyleIdx="3" presStyleCnt="6">
        <dgm:presLayoutVars>
          <dgm:chMax val="0"/>
          <dgm:chPref val="0"/>
          <dgm:bulletEnabled val="1"/>
        </dgm:presLayoutVars>
      </dgm:prSet>
      <dgm:spPr/>
    </dgm:pt>
    <dgm:pt modelId="{7B248A7D-B034-40AD-9AC5-2B119E90BB28}" type="pres">
      <dgm:prSet presAssocID="{21A76457-3AA2-4EDF-AA8E-04DFF2708D58}" presName="desTx" presStyleLbl="alignAccFollowNode1" presStyleIdx="3" presStyleCnt="6">
        <dgm:presLayoutVars>
          <dgm:bulletEnabled val="1"/>
        </dgm:presLayoutVars>
      </dgm:prSet>
      <dgm:spPr/>
    </dgm:pt>
    <dgm:pt modelId="{85282D39-BFF3-43D7-B84B-3A33074C56D4}" type="pres">
      <dgm:prSet presAssocID="{B3A1EF62-90E3-4192-A2A8-F92182F35C00}" presName="space" presStyleCnt="0"/>
      <dgm:spPr/>
    </dgm:pt>
    <dgm:pt modelId="{8A402A5F-43FB-4BAB-B101-7BD0AC2A2B43}" type="pres">
      <dgm:prSet presAssocID="{906F62DB-5462-4D96-96F4-B52D9E61E184}" presName="composite" presStyleCnt="0"/>
      <dgm:spPr/>
    </dgm:pt>
    <dgm:pt modelId="{06ED89A1-6335-4BB0-A891-E9D4648065B7}" type="pres">
      <dgm:prSet presAssocID="{906F62DB-5462-4D96-96F4-B52D9E61E184}" presName="parTx" presStyleLbl="alignNode1" presStyleIdx="4" presStyleCnt="6">
        <dgm:presLayoutVars>
          <dgm:chMax val="0"/>
          <dgm:chPref val="0"/>
          <dgm:bulletEnabled val="1"/>
        </dgm:presLayoutVars>
      </dgm:prSet>
      <dgm:spPr/>
    </dgm:pt>
    <dgm:pt modelId="{3E9A6832-B386-4CF8-B034-DC9B4BB56FA6}" type="pres">
      <dgm:prSet presAssocID="{906F62DB-5462-4D96-96F4-B52D9E61E184}" presName="desTx" presStyleLbl="alignAccFollowNode1" presStyleIdx="4" presStyleCnt="6">
        <dgm:presLayoutVars>
          <dgm:bulletEnabled val="1"/>
        </dgm:presLayoutVars>
      </dgm:prSet>
      <dgm:spPr/>
    </dgm:pt>
    <dgm:pt modelId="{DA03314C-9E5E-4108-8B25-9163349F1434}" type="pres">
      <dgm:prSet presAssocID="{2BE3A844-7016-40E1-B32D-CF3A2BF298BF}" presName="space" presStyleCnt="0"/>
      <dgm:spPr/>
    </dgm:pt>
    <dgm:pt modelId="{AADBF2FB-03E6-4F4B-85AE-8E7EAA7B2470}" type="pres">
      <dgm:prSet presAssocID="{AE30B68D-B166-4C76-8D5B-60945D87E3CE}" presName="composite" presStyleCnt="0"/>
      <dgm:spPr/>
    </dgm:pt>
    <dgm:pt modelId="{0C16B7B5-799F-4684-86A6-6CEF7E4EFC62}" type="pres">
      <dgm:prSet presAssocID="{AE30B68D-B166-4C76-8D5B-60945D87E3CE}" presName="parTx" presStyleLbl="alignNode1" presStyleIdx="5" presStyleCnt="6">
        <dgm:presLayoutVars>
          <dgm:chMax val="0"/>
          <dgm:chPref val="0"/>
          <dgm:bulletEnabled val="1"/>
        </dgm:presLayoutVars>
      </dgm:prSet>
      <dgm:spPr/>
    </dgm:pt>
    <dgm:pt modelId="{37AF13FB-A384-4DEE-8B79-AA1E46DA2251}" type="pres">
      <dgm:prSet presAssocID="{AE30B68D-B166-4C76-8D5B-60945D87E3CE}" presName="desTx" presStyleLbl="alignAccFollowNode1" presStyleIdx="5" presStyleCnt="6">
        <dgm:presLayoutVars>
          <dgm:bulletEnabled val="1"/>
        </dgm:presLayoutVars>
      </dgm:prSet>
      <dgm:spPr/>
    </dgm:pt>
  </dgm:ptLst>
  <dgm:cxnLst>
    <dgm:cxn modelId="{6900D604-9C34-4936-960E-F76D2378FC7C}" type="presOf" srcId="{E02EB5A2-83DF-44C5-AA9A-90AF1AEC87CC}" destId="{164427F5-F61A-4037-ACCC-03CE802A174E}" srcOrd="0" destOrd="0" presId="urn:microsoft.com/office/officeart/2005/8/layout/hList1"/>
    <dgm:cxn modelId="{421A1206-0953-455C-BEA7-1F5FAAC649F4}" type="presOf" srcId="{93444A1C-9C00-4C2C-9578-F0996B92E7B0}" destId="{7B248A7D-B034-40AD-9AC5-2B119E90BB28}" srcOrd="0" destOrd="0" presId="urn:microsoft.com/office/officeart/2005/8/layout/hList1"/>
    <dgm:cxn modelId="{A05EAC0E-E987-4456-8910-4AF1FDAC0EDA}" srcId="{6C987860-46EB-429F-ABDF-C99CA47098CF}" destId="{7B3C2DBB-9DA1-4CEF-97C2-F6247BDF9620}" srcOrd="0" destOrd="0" parTransId="{96F301F1-2B7A-44AE-AC23-0A4962DB88B1}" sibTransId="{210F5D7B-B9CF-4C83-A3C6-9E2A05C105D5}"/>
    <dgm:cxn modelId="{6A944311-A486-4F92-A35B-D8F2B21FA665}" srcId="{6C987860-46EB-429F-ABDF-C99CA47098CF}" destId="{906F62DB-5462-4D96-96F4-B52D9E61E184}" srcOrd="4" destOrd="0" parTransId="{7CF157E9-DAAF-461F-8798-CA3065C066AF}" sibTransId="{2BE3A844-7016-40E1-B32D-CF3A2BF298BF}"/>
    <dgm:cxn modelId="{406DC01F-3A3F-4492-8C6E-9183D870749E}" srcId="{21A76457-3AA2-4EDF-AA8E-04DFF2708D58}" destId="{93444A1C-9C00-4C2C-9578-F0996B92E7B0}" srcOrd="0" destOrd="0" parTransId="{222EFE88-C25A-4AB9-827E-DEFF14FDAE70}" sibTransId="{86E5E95F-0853-477E-A106-8794BB094C0D}"/>
    <dgm:cxn modelId="{B438AD22-DAF8-472B-AC09-B5AF9DFCD915}" srcId="{AE30B68D-B166-4C76-8D5B-60945D87E3CE}" destId="{99B22369-DFB4-4A2C-A64A-41BE6B67E9D7}" srcOrd="0" destOrd="0" parTransId="{9829C1DF-49B2-431F-9AD2-6C7965EF3F71}" sibTransId="{46E7E644-DD77-4240-9058-96FDFF7BEB3C}"/>
    <dgm:cxn modelId="{EEBB4F23-86B1-4F6D-ACE8-0F54224AA303}" srcId="{6C987860-46EB-429F-ABDF-C99CA47098CF}" destId="{E02EB5A2-83DF-44C5-AA9A-90AF1AEC87CC}" srcOrd="2" destOrd="0" parTransId="{9C65486C-6E73-46D9-8B06-064C96E9F16A}" sibTransId="{800BE600-E38F-4539-AC65-9A471A532325}"/>
    <dgm:cxn modelId="{A601E82F-081F-4A5A-B52B-FC968CD202AA}" type="presOf" srcId="{070EA016-DE13-44CC-BEA4-3B6496B623B3}" destId="{3E9A6832-B386-4CF8-B034-DC9B4BB56FA6}" srcOrd="0" destOrd="0" presId="urn:microsoft.com/office/officeart/2005/8/layout/hList1"/>
    <dgm:cxn modelId="{9753CE34-E311-4810-A2B4-A06F7AF27B72}" srcId="{AE30B68D-B166-4C76-8D5B-60945D87E3CE}" destId="{A2DDB667-405A-4759-9AF7-5DE69EC971E7}" srcOrd="1" destOrd="0" parTransId="{9CA982DD-5183-45E8-9FB9-AA9AE6FCFF43}" sibTransId="{70B48801-5B41-4883-96CB-8467F8F75C14}"/>
    <dgm:cxn modelId="{D0AD8C5F-F07A-4F5F-9F92-94491F1AAFA8}" type="presOf" srcId="{AE30B68D-B166-4C76-8D5B-60945D87E3CE}" destId="{0C16B7B5-799F-4684-86A6-6CEF7E4EFC62}" srcOrd="0" destOrd="0" presId="urn:microsoft.com/office/officeart/2005/8/layout/hList1"/>
    <dgm:cxn modelId="{8A6CF34B-D1F7-4F97-ADFA-9A1F7BE52E2D}" srcId="{E02EB5A2-83DF-44C5-AA9A-90AF1AEC87CC}" destId="{DECFCF74-3CAB-4F07-A6E2-8CD99B8CD362}" srcOrd="1" destOrd="0" parTransId="{EF18D184-7F75-489A-AEC4-5ABB96D6B88C}" sibTransId="{E75536F9-32C7-467B-AEFF-492FD7425AF8}"/>
    <dgm:cxn modelId="{24EF886E-8CEB-4252-B074-0083D1A8A547}" type="presOf" srcId="{EB66E3A3-CF23-487E-A738-398390388A56}" destId="{7B248A7D-B034-40AD-9AC5-2B119E90BB28}" srcOrd="0" destOrd="1" presId="urn:microsoft.com/office/officeart/2005/8/layout/hList1"/>
    <dgm:cxn modelId="{3BB1F152-3E50-4F82-BE67-3FF232C2C7BA}" srcId="{7B3C2DBB-9DA1-4CEF-97C2-F6247BDF9620}" destId="{329F1AF1-AD86-4CDE-85CD-195D5F46B590}" srcOrd="0" destOrd="0" parTransId="{BC7965BB-9C57-4A34-9809-8F5EB941BA00}" sibTransId="{5C4B7E1F-2CF7-4679-A3BA-0429545603A3}"/>
    <dgm:cxn modelId="{1E860675-00C6-447B-A31A-5E26A1414700}" type="presOf" srcId="{4ACDD8AB-6C90-4DC2-B5DD-4A5A96B82E8A}" destId="{0EB6F925-8806-467E-A57C-451CADF0D87F}" srcOrd="0" destOrd="0" presId="urn:microsoft.com/office/officeart/2005/8/layout/hList1"/>
    <dgm:cxn modelId="{FB89B559-91CB-465A-8264-A704A8DE8982}" type="presOf" srcId="{295E00BF-B1F2-4A16-BCE6-CA5B26D4F176}" destId="{8AA7FD16-5CDB-4729-8096-573E82C71757}" srcOrd="0" destOrd="0" presId="urn:microsoft.com/office/officeart/2005/8/layout/hList1"/>
    <dgm:cxn modelId="{7E68F159-7FCA-4DB1-99EC-AAD789C90882}" type="presOf" srcId="{99B22369-DFB4-4A2C-A64A-41BE6B67E9D7}" destId="{37AF13FB-A384-4DEE-8B79-AA1E46DA2251}" srcOrd="0" destOrd="0" presId="urn:microsoft.com/office/officeart/2005/8/layout/hList1"/>
    <dgm:cxn modelId="{BB5AB481-6E4C-4266-A4E3-563AB1F329E8}" type="presOf" srcId="{DECFCF74-3CAB-4F07-A6E2-8CD99B8CD362}" destId="{2440CDF4-FD76-4A2F-A408-C4F9AA8A5450}" srcOrd="0" destOrd="1" presId="urn:microsoft.com/office/officeart/2005/8/layout/hList1"/>
    <dgm:cxn modelId="{F8AF7184-866D-4DB8-B93F-4D9AF9DDA5A9}" srcId="{6C987860-46EB-429F-ABDF-C99CA47098CF}" destId="{295E00BF-B1F2-4A16-BCE6-CA5B26D4F176}" srcOrd="1" destOrd="0" parTransId="{69CF73A5-2204-4FD3-81A6-8D3C9E25CCA2}" sibTransId="{6FB18304-D489-4B6B-ADB4-E3EC768D3C51}"/>
    <dgm:cxn modelId="{9705419C-EED1-4AC9-BE78-2D1D18E0C4B0}" srcId="{6C987860-46EB-429F-ABDF-C99CA47098CF}" destId="{AE30B68D-B166-4C76-8D5B-60945D87E3CE}" srcOrd="5" destOrd="0" parTransId="{86493078-4AF0-44A4-8410-823D641DBEFD}" sibTransId="{309A0E54-F48B-498F-A5D7-6E252B0C4D3F}"/>
    <dgm:cxn modelId="{D4D28CB1-8513-47C6-B2DD-C5DE5353D30E}" srcId="{6C987860-46EB-429F-ABDF-C99CA47098CF}" destId="{21A76457-3AA2-4EDF-AA8E-04DFF2708D58}" srcOrd="3" destOrd="0" parTransId="{41E4CD7C-E22B-41CA-A6F2-D1EFBDC3B004}" sibTransId="{B3A1EF62-90E3-4192-A2A8-F92182F35C00}"/>
    <dgm:cxn modelId="{0F5FDDBA-4A21-4EB1-9F43-3B8AAEE7C2FC}" srcId="{21A76457-3AA2-4EDF-AA8E-04DFF2708D58}" destId="{EB66E3A3-CF23-487E-A738-398390388A56}" srcOrd="1" destOrd="0" parTransId="{6352D542-6BFB-440E-A15E-B6DB8869B821}" sibTransId="{6485BBE9-A477-4039-9D03-A2840AD6205B}"/>
    <dgm:cxn modelId="{5866E8C3-3D1C-4299-82F7-EEAB1953BCF0}" type="presOf" srcId="{21A76457-3AA2-4EDF-AA8E-04DFF2708D58}" destId="{9CDF5190-051B-45A7-A449-4CB1C752F0D2}" srcOrd="0" destOrd="0" presId="urn:microsoft.com/office/officeart/2005/8/layout/hList1"/>
    <dgm:cxn modelId="{2D6619D2-0F37-4710-907C-1AA202942DF8}" srcId="{E02EB5A2-83DF-44C5-AA9A-90AF1AEC87CC}" destId="{650AFDB4-60EF-46FA-BDC3-C4388368E667}" srcOrd="0" destOrd="0" parTransId="{027737F3-A1D5-4AE7-9135-6304040C369F}" sibTransId="{2AFCFFC8-4671-4DB5-BE7F-0F8DC15FD207}"/>
    <dgm:cxn modelId="{1D543AD5-9987-46D7-B4AC-434057601050}" srcId="{295E00BF-B1F2-4A16-BCE6-CA5B26D4F176}" destId="{4ACDD8AB-6C90-4DC2-B5DD-4A5A96B82E8A}" srcOrd="0" destOrd="0" parTransId="{915A0921-8885-403F-A5E0-03B7801686F4}" sibTransId="{E20241DE-D108-48EB-94EB-B272EDDD3869}"/>
    <dgm:cxn modelId="{3EBE0ED6-8B28-4034-9DC6-E622D3D2BC92}" type="presOf" srcId="{A2DDB667-405A-4759-9AF7-5DE69EC971E7}" destId="{37AF13FB-A384-4DEE-8B79-AA1E46DA2251}" srcOrd="0" destOrd="1" presId="urn:microsoft.com/office/officeart/2005/8/layout/hList1"/>
    <dgm:cxn modelId="{164C89D6-C385-4A5F-9680-15C80CADA069}" type="presOf" srcId="{329F1AF1-AD86-4CDE-85CD-195D5F46B590}" destId="{4A2B4CF8-47BE-4D1B-8B3D-5E44DF2C6AF0}" srcOrd="0" destOrd="0" presId="urn:microsoft.com/office/officeart/2005/8/layout/hList1"/>
    <dgm:cxn modelId="{641868DC-BEB4-4F40-BC9B-8C0D6F643574}" srcId="{906F62DB-5462-4D96-96F4-B52D9E61E184}" destId="{070EA016-DE13-44CC-BEA4-3B6496B623B3}" srcOrd="0" destOrd="0" parTransId="{EA82A1E9-3B79-4DB5-8369-EE683D34083F}" sibTransId="{2489EA17-487B-4B93-9B1E-9675C7324BD0}"/>
    <dgm:cxn modelId="{01D959E4-A74B-46E9-80EA-6C38D293DD14}" type="presOf" srcId="{6C987860-46EB-429F-ABDF-C99CA47098CF}" destId="{03FF0DC4-B5F5-4782-930F-6DA0F229D4FA}" srcOrd="0" destOrd="0" presId="urn:microsoft.com/office/officeart/2005/8/layout/hList1"/>
    <dgm:cxn modelId="{8A5C2AED-73F1-4909-AB22-9DEDE5475AA9}" type="presOf" srcId="{7B3C2DBB-9DA1-4CEF-97C2-F6247BDF9620}" destId="{AD758A6F-F616-4107-8C51-E7A8118AAE77}" srcOrd="0" destOrd="0" presId="urn:microsoft.com/office/officeart/2005/8/layout/hList1"/>
    <dgm:cxn modelId="{2890F4F6-C606-4DB7-A915-4752220CCD00}" type="presOf" srcId="{906F62DB-5462-4D96-96F4-B52D9E61E184}" destId="{06ED89A1-6335-4BB0-A891-E9D4648065B7}" srcOrd="0" destOrd="0" presId="urn:microsoft.com/office/officeart/2005/8/layout/hList1"/>
    <dgm:cxn modelId="{E20CBDF7-A21C-4A29-8613-7F04759B60D4}" type="presOf" srcId="{650AFDB4-60EF-46FA-BDC3-C4388368E667}" destId="{2440CDF4-FD76-4A2F-A408-C4F9AA8A5450}" srcOrd="0" destOrd="0" presId="urn:microsoft.com/office/officeart/2005/8/layout/hList1"/>
    <dgm:cxn modelId="{F1ED8615-2A4C-4001-8E5D-795EEF2B66E0}" type="presParOf" srcId="{03FF0DC4-B5F5-4782-930F-6DA0F229D4FA}" destId="{CB2BB4A6-DB2B-4DA0-9B9E-AA2D9B2933DF}" srcOrd="0" destOrd="0" presId="urn:microsoft.com/office/officeart/2005/8/layout/hList1"/>
    <dgm:cxn modelId="{24C1E2A0-38ED-4630-9094-194D11C77DB5}" type="presParOf" srcId="{CB2BB4A6-DB2B-4DA0-9B9E-AA2D9B2933DF}" destId="{AD758A6F-F616-4107-8C51-E7A8118AAE77}" srcOrd="0" destOrd="0" presId="urn:microsoft.com/office/officeart/2005/8/layout/hList1"/>
    <dgm:cxn modelId="{7005A9E6-C02D-400A-BD49-130168D50073}" type="presParOf" srcId="{CB2BB4A6-DB2B-4DA0-9B9E-AA2D9B2933DF}" destId="{4A2B4CF8-47BE-4D1B-8B3D-5E44DF2C6AF0}" srcOrd="1" destOrd="0" presId="urn:microsoft.com/office/officeart/2005/8/layout/hList1"/>
    <dgm:cxn modelId="{9A20FF60-32F1-4F71-B194-DF3906C97CCC}" type="presParOf" srcId="{03FF0DC4-B5F5-4782-930F-6DA0F229D4FA}" destId="{D534D098-1B79-4C8E-A8D4-627EC04CA787}" srcOrd="1" destOrd="0" presId="urn:microsoft.com/office/officeart/2005/8/layout/hList1"/>
    <dgm:cxn modelId="{7700C9F6-6AB5-4B5F-B2F4-F5212B1F31CD}" type="presParOf" srcId="{03FF0DC4-B5F5-4782-930F-6DA0F229D4FA}" destId="{127C4E4F-CECD-4436-B185-6C83D6094ED2}" srcOrd="2" destOrd="0" presId="urn:microsoft.com/office/officeart/2005/8/layout/hList1"/>
    <dgm:cxn modelId="{DDA67BC9-9273-4152-95F0-6E77C533A4CB}" type="presParOf" srcId="{127C4E4F-CECD-4436-B185-6C83D6094ED2}" destId="{8AA7FD16-5CDB-4729-8096-573E82C71757}" srcOrd="0" destOrd="0" presId="urn:microsoft.com/office/officeart/2005/8/layout/hList1"/>
    <dgm:cxn modelId="{7F9FE111-6C11-46AA-81B3-DF5AEA6AE477}" type="presParOf" srcId="{127C4E4F-CECD-4436-B185-6C83D6094ED2}" destId="{0EB6F925-8806-467E-A57C-451CADF0D87F}" srcOrd="1" destOrd="0" presId="urn:microsoft.com/office/officeart/2005/8/layout/hList1"/>
    <dgm:cxn modelId="{E8D5E16D-7371-4859-A135-E26BC0F4EB38}" type="presParOf" srcId="{03FF0DC4-B5F5-4782-930F-6DA0F229D4FA}" destId="{BA977BE6-3E01-4E44-A52B-668B5755393A}" srcOrd="3" destOrd="0" presId="urn:microsoft.com/office/officeart/2005/8/layout/hList1"/>
    <dgm:cxn modelId="{722D670E-256D-4600-A56E-70F3BCCF4024}" type="presParOf" srcId="{03FF0DC4-B5F5-4782-930F-6DA0F229D4FA}" destId="{62741EA9-0423-43DA-B6C8-15623DDFA978}" srcOrd="4" destOrd="0" presId="urn:microsoft.com/office/officeart/2005/8/layout/hList1"/>
    <dgm:cxn modelId="{C1EA0C53-3DC2-4DDA-9A89-CFA27D623609}" type="presParOf" srcId="{62741EA9-0423-43DA-B6C8-15623DDFA978}" destId="{164427F5-F61A-4037-ACCC-03CE802A174E}" srcOrd="0" destOrd="0" presId="urn:microsoft.com/office/officeart/2005/8/layout/hList1"/>
    <dgm:cxn modelId="{00CB5488-631C-4F1D-A792-6726AF0C7325}" type="presParOf" srcId="{62741EA9-0423-43DA-B6C8-15623DDFA978}" destId="{2440CDF4-FD76-4A2F-A408-C4F9AA8A5450}" srcOrd="1" destOrd="0" presId="urn:microsoft.com/office/officeart/2005/8/layout/hList1"/>
    <dgm:cxn modelId="{85021598-5524-4400-A3C6-B904D599E31B}" type="presParOf" srcId="{03FF0DC4-B5F5-4782-930F-6DA0F229D4FA}" destId="{B294AFD2-E229-46D4-AE80-46E141C29891}" srcOrd="5" destOrd="0" presId="urn:microsoft.com/office/officeart/2005/8/layout/hList1"/>
    <dgm:cxn modelId="{9A378141-A4D1-4990-8F79-CDCAAA548926}" type="presParOf" srcId="{03FF0DC4-B5F5-4782-930F-6DA0F229D4FA}" destId="{296855AF-CFC6-485D-9B56-65BBFC0ABF7E}" srcOrd="6" destOrd="0" presId="urn:microsoft.com/office/officeart/2005/8/layout/hList1"/>
    <dgm:cxn modelId="{8A7EBFA1-C510-402D-BC06-B2887A8219E2}" type="presParOf" srcId="{296855AF-CFC6-485D-9B56-65BBFC0ABF7E}" destId="{9CDF5190-051B-45A7-A449-4CB1C752F0D2}" srcOrd="0" destOrd="0" presId="urn:microsoft.com/office/officeart/2005/8/layout/hList1"/>
    <dgm:cxn modelId="{0BD8B250-4F4F-4BDB-92DB-9BF5B76B5C28}" type="presParOf" srcId="{296855AF-CFC6-485D-9B56-65BBFC0ABF7E}" destId="{7B248A7D-B034-40AD-9AC5-2B119E90BB28}" srcOrd="1" destOrd="0" presId="urn:microsoft.com/office/officeart/2005/8/layout/hList1"/>
    <dgm:cxn modelId="{C84B8685-91F2-40A7-B0C5-B0620472E814}" type="presParOf" srcId="{03FF0DC4-B5F5-4782-930F-6DA0F229D4FA}" destId="{85282D39-BFF3-43D7-B84B-3A33074C56D4}" srcOrd="7" destOrd="0" presId="urn:microsoft.com/office/officeart/2005/8/layout/hList1"/>
    <dgm:cxn modelId="{51F6D6D1-52F4-44C7-B5F0-040D53A62BD1}" type="presParOf" srcId="{03FF0DC4-B5F5-4782-930F-6DA0F229D4FA}" destId="{8A402A5F-43FB-4BAB-B101-7BD0AC2A2B43}" srcOrd="8" destOrd="0" presId="urn:microsoft.com/office/officeart/2005/8/layout/hList1"/>
    <dgm:cxn modelId="{1C1F36BD-C579-45E0-835E-CC9D1377769E}" type="presParOf" srcId="{8A402A5F-43FB-4BAB-B101-7BD0AC2A2B43}" destId="{06ED89A1-6335-4BB0-A891-E9D4648065B7}" srcOrd="0" destOrd="0" presId="urn:microsoft.com/office/officeart/2005/8/layout/hList1"/>
    <dgm:cxn modelId="{B47638CA-4B2B-4333-9209-41675B469C1D}" type="presParOf" srcId="{8A402A5F-43FB-4BAB-B101-7BD0AC2A2B43}" destId="{3E9A6832-B386-4CF8-B034-DC9B4BB56FA6}" srcOrd="1" destOrd="0" presId="urn:microsoft.com/office/officeart/2005/8/layout/hList1"/>
    <dgm:cxn modelId="{86D2E225-32A7-4B21-9F46-A4481D143D42}" type="presParOf" srcId="{03FF0DC4-B5F5-4782-930F-6DA0F229D4FA}" destId="{DA03314C-9E5E-4108-8B25-9163349F1434}" srcOrd="9" destOrd="0" presId="urn:microsoft.com/office/officeart/2005/8/layout/hList1"/>
    <dgm:cxn modelId="{E095F844-BA90-49BA-92BD-14929DA54A0F}" type="presParOf" srcId="{03FF0DC4-B5F5-4782-930F-6DA0F229D4FA}" destId="{AADBF2FB-03E6-4F4B-85AE-8E7EAA7B2470}" srcOrd="10" destOrd="0" presId="urn:microsoft.com/office/officeart/2005/8/layout/hList1"/>
    <dgm:cxn modelId="{98A8299A-48B8-49B2-B763-B664D9D273BF}" type="presParOf" srcId="{AADBF2FB-03E6-4F4B-85AE-8E7EAA7B2470}" destId="{0C16B7B5-799F-4684-86A6-6CEF7E4EFC62}" srcOrd="0" destOrd="0" presId="urn:microsoft.com/office/officeart/2005/8/layout/hList1"/>
    <dgm:cxn modelId="{D27477B8-C665-4517-9974-BDD1602926AA}" type="presParOf" srcId="{AADBF2FB-03E6-4F4B-85AE-8E7EAA7B2470}" destId="{37AF13FB-A384-4DEE-8B79-AA1E46DA225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EBEA5C-5E7C-4143-A04E-42C3453758A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66CEF04-7495-47B5-B8AC-479F451372A1}">
      <dgm:prSet/>
      <dgm:spPr/>
      <dgm:t>
        <a:bodyPr/>
        <a:lstStyle/>
        <a:p>
          <a:r>
            <a:rPr lang="en-US"/>
            <a:t>Draw 3 roles, pick one</a:t>
          </a:r>
        </a:p>
      </dgm:t>
    </dgm:pt>
    <dgm:pt modelId="{3CDA3D4E-EDE5-4FAD-8764-3DBDE0AA551D}" type="parTrans" cxnId="{1BCFEDBF-5B8E-4F23-88B2-6E9E270BEB79}">
      <dgm:prSet/>
      <dgm:spPr/>
      <dgm:t>
        <a:bodyPr/>
        <a:lstStyle/>
        <a:p>
          <a:endParaRPr lang="en-US"/>
        </a:p>
      </dgm:t>
    </dgm:pt>
    <dgm:pt modelId="{FCAE956B-3893-4339-AA2F-922871842C11}" type="sibTrans" cxnId="{1BCFEDBF-5B8E-4F23-88B2-6E9E270BEB79}">
      <dgm:prSet/>
      <dgm:spPr/>
      <dgm:t>
        <a:bodyPr/>
        <a:lstStyle/>
        <a:p>
          <a:endParaRPr lang="en-US"/>
        </a:p>
      </dgm:t>
    </dgm:pt>
    <dgm:pt modelId="{746DC0E8-EB67-48B0-BCA2-72B3D411F6A6}">
      <dgm:prSet/>
      <dgm:spPr/>
      <dgm:t>
        <a:bodyPr/>
        <a:lstStyle/>
        <a:p>
          <a:r>
            <a:rPr lang="en-US"/>
            <a:t>Defense draws ½ of cards per column in MITRE</a:t>
          </a:r>
        </a:p>
      </dgm:t>
    </dgm:pt>
    <dgm:pt modelId="{06B2567E-DB2D-4BB6-AB5D-EB0AC7404B91}" type="parTrans" cxnId="{09A8BD20-A5D2-4EE0-A47F-8486E1329EA2}">
      <dgm:prSet/>
      <dgm:spPr/>
      <dgm:t>
        <a:bodyPr/>
        <a:lstStyle/>
        <a:p>
          <a:endParaRPr lang="en-US"/>
        </a:p>
      </dgm:t>
    </dgm:pt>
    <dgm:pt modelId="{ADA3EC81-45CD-42B1-B5E7-1B838BFCD1E4}" type="sibTrans" cxnId="{09A8BD20-A5D2-4EE0-A47F-8486E1329EA2}">
      <dgm:prSet/>
      <dgm:spPr/>
      <dgm:t>
        <a:bodyPr/>
        <a:lstStyle/>
        <a:p>
          <a:endParaRPr lang="en-US"/>
        </a:p>
      </dgm:t>
    </dgm:pt>
    <dgm:pt modelId="{882081FE-4F4E-47DB-8601-65C70D7B821B}">
      <dgm:prSet/>
      <dgm:spPr/>
      <dgm:t>
        <a:bodyPr/>
        <a:lstStyle/>
        <a:p>
          <a:r>
            <a:rPr lang="en-US"/>
            <a:t>Each market consists of 3 tools</a:t>
          </a:r>
        </a:p>
      </dgm:t>
    </dgm:pt>
    <dgm:pt modelId="{90D49992-4013-47C0-96E4-3F129539D769}" type="parTrans" cxnId="{F0F84FB2-71DE-489E-8338-64C8873EA566}">
      <dgm:prSet/>
      <dgm:spPr/>
      <dgm:t>
        <a:bodyPr/>
        <a:lstStyle/>
        <a:p>
          <a:endParaRPr lang="en-US"/>
        </a:p>
      </dgm:t>
    </dgm:pt>
    <dgm:pt modelId="{CA337487-F402-4E95-8C64-128AF13C0227}" type="sibTrans" cxnId="{F0F84FB2-71DE-489E-8338-64C8873EA566}">
      <dgm:prSet/>
      <dgm:spPr/>
      <dgm:t>
        <a:bodyPr/>
        <a:lstStyle/>
        <a:p>
          <a:endParaRPr lang="en-US"/>
        </a:p>
      </dgm:t>
    </dgm:pt>
    <dgm:pt modelId="{E6F88726-4490-4AC2-AB35-F1F2CC1123A8}">
      <dgm:prSet/>
      <dgm:spPr/>
      <dgm:t>
        <a:bodyPr/>
        <a:lstStyle/>
        <a:p>
          <a:r>
            <a:rPr lang="en-US"/>
            <a:t>Each team starts with $1000</a:t>
          </a:r>
        </a:p>
      </dgm:t>
    </dgm:pt>
    <dgm:pt modelId="{9EBBD093-42FB-4A25-932B-BD79DA5FBECB}" type="parTrans" cxnId="{40458DEC-3325-4051-9BFD-0A19DC904869}">
      <dgm:prSet/>
      <dgm:spPr/>
      <dgm:t>
        <a:bodyPr/>
        <a:lstStyle/>
        <a:p>
          <a:endParaRPr lang="en-US"/>
        </a:p>
      </dgm:t>
    </dgm:pt>
    <dgm:pt modelId="{A59E72CE-B024-439C-8810-1355E96DF2C1}" type="sibTrans" cxnId="{40458DEC-3325-4051-9BFD-0A19DC904869}">
      <dgm:prSet/>
      <dgm:spPr/>
      <dgm:t>
        <a:bodyPr/>
        <a:lstStyle/>
        <a:p>
          <a:endParaRPr lang="en-US"/>
        </a:p>
      </dgm:t>
    </dgm:pt>
    <dgm:pt modelId="{359F7D23-7057-49FB-B278-59BC3847E3D4}">
      <dgm:prSet/>
      <dgm:spPr/>
      <dgm:t>
        <a:bodyPr/>
        <a:lstStyle/>
        <a:p>
          <a:r>
            <a:rPr lang="en-US"/>
            <a:t>The defense will have an APT market with 3 random APTs</a:t>
          </a:r>
        </a:p>
      </dgm:t>
    </dgm:pt>
    <dgm:pt modelId="{53E8EF5B-9C1F-4F77-9B46-26C657D00B24}" type="parTrans" cxnId="{9DC7741B-7640-4BFD-9718-7E8F8D02AE7A}">
      <dgm:prSet/>
      <dgm:spPr/>
      <dgm:t>
        <a:bodyPr/>
        <a:lstStyle/>
        <a:p>
          <a:endParaRPr lang="en-US"/>
        </a:p>
      </dgm:t>
    </dgm:pt>
    <dgm:pt modelId="{EDA4E9EA-6CC1-447A-A776-1DD1C292908F}" type="sibTrans" cxnId="{9DC7741B-7640-4BFD-9718-7E8F8D02AE7A}">
      <dgm:prSet/>
      <dgm:spPr/>
      <dgm:t>
        <a:bodyPr/>
        <a:lstStyle/>
        <a:p>
          <a:endParaRPr lang="en-US"/>
        </a:p>
      </dgm:t>
    </dgm:pt>
    <dgm:pt modelId="{2A1624FC-7A22-4258-8624-F3CD9D1D6E01}">
      <dgm:prSet/>
      <dgm:spPr/>
      <dgm:t>
        <a:bodyPr/>
        <a:lstStyle/>
        <a:p>
          <a:r>
            <a:rPr lang="en-US"/>
            <a:t>Defense goes first</a:t>
          </a:r>
        </a:p>
      </dgm:t>
    </dgm:pt>
    <dgm:pt modelId="{E35E32F4-D7B2-4B23-B352-12581ED8AF4F}" type="parTrans" cxnId="{697A5B8D-1F62-498D-ACF8-741554DBC49A}">
      <dgm:prSet/>
      <dgm:spPr/>
      <dgm:t>
        <a:bodyPr/>
        <a:lstStyle/>
        <a:p>
          <a:endParaRPr lang="en-US"/>
        </a:p>
      </dgm:t>
    </dgm:pt>
    <dgm:pt modelId="{D06D5D20-5B73-4B69-BC2B-34FB63C95E84}" type="sibTrans" cxnId="{697A5B8D-1F62-498D-ACF8-741554DBC49A}">
      <dgm:prSet/>
      <dgm:spPr/>
      <dgm:t>
        <a:bodyPr/>
        <a:lstStyle/>
        <a:p>
          <a:endParaRPr lang="en-US"/>
        </a:p>
      </dgm:t>
    </dgm:pt>
    <dgm:pt modelId="{BC1FF88C-05F3-4B25-9D04-7C14D7ADA6DD}">
      <dgm:prSet/>
      <dgm:spPr/>
      <dgm:t>
        <a:bodyPr/>
        <a:lstStyle/>
        <a:p>
          <a:r>
            <a:rPr lang="en-US"/>
            <a:t>3 minutes per turn</a:t>
          </a:r>
        </a:p>
      </dgm:t>
    </dgm:pt>
    <dgm:pt modelId="{E5ED78C7-2E94-42F0-A4D0-270A89D0EACC}" type="parTrans" cxnId="{2B7F29FF-0FE5-41AC-9326-523B18DE6CB3}">
      <dgm:prSet/>
      <dgm:spPr/>
      <dgm:t>
        <a:bodyPr/>
        <a:lstStyle/>
        <a:p>
          <a:endParaRPr lang="en-US"/>
        </a:p>
      </dgm:t>
    </dgm:pt>
    <dgm:pt modelId="{7BF40390-DEFC-4027-86A9-1C25E2F50286}" type="sibTrans" cxnId="{2B7F29FF-0FE5-41AC-9326-523B18DE6CB3}">
      <dgm:prSet/>
      <dgm:spPr/>
      <dgm:t>
        <a:bodyPr/>
        <a:lstStyle/>
        <a:p>
          <a:endParaRPr lang="en-US"/>
        </a:p>
      </dgm:t>
    </dgm:pt>
    <dgm:pt modelId="{93EBADFF-2C4B-452E-A97D-224DAD3EED50}">
      <dgm:prSet/>
      <dgm:spPr/>
      <dgm:t>
        <a:bodyPr/>
        <a:lstStyle/>
        <a:p>
          <a:r>
            <a:rPr lang="en-US"/>
            <a:t>Income</a:t>
          </a:r>
        </a:p>
      </dgm:t>
    </dgm:pt>
    <dgm:pt modelId="{55576EDA-721A-44B2-BFCA-3ED06515E184}" type="parTrans" cxnId="{A2233A94-D59F-4960-8366-BE02D66163A6}">
      <dgm:prSet/>
      <dgm:spPr/>
      <dgm:t>
        <a:bodyPr/>
        <a:lstStyle/>
        <a:p>
          <a:endParaRPr lang="en-US"/>
        </a:p>
      </dgm:t>
    </dgm:pt>
    <dgm:pt modelId="{73988677-4E6E-46A4-AE05-65BBC8B56530}" type="sibTrans" cxnId="{A2233A94-D59F-4960-8366-BE02D66163A6}">
      <dgm:prSet/>
      <dgm:spPr/>
      <dgm:t>
        <a:bodyPr/>
        <a:lstStyle/>
        <a:p>
          <a:endParaRPr lang="en-US"/>
        </a:p>
      </dgm:t>
    </dgm:pt>
    <dgm:pt modelId="{BB02EB87-ACD1-407F-AC1D-2AD9BCE6ACFA}">
      <dgm:prSet/>
      <dgm:spPr/>
      <dgm:t>
        <a:bodyPr/>
        <a:lstStyle/>
        <a:p>
          <a:r>
            <a:rPr lang="en-US"/>
            <a:t>Defense gains $200 per turn</a:t>
          </a:r>
        </a:p>
      </dgm:t>
    </dgm:pt>
    <dgm:pt modelId="{B02605F7-F2C7-404F-9503-89B5CD968B69}" type="parTrans" cxnId="{71657569-0DC8-4A4C-9A45-0C51D549DE1D}">
      <dgm:prSet/>
      <dgm:spPr/>
      <dgm:t>
        <a:bodyPr/>
        <a:lstStyle/>
        <a:p>
          <a:endParaRPr lang="en-US"/>
        </a:p>
      </dgm:t>
    </dgm:pt>
    <dgm:pt modelId="{C4ECDAEE-EB59-443C-87E8-50E64F8A87E5}" type="sibTrans" cxnId="{71657569-0DC8-4A4C-9A45-0C51D549DE1D}">
      <dgm:prSet/>
      <dgm:spPr/>
      <dgm:t>
        <a:bodyPr/>
        <a:lstStyle/>
        <a:p>
          <a:endParaRPr lang="en-US"/>
        </a:p>
      </dgm:t>
    </dgm:pt>
    <dgm:pt modelId="{161A5ED8-ABEF-4D80-82BD-3F4867209A4E}">
      <dgm:prSet/>
      <dgm:spPr/>
      <dgm:t>
        <a:bodyPr/>
        <a:lstStyle/>
        <a:p>
          <a:r>
            <a:rPr lang="en-US"/>
            <a:t>Offense gains $100 per turn</a:t>
          </a:r>
        </a:p>
      </dgm:t>
    </dgm:pt>
    <dgm:pt modelId="{21B335E3-92C6-4868-93FF-7BEF7F37F925}" type="parTrans" cxnId="{D26FBCC4-6557-4E2A-A49E-1E5FD48FAD3D}">
      <dgm:prSet/>
      <dgm:spPr/>
      <dgm:t>
        <a:bodyPr/>
        <a:lstStyle/>
        <a:p>
          <a:endParaRPr lang="en-US"/>
        </a:p>
      </dgm:t>
    </dgm:pt>
    <dgm:pt modelId="{E706F993-6414-4A72-96C1-A5575CD093C2}" type="sibTrans" cxnId="{D26FBCC4-6557-4E2A-A49E-1E5FD48FAD3D}">
      <dgm:prSet/>
      <dgm:spPr/>
      <dgm:t>
        <a:bodyPr/>
        <a:lstStyle/>
        <a:p>
          <a:endParaRPr lang="en-US"/>
        </a:p>
      </dgm:t>
    </dgm:pt>
    <dgm:pt modelId="{A14CAB84-2673-4637-B0C6-8FB45C86B6F1}">
      <dgm:prSet/>
      <dgm:spPr/>
      <dgm:t>
        <a:bodyPr/>
        <a:lstStyle/>
        <a:p>
          <a:r>
            <a:rPr lang="en-US"/>
            <a:t>Two actions per turn</a:t>
          </a:r>
        </a:p>
      </dgm:t>
    </dgm:pt>
    <dgm:pt modelId="{0E1BE3E4-E5F1-484E-BCF7-97D63B1483C1}" type="parTrans" cxnId="{5A818B06-43EE-43FA-B955-6BFA3AFFAD6D}">
      <dgm:prSet/>
      <dgm:spPr/>
      <dgm:t>
        <a:bodyPr/>
        <a:lstStyle/>
        <a:p>
          <a:endParaRPr lang="en-US"/>
        </a:p>
      </dgm:t>
    </dgm:pt>
    <dgm:pt modelId="{ABE1D2B9-66FA-4F3C-B6E3-7836EECBF23C}" type="sibTrans" cxnId="{5A818B06-43EE-43FA-B955-6BFA3AFFAD6D}">
      <dgm:prSet/>
      <dgm:spPr/>
      <dgm:t>
        <a:bodyPr/>
        <a:lstStyle/>
        <a:p>
          <a:endParaRPr lang="en-US"/>
        </a:p>
      </dgm:t>
    </dgm:pt>
    <dgm:pt modelId="{5E19A081-7A6E-4CC5-990C-35C27A8C0BFB}" type="pres">
      <dgm:prSet presAssocID="{E2EBEA5C-5E7C-4143-A04E-42C3453758AD}" presName="linear" presStyleCnt="0">
        <dgm:presLayoutVars>
          <dgm:animLvl val="lvl"/>
          <dgm:resizeHandles val="exact"/>
        </dgm:presLayoutVars>
      </dgm:prSet>
      <dgm:spPr/>
    </dgm:pt>
    <dgm:pt modelId="{A966193B-71EB-45F2-8995-C0CD511C3D4C}" type="pres">
      <dgm:prSet presAssocID="{D66CEF04-7495-47B5-B8AC-479F451372A1}" presName="parentText" presStyleLbl="node1" presStyleIdx="0" presStyleCnt="9">
        <dgm:presLayoutVars>
          <dgm:chMax val="0"/>
          <dgm:bulletEnabled val="1"/>
        </dgm:presLayoutVars>
      </dgm:prSet>
      <dgm:spPr/>
    </dgm:pt>
    <dgm:pt modelId="{5776EA92-598A-49F0-B1CE-0CF4D6AD5EDC}" type="pres">
      <dgm:prSet presAssocID="{FCAE956B-3893-4339-AA2F-922871842C11}" presName="spacer" presStyleCnt="0"/>
      <dgm:spPr/>
    </dgm:pt>
    <dgm:pt modelId="{E2348778-1FD3-4392-A138-BF963DAA9C5B}" type="pres">
      <dgm:prSet presAssocID="{746DC0E8-EB67-48B0-BCA2-72B3D411F6A6}" presName="parentText" presStyleLbl="node1" presStyleIdx="1" presStyleCnt="9">
        <dgm:presLayoutVars>
          <dgm:chMax val="0"/>
          <dgm:bulletEnabled val="1"/>
        </dgm:presLayoutVars>
      </dgm:prSet>
      <dgm:spPr/>
    </dgm:pt>
    <dgm:pt modelId="{E0181738-94E9-4A04-AFC3-9E40953DC87A}" type="pres">
      <dgm:prSet presAssocID="{ADA3EC81-45CD-42B1-B5E7-1B838BFCD1E4}" presName="spacer" presStyleCnt="0"/>
      <dgm:spPr/>
    </dgm:pt>
    <dgm:pt modelId="{69C86F7B-8149-41CA-A53F-3C66D7B2E191}" type="pres">
      <dgm:prSet presAssocID="{882081FE-4F4E-47DB-8601-65C70D7B821B}" presName="parentText" presStyleLbl="node1" presStyleIdx="2" presStyleCnt="9">
        <dgm:presLayoutVars>
          <dgm:chMax val="0"/>
          <dgm:bulletEnabled val="1"/>
        </dgm:presLayoutVars>
      </dgm:prSet>
      <dgm:spPr/>
    </dgm:pt>
    <dgm:pt modelId="{6F68CF9A-D2AD-4DF1-9BD8-053771EC9984}" type="pres">
      <dgm:prSet presAssocID="{CA337487-F402-4E95-8C64-128AF13C0227}" presName="spacer" presStyleCnt="0"/>
      <dgm:spPr/>
    </dgm:pt>
    <dgm:pt modelId="{0028DED8-BF81-41C3-9A4E-9B78D20444C8}" type="pres">
      <dgm:prSet presAssocID="{E6F88726-4490-4AC2-AB35-F1F2CC1123A8}" presName="parentText" presStyleLbl="node1" presStyleIdx="3" presStyleCnt="9">
        <dgm:presLayoutVars>
          <dgm:chMax val="0"/>
          <dgm:bulletEnabled val="1"/>
        </dgm:presLayoutVars>
      </dgm:prSet>
      <dgm:spPr/>
    </dgm:pt>
    <dgm:pt modelId="{D69047CD-1FF7-457C-8144-523DFB3AA5A0}" type="pres">
      <dgm:prSet presAssocID="{A59E72CE-B024-439C-8810-1355E96DF2C1}" presName="spacer" presStyleCnt="0"/>
      <dgm:spPr/>
    </dgm:pt>
    <dgm:pt modelId="{6609C718-9939-4E03-8D8B-D8BC92431FDA}" type="pres">
      <dgm:prSet presAssocID="{359F7D23-7057-49FB-B278-59BC3847E3D4}" presName="parentText" presStyleLbl="node1" presStyleIdx="4" presStyleCnt="9">
        <dgm:presLayoutVars>
          <dgm:chMax val="0"/>
          <dgm:bulletEnabled val="1"/>
        </dgm:presLayoutVars>
      </dgm:prSet>
      <dgm:spPr/>
    </dgm:pt>
    <dgm:pt modelId="{58CFC889-A213-4C24-B773-12EBD9F4EA87}" type="pres">
      <dgm:prSet presAssocID="{EDA4E9EA-6CC1-447A-A776-1DD1C292908F}" presName="spacer" presStyleCnt="0"/>
      <dgm:spPr/>
    </dgm:pt>
    <dgm:pt modelId="{FD7845A1-2701-404F-84F4-1D46E0BFBF8C}" type="pres">
      <dgm:prSet presAssocID="{2A1624FC-7A22-4258-8624-F3CD9D1D6E01}" presName="parentText" presStyleLbl="node1" presStyleIdx="5" presStyleCnt="9">
        <dgm:presLayoutVars>
          <dgm:chMax val="0"/>
          <dgm:bulletEnabled val="1"/>
        </dgm:presLayoutVars>
      </dgm:prSet>
      <dgm:spPr/>
    </dgm:pt>
    <dgm:pt modelId="{B65C6A36-F9BA-450D-9318-C400DAFCA169}" type="pres">
      <dgm:prSet presAssocID="{D06D5D20-5B73-4B69-BC2B-34FB63C95E84}" presName="spacer" presStyleCnt="0"/>
      <dgm:spPr/>
    </dgm:pt>
    <dgm:pt modelId="{D25E54F8-E0A9-4D6B-B26B-769ECDF0D13A}" type="pres">
      <dgm:prSet presAssocID="{BC1FF88C-05F3-4B25-9D04-7C14D7ADA6DD}" presName="parentText" presStyleLbl="node1" presStyleIdx="6" presStyleCnt="9">
        <dgm:presLayoutVars>
          <dgm:chMax val="0"/>
          <dgm:bulletEnabled val="1"/>
        </dgm:presLayoutVars>
      </dgm:prSet>
      <dgm:spPr/>
    </dgm:pt>
    <dgm:pt modelId="{30B6A2CB-4A69-4033-82AE-DCD200073C02}" type="pres">
      <dgm:prSet presAssocID="{7BF40390-DEFC-4027-86A9-1C25E2F50286}" presName="spacer" presStyleCnt="0"/>
      <dgm:spPr/>
    </dgm:pt>
    <dgm:pt modelId="{842044F2-D695-45AF-925C-01B7A9194743}" type="pres">
      <dgm:prSet presAssocID="{93EBADFF-2C4B-452E-A97D-224DAD3EED50}" presName="parentText" presStyleLbl="node1" presStyleIdx="7" presStyleCnt="9">
        <dgm:presLayoutVars>
          <dgm:chMax val="0"/>
          <dgm:bulletEnabled val="1"/>
        </dgm:presLayoutVars>
      </dgm:prSet>
      <dgm:spPr/>
    </dgm:pt>
    <dgm:pt modelId="{29DB1836-7CD1-43BD-A914-894208C7FBE7}" type="pres">
      <dgm:prSet presAssocID="{93EBADFF-2C4B-452E-A97D-224DAD3EED50}" presName="childText" presStyleLbl="revTx" presStyleIdx="0" presStyleCnt="1">
        <dgm:presLayoutVars>
          <dgm:bulletEnabled val="1"/>
        </dgm:presLayoutVars>
      </dgm:prSet>
      <dgm:spPr/>
    </dgm:pt>
    <dgm:pt modelId="{886F7A31-28F5-4BB9-B65A-46DE01CB75CF}" type="pres">
      <dgm:prSet presAssocID="{A14CAB84-2673-4637-B0C6-8FB45C86B6F1}" presName="parentText" presStyleLbl="node1" presStyleIdx="8" presStyleCnt="9">
        <dgm:presLayoutVars>
          <dgm:chMax val="0"/>
          <dgm:bulletEnabled val="1"/>
        </dgm:presLayoutVars>
      </dgm:prSet>
      <dgm:spPr/>
    </dgm:pt>
  </dgm:ptLst>
  <dgm:cxnLst>
    <dgm:cxn modelId="{5A818B06-43EE-43FA-B955-6BFA3AFFAD6D}" srcId="{E2EBEA5C-5E7C-4143-A04E-42C3453758AD}" destId="{A14CAB84-2673-4637-B0C6-8FB45C86B6F1}" srcOrd="8" destOrd="0" parTransId="{0E1BE3E4-E5F1-484E-BCF7-97D63B1483C1}" sibTransId="{ABE1D2B9-66FA-4F3C-B6E3-7836EECBF23C}"/>
    <dgm:cxn modelId="{9DC7741B-7640-4BFD-9718-7E8F8D02AE7A}" srcId="{E2EBEA5C-5E7C-4143-A04E-42C3453758AD}" destId="{359F7D23-7057-49FB-B278-59BC3847E3D4}" srcOrd="4" destOrd="0" parTransId="{53E8EF5B-9C1F-4F77-9B46-26C657D00B24}" sibTransId="{EDA4E9EA-6CC1-447A-A776-1DD1C292908F}"/>
    <dgm:cxn modelId="{B14B941B-D4FC-4250-991E-5F7157120430}" type="presOf" srcId="{E6F88726-4490-4AC2-AB35-F1F2CC1123A8}" destId="{0028DED8-BF81-41C3-9A4E-9B78D20444C8}" srcOrd="0" destOrd="0" presId="urn:microsoft.com/office/officeart/2005/8/layout/vList2"/>
    <dgm:cxn modelId="{09A8BD20-A5D2-4EE0-A47F-8486E1329EA2}" srcId="{E2EBEA5C-5E7C-4143-A04E-42C3453758AD}" destId="{746DC0E8-EB67-48B0-BCA2-72B3D411F6A6}" srcOrd="1" destOrd="0" parTransId="{06B2567E-DB2D-4BB6-AB5D-EB0AC7404B91}" sibTransId="{ADA3EC81-45CD-42B1-B5E7-1B838BFCD1E4}"/>
    <dgm:cxn modelId="{2ACBE541-5F28-45A3-9778-552BCE2478F7}" type="presOf" srcId="{A14CAB84-2673-4637-B0C6-8FB45C86B6F1}" destId="{886F7A31-28F5-4BB9-B65A-46DE01CB75CF}" srcOrd="0" destOrd="0" presId="urn:microsoft.com/office/officeart/2005/8/layout/vList2"/>
    <dgm:cxn modelId="{71657569-0DC8-4A4C-9A45-0C51D549DE1D}" srcId="{93EBADFF-2C4B-452E-A97D-224DAD3EED50}" destId="{BB02EB87-ACD1-407F-AC1D-2AD9BCE6ACFA}" srcOrd="0" destOrd="0" parTransId="{B02605F7-F2C7-404F-9503-89B5CD968B69}" sibTransId="{C4ECDAEE-EB59-443C-87E8-50E64F8A87E5}"/>
    <dgm:cxn modelId="{BD704B6F-6221-408A-83E9-6BC1E0DBDF1A}" type="presOf" srcId="{359F7D23-7057-49FB-B278-59BC3847E3D4}" destId="{6609C718-9939-4E03-8D8B-D8BC92431FDA}" srcOrd="0" destOrd="0" presId="urn:microsoft.com/office/officeart/2005/8/layout/vList2"/>
    <dgm:cxn modelId="{C3655077-C465-48A3-A6B2-FE0B7B91D74A}" type="presOf" srcId="{BB02EB87-ACD1-407F-AC1D-2AD9BCE6ACFA}" destId="{29DB1836-7CD1-43BD-A914-894208C7FBE7}" srcOrd="0" destOrd="0" presId="urn:microsoft.com/office/officeart/2005/8/layout/vList2"/>
    <dgm:cxn modelId="{13A06B79-27A9-444F-BA63-97155BE159D3}" type="presOf" srcId="{2A1624FC-7A22-4258-8624-F3CD9D1D6E01}" destId="{FD7845A1-2701-404F-84F4-1D46E0BFBF8C}" srcOrd="0" destOrd="0" presId="urn:microsoft.com/office/officeart/2005/8/layout/vList2"/>
    <dgm:cxn modelId="{22AFAB7C-8C42-4940-AFFA-22AC4E09C7B2}" type="presOf" srcId="{E2EBEA5C-5E7C-4143-A04E-42C3453758AD}" destId="{5E19A081-7A6E-4CC5-990C-35C27A8C0BFB}" srcOrd="0" destOrd="0" presId="urn:microsoft.com/office/officeart/2005/8/layout/vList2"/>
    <dgm:cxn modelId="{697A5B8D-1F62-498D-ACF8-741554DBC49A}" srcId="{E2EBEA5C-5E7C-4143-A04E-42C3453758AD}" destId="{2A1624FC-7A22-4258-8624-F3CD9D1D6E01}" srcOrd="5" destOrd="0" parTransId="{E35E32F4-D7B2-4B23-B352-12581ED8AF4F}" sibTransId="{D06D5D20-5B73-4B69-BC2B-34FB63C95E84}"/>
    <dgm:cxn modelId="{A2233A94-D59F-4960-8366-BE02D66163A6}" srcId="{E2EBEA5C-5E7C-4143-A04E-42C3453758AD}" destId="{93EBADFF-2C4B-452E-A97D-224DAD3EED50}" srcOrd="7" destOrd="0" parTransId="{55576EDA-721A-44B2-BFCA-3ED06515E184}" sibTransId="{73988677-4E6E-46A4-AE05-65BBC8B56530}"/>
    <dgm:cxn modelId="{8BC390A3-7E6A-4D95-AB75-9C7A60CCBE50}" type="presOf" srcId="{D66CEF04-7495-47B5-B8AC-479F451372A1}" destId="{A966193B-71EB-45F2-8995-C0CD511C3D4C}" srcOrd="0" destOrd="0" presId="urn:microsoft.com/office/officeart/2005/8/layout/vList2"/>
    <dgm:cxn modelId="{F0F84FB2-71DE-489E-8338-64C8873EA566}" srcId="{E2EBEA5C-5E7C-4143-A04E-42C3453758AD}" destId="{882081FE-4F4E-47DB-8601-65C70D7B821B}" srcOrd="2" destOrd="0" parTransId="{90D49992-4013-47C0-96E4-3F129539D769}" sibTransId="{CA337487-F402-4E95-8C64-128AF13C0227}"/>
    <dgm:cxn modelId="{F198C7B7-3628-4CCA-AD4B-C7B3313FC66E}" type="presOf" srcId="{BC1FF88C-05F3-4B25-9D04-7C14D7ADA6DD}" destId="{D25E54F8-E0A9-4D6B-B26B-769ECDF0D13A}" srcOrd="0" destOrd="0" presId="urn:microsoft.com/office/officeart/2005/8/layout/vList2"/>
    <dgm:cxn modelId="{1BCFEDBF-5B8E-4F23-88B2-6E9E270BEB79}" srcId="{E2EBEA5C-5E7C-4143-A04E-42C3453758AD}" destId="{D66CEF04-7495-47B5-B8AC-479F451372A1}" srcOrd="0" destOrd="0" parTransId="{3CDA3D4E-EDE5-4FAD-8764-3DBDE0AA551D}" sibTransId="{FCAE956B-3893-4339-AA2F-922871842C11}"/>
    <dgm:cxn modelId="{D26FBCC4-6557-4E2A-A49E-1E5FD48FAD3D}" srcId="{93EBADFF-2C4B-452E-A97D-224DAD3EED50}" destId="{161A5ED8-ABEF-4D80-82BD-3F4867209A4E}" srcOrd="1" destOrd="0" parTransId="{21B335E3-92C6-4868-93FF-7BEF7F37F925}" sibTransId="{E706F993-6414-4A72-96C1-A5575CD093C2}"/>
    <dgm:cxn modelId="{C9A4F3CF-9731-4D7F-A5F5-4020C42592DD}" type="presOf" srcId="{93EBADFF-2C4B-452E-A97D-224DAD3EED50}" destId="{842044F2-D695-45AF-925C-01B7A9194743}" srcOrd="0" destOrd="0" presId="urn:microsoft.com/office/officeart/2005/8/layout/vList2"/>
    <dgm:cxn modelId="{E341A3DA-9C0C-4EA9-8CA7-8F669AE8B69C}" type="presOf" srcId="{882081FE-4F4E-47DB-8601-65C70D7B821B}" destId="{69C86F7B-8149-41CA-A53F-3C66D7B2E191}" srcOrd="0" destOrd="0" presId="urn:microsoft.com/office/officeart/2005/8/layout/vList2"/>
    <dgm:cxn modelId="{811BA2E8-E61A-4095-ABBF-BBF4116B85FB}" type="presOf" srcId="{746DC0E8-EB67-48B0-BCA2-72B3D411F6A6}" destId="{E2348778-1FD3-4392-A138-BF963DAA9C5B}" srcOrd="0" destOrd="0" presId="urn:microsoft.com/office/officeart/2005/8/layout/vList2"/>
    <dgm:cxn modelId="{40458DEC-3325-4051-9BFD-0A19DC904869}" srcId="{E2EBEA5C-5E7C-4143-A04E-42C3453758AD}" destId="{E6F88726-4490-4AC2-AB35-F1F2CC1123A8}" srcOrd="3" destOrd="0" parTransId="{9EBBD093-42FB-4A25-932B-BD79DA5FBECB}" sibTransId="{A59E72CE-B024-439C-8810-1355E96DF2C1}"/>
    <dgm:cxn modelId="{C0BF99FC-02AC-4A0A-952E-7967EC48FEF1}" type="presOf" srcId="{161A5ED8-ABEF-4D80-82BD-3F4867209A4E}" destId="{29DB1836-7CD1-43BD-A914-894208C7FBE7}" srcOrd="0" destOrd="1" presId="urn:microsoft.com/office/officeart/2005/8/layout/vList2"/>
    <dgm:cxn modelId="{2B7F29FF-0FE5-41AC-9326-523B18DE6CB3}" srcId="{E2EBEA5C-5E7C-4143-A04E-42C3453758AD}" destId="{BC1FF88C-05F3-4B25-9D04-7C14D7ADA6DD}" srcOrd="6" destOrd="0" parTransId="{E5ED78C7-2E94-42F0-A4D0-270A89D0EACC}" sibTransId="{7BF40390-DEFC-4027-86A9-1C25E2F50286}"/>
    <dgm:cxn modelId="{A98BDFA3-4EA6-459E-A4F9-2EB8C3A45404}" type="presParOf" srcId="{5E19A081-7A6E-4CC5-990C-35C27A8C0BFB}" destId="{A966193B-71EB-45F2-8995-C0CD511C3D4C}" srcOrd="0" destOrd="0" presId="urn:microsoft.com/office/officeart/2005/8/layout/vList2"/>
    <dgm:cxn modelId="{8D69E0AA-41F8-4504-A567-3BA76A43EB1E}" type="presParOf" srcId="{5E19A081-7A6E-4CC5-990C-35C27A8C0BFB}" destId="{5776EA92-598A-49F0-B1CE-0CF4D6AD5EDC}" srcOrd="1" destOrd="0" presId="urn:microsoft.com/office/officeart/2005/8/layout/vList2"/>
    <dgm:cxn modelId="{AC065996-F333-40AF-A81A-DDDCCCB25248}" type="presParOf" srcId="{5E19A081-7A6E-4CC5-990C-35C27A8C0BFB}" destId="{E2348778-1FD3-4392-A138-BF963DAA9C5B}" srcOrd="2" destOrd="0" presId="urn:microsoft.com/office/officeart/2005/8/layout/vList2"/>
    <dgm:cxn modelId="{C76B1109-D3AB-4187-9DDB-C58AA82069D1}" type="presParOf" srcId="{5E19A081-7A6E-4CC5-990C-35C27A8C0BFB}" destId="{E0181738-94E9-4A04-AFC3-9E40953DC87A}" srcOrd="3" destOrd="0" presId="urn:microsoft.com/office/officeart/2005/8/layout/vList2"/>
    <dgm:cxn modelId="{2C952037-ABF7-4F1F-8D08-7DC648D70C3B}" type="presParOf" srcId="{5E19A081-7A6E-4CC5-990C-35C27A8C0BFB}" destId="{69C86F7B-8149-41CA-A53F-3C66D7B2E191}" srcOrd="4" destOrd="0" presId="urn:microsoft.com/office/officeart/2005/8/layout/vList2"/>
    <dgm:cxn modelId="{D009108F-275D-4B51-A6C1-32367684D9AF}" type="presParOf" srcId="{5E19A081-7A6E-4CC5-990C-35C27A8C0BFB}" destId="{6F68CF9A-D2AD-4DF1-9BD8-053771EC9984}" srcOrd="5" destOrd="0" presId="urn:microsoft.com/office/officeart/2005/8/layout/vList2"/>
    <dgm:cxn modelId="{60651C1C-9CD4-4501-94CD-15C4FA7530CE}" type="presParOf" srcId="{5E19A081-7A6E-4CC5-990C-35C27A8C0BFB}" destId="{0028DED8-BF81-41C3-9A4E-9B78D20444C8}" srcOrd="6" destOrd="0" presId="urn:microsoft.com/office/officeart/2005/8/layout/vList2"/>
    <dgm:cxn modelId="{C9F11BC8-6896-4861-949B-38768CB432DB}" type="presParOf" srcId="{5E19A081-7A6E-4CC5-990C-35C27A8C0BFB}" destId="{D69047CD-1FF7-457C-8144-523DFB3AA5A0}" srcOrd="7" destOrd="0" presId="urn:microsoft.com/office/officeart/2005/8/layout/vList2"/>
    <dgm:cxn modelId="{F1E3AC56-4596-436D-9412-550E2E9E4C84}" type="presParOf" srcId="{5E19A081-7A6E-4CC5-990C-35C27A8C0BFB}" destId="{6609C718-9939-4E03-8D8B-D8BC92431FDA}" srcOrd="8" destOrd="0" presId="urn:microsoft.com/office/officeart/2005/8/layout/vList2"/>
    <dgm:cxn modelId="{B0A33553-B6A8-4E30-B832-8C4CB4E5B87B}" type="presParOf" srcId="{5E19A081-7A6E-4CC5-990C-35C27A8C0BFB}" destId="{58CFC889-A213-4C24-B773-12EBD9F4EA87}" srcOrd="9" destOrd="0" presId="urn:microsoft.com/office/officeart/2005/8/layout/vList2"/>
    <dgm:cxn modelId="{87AFCFFD-AE1F-4DF6-9F24-26DEB84C8719}" type="presParOf" srcId="{5E19A081-7A6E-4CC5-990C-35C27A8C0BFB}" destId="{FD7845A1-2701-404F-84F4-1D46E0BFBF8C}" srcOrd="10" destOrd="0" presId="urn:microsoft.com/office/officeart/2005/8/layout/vList2"/>
    <dgm:cxn modelId="{083C3A47-5EAB-4BC8-9078-ADC726F355D5}" type="presParOf" srcId="{5E19A081-7A6E-4CC5-990C-35C27A8C0BFB}" destId="{B65C6A36-F9BA-450D-9318-C400DAFCA169}" srcOrd="11" destOrd="0" presId="urn:microsoft.com/office/officeart/2005/8/layout/vList2"/>
    <dgm:cxn modelId="{642172C6-0255-4F39-9E67-A5FCFD2DAA2E}" type="presParOf" srcId="{5E19A081-7A6E-4CC5-990C-35C27A8C0BFB}" destId="{D25E54F8-E0A9-4D6B-B26B-769ECDF0D13A}" srcOrd="12" destOrd="0" presId="urn:microsoft.com/office/officeart/2005/8/layout/vList2"/>
    <dgm:cxn modelId="{FC9FDFA9-CD42-43C1-BA0A-120331DB83C3}" type="presParOf" srcId="{5E19A081-7A6E-4CC5-990C-35C27A8C0BFB}" destId="{30B6A2CB-4A69-4033-82AE-DCD200073C02}" srcOrd="13" destOrd="0" presId="urn:microsoft.com/office/officeart/2005/8/layout/vList2"/>
    <dgm:cxn modelId="{605AC770-CBCF-4DA9-B958-3AFEC6DC614D}" type="presParOf" srcId="{5E19A081-7A6E-4CC5-990C-35C27A8C0BFB}" destId="{842044F2-D695-45AF-925C-01B7A9194743}" srcOrd="14" destOrd="0" presId="urn:microsoft.com/office/officeart/2005/8/layout/vList2"/>
    <dgm:cxn modelId="{A765D280-F555-486E-926D-47A9EFF8C848}" type="presParOf" srcId="{5E19A081-7A6E-4CC5-990C-35C27A8C0BFB}" destId="{29DB1836-7CD1-43BD-A914-894208C7FBE7}" srcOrd="15" destOrd="0" presId="urn:microsoft.com/office/officeart/2005/8/layout/vList2"/>
    <dgm:cxn modelId="{6BC9620B-74DE-4F4A-94BC-8E44B237A0EB}" type="presParOf" srcId="{5E19A081-7A6E-4CC5-990C-35C27A8C0BFB}" destId="{886F7A31-28F5-4BB9-B65A-46DE01CB75CF}"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F69C59-E474-440B-B130-BD9D09F4E77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6DB3101-6D64-4EE6-A002-0489851E33A5}">
      <dgm:prSet/>
      <dgm:spPr/>
      <dgm:t>
        <a:bodyPr/>
        <a:lstStyle/>
        <a:p>
          <a:r>
            <a:rPr lang="en-US"/>
            <a:t>Reconnaissance allows the offenders to scan the defenders for vulnerabilities</a:t>
          </a:r>
        </a:p>
      </dgm:t>
    </dgm:pt>
    <dgm:pt modelId="{81819459-1C73-4695-8A2E-31782734F470}" type="parTrans" cxnId="{AEB62792-14CB-4462-A6BA-4547103D28F6}">
      <dgm:prSet/>
      <dgm:spPr/>
      <dgm:t>
        <a:bodyPr/>
        <a:lstStyle/>
        <a:p>
          <a:endParaRPr lang="en-US"/>
        </a:p>
      </dgm:t>
    </dgm:pt>
    <dgm:pt modelId="{4D9A86EE-E5D2-4342-8515-365ECE50805A}" type="sibTrans" cxnId="{AEB62792-14CB-4462-A6BA-4547103D28F6}">
      <dgm:prSet/>
      <dgm:spPr/>
      <dgm:t>
        <a:bodyPr/>
        <a:lstStyle/>
        <a:p>
          <a:endParaRPr lang="en-US"/>
        </a:p>
      </dgm:t>
    </dgm:pt>
    <dgm:pt modelId="{C7C4059C-B568-43E3-9339-DF606693ADC1}">
      <dgm:prSet/>
      <dgm:spPr/>
      <dgm:t>
        <a:bodyPr/>
        <a:lstStyle/>
        <a:p>
          <a:r>
            <a:rPr lang="en-US"/>
            <a:t>Both roll a d20</a:t>
          </a:r>
        </a:p>
      </dgm:t>
    </dgm:pt>
    <dgm:pt modelId="{D8F820D9-622D-446C-8BF7-31B6C9E2B74B}" type="parTrans" cxnId="{1C08E237-6E1A-42D6-9232-FDEA7267D436}">
      <dgm:prSet/>
      <dgm:spPr/>
      <dgm:t>
        <a:bodyPr/>
        <a:lstStyle/>
        <a:p>
          <a:endParaRPr lang="en-US"/>
        </a:p>
      </dgm:t>
    </dgm:pt>
    <dgm:pt modelId="{5F621057-F4B4-40E9-B64C-089C8BE2DBFB}" type="sibTrans" cxnId="{1C08E237-6E1A-42D6-9232-FDEA7267D436}">
      <dgm:prSet/>
      <dgm:spPr/>
      <dgm:t>
        <a:bodyPr/>
        <a:lstStyle/>
        <a:p>
          <a:endParaRPr lang="en-US"/>
        </a:p>
      </dgm:t>
    </dgm:pt>
    <dgm:pt modelId="{4F12C6D7-2837-4B29-B265-EC3D2B904148}">
      <dgm:prSet/>
      <dgm:spPr/>
      <dgm:t>
        <a:bodyPr/>
        <a:lstStyle/>
        <a:p>
          <a:r>
            <a:rPr lang="en-US"/>
            <a:t>Defense adds the column (tactic) they are rolling to discover</a:t>
          </a:r>
        </a:p>
      </dgm:t>
    </dgm:pt>
    <dgm:pt modelId="{C5BFE2EE-61E4-4A09-9EF8-943A28606763}" type="parTrans" cxnId="{A7213B42-7E49-4197-9847-F809EBEB928F}">
      <dgm:prSet/>
      <dgm:spPr/>
      <dgm:t>
        <a:bodyPr/>
        <a:lstStyle/>
        <a:p>
          <a:endParaRPr lang="en-US"/>
        </a:p>
      </dgm:t>
    </dgm:pt>
    <dgm:pt modelId="{6DB5A1FF-6705-4075-9728-4418CE3ECADA}" type="sibTrans" cxnId="{A7213B42-7E49-4197-9847-F809EBEB928F}">
      <dgm:prSet/>
      <dgm:spPr/>
      <dgm:t>
        <a:bodyPr/>
        <a:lstStyle/>
        <a:p>
          <a:endParaRPr lang="en-US"/>
        </a:p>
      </dgm:t>
    </dgm:pt>
    <dgm:pt modelId="{5949DECC-E6B5-4823-9212-91FDF2B52A04}">
      <dgm:prSet/>
      <dgm:spPr/>
      <dgm:t>
        <a:bodyPr/>
        <a:lstStyle/>
        <a:p>
          <a:r>
            <a:rPr lang="en-US"/>
            <a:t>If success for offense:</a:t>
          </a:r>
        </a:p>
      </dgm:t>
    </dgm:pt>
    <dgm:pt modelId="{E65FD006-C414-4F78-BCF8-44135262171D}" type="parTrans" cxnId="{97605779-C075-4D87-B5A8-C2E7CCADE399}">
      <dgm:prSet/>
      <dgm:spPr/>
      <dgm:t>
        <a:bodyPr/>
        <a:lstStyle/>
        <a:p>
          <a:endParaRPr lang="en-US"/>
        </a:p>
      </dgm:t>
    </dgm:pt>
    <dgm:pt modelId="{E342180A-B7DE-4941-915A-FB5949F685A2}" type="sibTrans" cxnId="{97605779-C075-4D87-B5A8-C2E7CCADE399}">
      <dgm:prSet/>
      <dgm:spPr/>
      <dgm:t>
        <a:bodyPr/>
        <a:lstStyle/>
        <a:p>
          <a:endParaRPr lang="en-US"/>
        </a:p>
      </dgm:t>
    </dgm:pt>
    <dgm:pt modelId="{B4D6F767-EF4C-4A4B-A68C-990CC861E845}">
      <dgm:prSet/>
      <dgm:spPr/>
      <dgm:t>
        <a:bodyPr/>
        <a:lstStyle/>
        <a:p>
          <a:r>
            <a:rPr lang="en-US"/>
            <a:t>See 1 vulnerabilities</a:t>
          </a:r>
        </a:p>
      </dgm:t>
    </dgm:pt>
    <dgm:pt modelId="{E7E0EAB8-6B46-4E86-A1B5-82F8C32B2457}" type="parTrans" cxnId="{F2784A75-7620-464F-A6AE-CD6B101C8C67}">
      <dgm:prSet/>
      <dgm:spPr/>
      <dgm:t>
        <a:bodyPr/>
        <a:lstStyle/>
        <a:p>
          <a:endParaRPr lang="en-US"/>
        </a:p>
      </dgm:t>
    </dgm:pt>
    <dgm:pt modelId="{907FB578-2397-406C-BBF9-7F72720DDD19}" type="sibTrans" cxnId="{F2784A75-7620-464F-A6AE-CD6B101C8C67}">
      <dgm:prSet/>
      <dgm:spPr/>
      <dgm:t>
        <a:bodyPr/>
        <a:lstStyle/>
        <a:p>
          <a:endParaRPr lang="en-US"/>
        </a:p>
      </dgm:t>
    </dgm:pt>
    <dgm:pt modelId="{F1DF4FFB-3C0B-4A0C-8DB4-9AEE98D55264}">
      <dgm:prSet/>
      <dgm:spPr/>
      <dgm:t>
        <a:bodyPr/>
        <a:lstStyle/>
        <a:p>
          <a:r>
            <a:rPr lang="en-US"/>
            <a:t>If critical, see ½ of vulnerabilities</a:t>
          </a:r>
        </a:p>
      </dgm:t>
    </dgm:pt>
    <dgm:pt modelId="{36957287-89D6-456F-93F5-D6291D6F4FF8}" type="parTrans" cxnId="{FA57EABB-6827-4198-831D-9480E116DEE3}">
      <dgm:prSet/>
      <dgm:spPr/>
      <dgm:t>
        <a:bodyPr/>
        <a:lstStyle/>
        <a:p>
          <a:endParaRPr lang="en-US"/>
        </a:p>
      </dgm:t>
    </dgm:pt>
    <dgm:pt modelId="{AAEB49D2-488F-4619-8AA5-1ABBF1437E97}" type="sibTrans" cxnId="{FA57EABB-6827-4198-831D-9480E116DEE3}">
      <dgm:prSet/>
      <dgm:spPr/>
      <dgm:t>
        <a:bodyPr/>
        <a:lstStyle/>
        <a:p>
          <a:endParaRPr lang="en-US"/>
        </a:p>
      </dgm:t>
    </dgm:pt>
    <dgm:pt modelId="{7E8AECE7-5321-491C-A17A-C29C9E507A96}">
      <dgm:prSet/>
      <dgm:spPr/>
      <dgm:t>
        <a:bodyPr/>
        <a:lstStyle/>
        <a:p>
          <a:r>
            <a:rPr lang="en-US"/>
            <a:t>If success for defense:</a:t>
          </a:r>
        </a:p>
      </dgm:t>
    </dgm:pt>
    <dgm:pt modelId="{48E02E23-F0E9-4F20-9040-9B5770768CF8}" type="parTrans" cxnId="{B26C3A33-F3F5-4536-A95B-21A482CD9DF1}">
      <dgm:prSet/>
      <dgm:spPr/>
      <dgm:t>
        <a:bodyPr/>
        <a:lstStyle/>
        <a:p>
          <a:endParaRPr lang="en-US"/>
        </a:p>
      </dgm:t>
    </dgm:pt>
    <dgm:pt modelId="{122827D7-31D1-43D4-B83A-11A5ADE30A88}" type="sibTrans" cxnId="{B26C3A33-F3F5-4536-A95B-21A482CD9DF1}">
      <dgm:prSet/>
      <dgm:spPr/>
      <dgm:t>
        <a:bodyPr/>
        <a:lstStyle/>
        <a:p>
          <a:endParaRPr lang="en-US"/>
        </a:p>
      </dgm:t>
    </dgm:pt>
    <dgm:pt modelId="{3905A456-007A-4356-9013-44B1D3F65DFB}">
      <dgm:prSet/>
      <dgm:spPr/>
      <dgm:t>
        <a:bodyPr/>
        <a:lstStyle/>
        <a:p>
          <a:r>
            <a:rPr lang="en-US"/>
            <a:t>Offense loses health</a:t>
          </a:r>
        </a:p>
      </dgm:t>
    </dgm:pt>
    <dgm:pt modelId="{17C92FF3-DC72-4923-862B-3490E90E0B1E}" type="parTrans" cxnId="{6D7AD0AF-7113-4332-8D25-4BB38EFF8387}">
      <dgm:prSet/>
      <dgm:spPr/>
      <dgm:t>
        <a:bodyPr/>
        <a:lstStyle/>
        <a:p>
          <a:endParaRPr lang="en-US"/>
        </a:p>
      </dgm:t>
    </dgm:pt>
    <dgm:pt modelId="{343553A8-E3A5-41EF-9914-55F55D0C237C}" type="sibTrans" cxnId="{6D7AD0AF-7113-4332-8D25-4BB38EFF8387}">
      <dgm:prSet/>
      <dgm:spPr/>
      <dgm:t>
        <a:bodyPr/>
        <a:lstStyle/>
        <a:p>
          <a:endParaRPr lang="en-US"/>
        </a:p>
      </dgm:t>
    </dgm:pt>
    <dgm:pt modelId="{C82275DB-B31D-47E1-BBFC-C7C97F2DF553}">
      <dgm:prSet/>
      <dgm:spPr/>
      <dgm:t>
        <a:bodyPr/>
        <a:lstStyle/>
        <a:p>
          <a:r>
            <a:rPr lang="en-US"/>
            <a:t>If critical, roll 2 d20s to deal damage</a:t>
          </a:r>
        </a:p>
      </dgm:t>
    </dgm:pt>
    <dgm:pt modelId="{0D969818-F788-4A4D-93BA-5D0B675FADCE}" type="parTrans" cxnId="{F7A9FAEA-317E-4F10-ABE2-186429E88BBC}">
      <dgm:prSet/>
      <dgm:spPr/>
      <dgm:t>
        <a:bodyPr/>
        <a:lstStyle/>
        <a:p>
          <a:endParaRPr lang="en-US"/>
        </a:p>
      </dgm:t>
    </dgm:pt>
    <dgm:pt modelId="{AA8E80DA-C262-446D-87DD-48956E77FAA9}" type="sibTrans" cxnId="{F7A9FAEA-317E-4F10-ABE2-186429E88BBC}">
      <dgm:prSet/>
      <dgm:spPr/>
      <dgm:t>
        <a:bodyPr/>
        <a:lstStyle/>
        <a:p>
          <a:endParaRPr lang="en-US"/>
        </a:p>
      </dgm:t>
    </dgm:pt>
    <dgm:pt modelId="{7EBEF1ED-9DB8-498D-B74F-2A1A15C1130D}" type="pres">
      <dgm:prSet presAssocID="{3EF69C59-E474-440B-B130-BD9D09F4E779}" presName="root" presStyleCnt="0">
        <dgm:presLayoutVars>
          <dgm:dir/>
          <dgm:resizeHandles val="exact"/>
        </dgm:presLayoutVars>
      </dgm:prSet>
      <dgm:spPr/>
    </dgm:pt>
    <dgm:pt modelId="{BE2710A3-C4EE-42C8-8F58-54D5ECD8A5A8}" type="pres">
      <dgm:prSet presAssocID="{E6DB3101-6D64-4EE6-A002-0489851E33A5}" presName="compNode" presStyleCnt="0"/>
      <dgm:spPr/>
    </dgm:pt>
    <dgm:pt modelId="{071EB3F0-90D7-4043-8D82-13AC3AA4D822}" type="pres">
      <dgm:prSet presAssocID="{E6DB3101-6D64-4EE6-A002-0489851E33A5}" presName="bgRect" presStyleLbl="bgShp" presStyleIdx="0" presStyleCnt="5"/>
      <dgm:spPr/>
    </dgm:pt>
    <dgm:pt modelId="{44DE7B1C-90E6-4BB5-8074-A36DF32F3E06}" type="pres">
      <dgm:prSet presAssocID="{E6DB3101-6D64-4EE6-A002-0489851E33A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a:ext>
      </dgm:extLst>
    </dgm:pt>
    <dgm:pt modelId="{4A040257-9305-4C79-B305-9B969D5C9EEC}" type="pres">
      <dgm:prSet presAssocID="{E6DB3101-6D64-4EE6-A002-0489851E33A5}" presName="spaceRect" presStyleCnt="0"/>
      <dgm:spPr/>
    </dgm:pt>
    <dgm:pt modelId="{E7F0D98F-BA7D-48A9-959E-56B68823333D}" type="pres">
      <dgm:prSet presAssocID="{E6DB3101-6D64-4EE6-A002-0489851E33A5}" presName="parTx" presStyleLbl="revTx" presStyleIdx="0" presStyleCnt="7">
        <dgm:presLayoutVars>
          <dgm:chMax val="0"/>
          <dgm:chPref val="0"/>
        </dgm:presLayoutVars>
      </dgm:prSet>
      <dgm:spPr/>
    </dgm:pt>
    <dgm:pt modelId="{869B5F93-A59D-41D4-9E3F-5D52DC3FC7E2}" type="pres">
      <dgm:prSet presAssocID="{4D9A86EE-E5D2-4342-8515-365ECE50805A}" presName="sibTrans" presStyleCnt="0"/>
      <dgm:spPr/>
    </dgm:pt>
    <dgm:pt modelId="{CFAC1A14-4D25-4E26-82B8-8BF970CA2FAB}" type="pres">
      <dgm:prSet presAssocID="{C7C4059C-B568-43E3-9339-DF606693ADC1}" presName="compNode" presStyleCnt="0"/>
      <dgm:spPr/>
    </dgm:pt>
    <dgm:pt modelId="{60797C8C-F0E6-4ECE-9429-CD8C963E013C}" type="pres">
      <dgm:prSet presAssocID="{C7C4059C-B568-43E3-9339-DF606693ADC1}" presName="bgRect" presStyleLbl="bgShp" presStyleIdx="1" presStyleCnt="5"/>
      <dgm:spPr/>
    </dgm:pt>
    <dgm:pt modelId="{23BF5F10-0C1F-408B-9702-583A068DE9D0}" type="pres">
      <dgm:prSet presAssocID="{C7C4059C-B568-43E3-9339-DF606693ADC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7712687-A3B3-4473-99E2-F95CFCF95357}" type="pres">
      <dgm:prSet presAssocID="{C7C4059C-B568-43E3-9339-DF606693ADC1}" presName="spaceRect" presStyleCnt="0"/>
      <dgm:spPr/>
    </dgm:pt>
    <dgm:pt modelId="{B825F8E2-6B6B-4560-8CF4-F4EDFE4872C8}" type="pres">
      <dgm:prSet presAssocID="{C7C4059C-B568-43E3-9339-DF606693ADC1}" presName="parTx" presStyleLbl="revTx" presStyleIdx="1" presStyleCnt="7">
        <dgm:presLayoutVars>
          <dgm:chMax val="0"/>
          <dgm:chPref val="0"/>
        </dgm:presLayoutVars>
      </dgm:prSet>
      <dgm:spPr/>
    </dgm:pt>
    <dgm:pt modelId="{FCFF51FA-6D78-4FF2-9A54-ABF8F85AE26E}" type="pres">
      <dgm:prSet presAssocID="{5F621057-F4B4-40E9-B64C-089C8BE2DBFB}" presName="sibTrans" presStyleCnt="0"/>
      <dgm:spPr/>
    </dgm:pt>
    <dgm:pt modelId="{01B58F66-84D5-487F-B0EE-9178B2787314}" type="pres">
      <dgm:prSet presAssocID="{4F12C6D7-2837-4B29-B265-EC3D2B904148}" presName="compNode" presStyleCnt="0"/>
      <dgm:spPr/>
    </dgm:pt>
    <dgm:pt modelId="{7F562EB8-FEE4-43D4-9EC1-F366264B255F}" type="pres">
      <dgm:prSet presAssocID="{4F12C6D7-2837-4B29-B265-EC3D2B904148}" presName="bgRect" presStyleLbl="bgShp" presStyleIdx="2" presStyleCnt="5"/>
      <dgm:spPr/>
    </dgm:pt>
    <dgm:pt modelId="{8BAEA697-F692-4266-9A13-3D2A749864E0}" type="pres">
      <dgm:prSet presAssocID="{4F12C6D7-2837-4B29-B265-EC3D2B90414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ing Cards"/>
        </a:ext>
      </dgm:extLst>
    </dgm:pt>
    <dgm:pt modelId="{3FB1C439-C00E-4B48-A4AD-A7A7842AECBA}" type="pres">
      <dgm:prSet presAssocID="{4F12C6D7-2837-4B29-B265-EC3D2B904148}" presName="spaceRect" presStyleCnt="0"/>
      <dgm:spPr/>
    </dgm:pt>
    <dgm:pt modelId="{84F7362E-31AD-4A43-9023-01F4F3BBF9D6}" type="pres">
      <dgm:prSet presAssocID="{4F12C6D7-2837-4B29-B265-EC3D2B904148}" presName="parTx" presStyleLbl="revTx" presStyleIdx="2" presStyleCnt="7">
        <dgm:presLayoutVars>
          <dgm:chMax val="0"/>
          <dgm:chPref val="0"/>
        </dgm:presLayoutVars>
      </dgm:prSet>
      <dgm:spPr/>
    </dgm:pt>
    <dgm:pt modelId="{CD8D0697-8851-42EC-A0AF-6D0AE6E18EA0}" type="pres">
      <dgm:prSet presAssocID="{6DB5A1FF-6705-4075-9728-4418CE3ECADA}" presName="sibTrans" presStyleCnt="0"/>
      <dgm:spPr/>
    </dgm:pt>
    <dgm:pt modelId="{20940AEF-53CC-43E1-B7D3-5B6B9C62A3B0}" type="pres">
      <dgm:prSet presAssocID="{5949DECC-E6B5-4823-9212-91FDF2B52A04}" presName="compNode" presStyleCnt="0"/>
      <dgm:spPr/>
    </dgm:pt>
    <dgm:pt modelId="{DE4E7306-7225-4FA0-87ED-1B54B74D5E67}" type="pres">
      <dgm:prSet presAssocID="{5949DECC-E6B5-4823-9212-91FDF2B52A04}" presName="bgRect" presStyleLbl="bgShp" presStyleIdx="3" presStyleCnt="5"/>
      <dgm:spPr/>
    </dgm:pt>
    <dgm:pt modelId="{414A7534-D45A-4550-B020-E0E82EACD321}" type="pres">
      <dgm:prSet presAssocID="{5949DECC-E6B5-4823-9212-91FDF2B52A0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8BD8D651-8BEC-45D5-B0B8-3D769E786F3A}" type="pres">
      <dgm:prSet presAssocID="{5949DECC-E6B5-4823-9212-91FDF2B52A04}" presName="spaceRect" presStyleCnt="0"/>
      <dgm:spPr/>
    </dgm:pt>
    <dgm:pt modelId="{EEA7DA24-60FE-4606-BE82-F5DD01D10845}" type="pres">
      <dgm:prSet presAssocID="{5949DECC-E6B5-4823-9212-91FDF2B52A04}" presName="parTx" presStyleLbl="revTx" presStyleIdx="3" presStyleCnt="7">
        <dgm:presLayoutVars>
          <dgm:chMax val="0"/>
          <dgm:chPref val="0"/>
        </dgm:presLayoutVars>
      </dgm:prSet>
      <dgm:spPr/>
    </dgm:pt>
    <dgm:pt modelId="{875C2DC3-E76E-4103-8A5A-2D24850C27CA}" type="pres">
      <dgm:prSet presAssocID="{5949DECC-E6B5-4823-9212-91FDF2B52A04}" presName="desTx" presStyleLbl="revTx" presStyleIdx="4" presStyleCnt="7">
        <dgm:presLayoutVars/>
      </dgm:prSet>
      <dgm:spPr/>
    </dgm:pt>
    <dgm:pt modelId="{EC0B8C3E-BE73-4C21-B619-56910FEA38D6}" type="pres">
      <dgm:prSet presAssocID="{E342180A-B7DE-4941-915A-FB5949F685A2}" presName="sibTrans" presStyleCnt="0"/>
      <dgm:spPr/>
    </dgm:pt>
    <dgm:pt modelId="{3E6A55BE-A813-431D-BFD0-57C88E5D6BC7}" type="pres">
      <dgm:prSet presAssocID="{7E8AECE7-5321-491C-A17A-C29C9E507A96}" presName="compNode" presStyleCnt="0"/>
      <dgm:spPr/>
    </dgm:pt>
    <dgm:pt modelId="{BB6ABC96-5A1B-4FFA-9661-229296A1A2F0}" type="pres">
      <dgm:prSet presAssocID="{7E8AECE7-5321-491C-A17A-C29C9E507A96}" presName="bgRect" presStyleLbl="bgShp" presStyleIdx="4" presStyleCnt="5"/>
      <dgm:spPr/>
    </dgm:pt>
    <dgm:pt modelId="{3CFD5720-4329-44D2-9D5E-33D8A1761A7C}" type="pres">
      <dgm:prSet presAssocID="{7E8AECE7-5321-491C-A17A-C29C9E507A9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seball"/>
        </a:ext>
      </dgm:extLst>
    </dgm:pt>
    <dgm:pt modelId="{3E83C87D-92CA-4E74-ACE6-0F0A56755FAA}" type="pres">
      <dgm:prSet presAssocID="{7E8AECE7-5321-491C-A17A-C29C9E507A96}" presName="spaceRect" presStyleCnt="0"/>
      <dgm:spPr/>
    </dgm:pt>
    <dgm:pt modelId="{3FFE7C82-1EF1-49F4-AE09-ED17FDC5DD9C}" type="pres">
      <dgm:prSet presAssocID="{7E8AECE7-5321-491C-A17A-C29C9E507A96}" presName="parTx" presStyleLbl="revTx" presStyleIdx="5" presStyleCnt="7">
        <dgm:presLayoutVars>
          <dgm:chMax val="0"/>
          <dgm:chPref val="0"/>
        </dgm:presLayoutVars>
      </dgm:prSet>
      <dgm:spPr/>
    </dgm:pt>
    <dgm:pt modelId="{63B2FFE1-F8EB-407D-92B5-6F11957449EF}" type="pres">
      <dgm:prSet presAssocID="{7E8AECE7-5321-491C-A17A-C29C9E507A96}" presName="desTx" presStyleLbl="revTx" presStyleIdx="6" presStyleCnt="7">
        <dgm:presLayoutVars/>
      </dgm:prSet>
      <dgm:spPr/>
    </dgm:pt>
  </dgm:ptLst>
  <dgm:cxnLst>
    <dgm:cxn modelId="{B26C3A33-F3F5-4536-A95B-21A482CD9DF1}" srcId="{3EF69C59-E474-440B-B130-BD9D09F4E779}" destId="{7E8AECE7-5321-491C-A17A-C29C9E507A96}" srcOrd="4" destOrd="0" parTransId="{48E02E23-F0E9-4F20-9040-9B5770768CF8}" sibTransId="{122827D7-31D1-43D4-B83A-11A5ADE30A88}"/>
    <dgm:cxn modelId="{95963D33-8F13-4375-B213-79C48CF1DFA7}" type="presOf" srcId="{7E8AECE7-5321-491C-A17A-C29C9E507A96}" destId="{3FFE7C82-1EF1-49F4-AE09-ED17FDC5DD9C}" srcOrd="0" destOrd="0" presId="urn:microsoft.com/office/officeart/2018/2/layout/IconVerticalSolidList"/>
    <dgm:cxn modelId="{AA015E35-F19F-4CC2-8C35-FAE5913FB463}" type="presOf" srcId="{4F12C6D7-2837-4B29-B265-EC3D2B904148}" destId="{84F7362E-31AD-4A43-9023-01F4F3BBF9D6}" srcOrd="0" destOrd="0" presId="urn:microsoft.com/office/officeart/2018/2/layout/IconVerticalSolidList"/>
    <dgm:cxn modelId="{1C08E237-6E1A-42D6-9232-FDEA7267D436}" srcId="{3EF69C59-E474-440B-B130-BD9D09F4E779}" destId="{C7C4059C-B568-43E3-9339-DF606693ADC1}" srcOrd="1" destOrd="0" parTransId="{D8F820D9-622D-446C-8BF7-31B6C9E2B74B}" sibTransId="{5F621057-F4B4-40E9-B64C-089C8BE2DBFB}"/>
    <dgm:cxn modelId="{A7213B42-7E49-4197-9847-F809EBEB928F}" srcId="{3EF69C59-E474-440B-B130-BD9D09F4E779}" destId="{4F12C6D7-2837-4B29-B265-EC3D2B904148}" srcOrd="2" destOrd="0" parTransId="{C5BFE2EE-61E4-4A09-9EF8-943A28606763}" sibTransId="{6DB5A1FF-6705-4075-9728-4418CE3ECADA}"/>
    <dgm:cxn modelId="{F2784A75-7620-464F-A6AE-CD6B101C8C67}" srcId="{5949DECC-E6B5-4823-9212-91FDF2B52A04}" destId="{B4D6F767-EF4C-4A4B-A68C-990CC861E845}" srcOrd="0" destOrd="0" parTransId="{E7E0EAB8-6B46-4E86-A1B5-82F8C32B2457}" sibTransId="{907FB578-2397-406C-BBF9-7F72720DDD19}"/>
    <dgm:cxn modelId="{FD51AB55-1F6E-4679-97CC-44644439B013}" type="presOf" srcId="{3EF69C59-E474-440B-B130-BD9D09F4E779}" destId="{7EBEF1ED-9DB8-498D-B74F-2A1A15C1130D}" srcOrd="0" destOrd="0" presId="urn:microsoft.com/office/officeart/2018/2/layout/IconVerticalSolidList"/>
    <dgm:cxn modelId="{D39E4456-5964-4BC3-A9E9-279B023FCDD4}" type="presOf" srcId="{E6DB3101-6D64-4EE6-A002-0489851E33A5}" destId="{E7F0D98F-BA7D-48A9-959E-56B68823333D}" srcOrd="0" destOrd="0" presId="urn:microsoft.com/office/officeart/2018/2/layout/IconVerticalSolidList"/>
    <dgm:cxn modelId="{7B8C8D78-4658-4F5B-B46E-E7E842C6AD52}" type="presOf" srcId="{F1DF4FFB-3C0B-4A0C-8DB4-9AEE98D55264}" destId="{875C2DC3-E76E-4103-8A5A-2D24850C27CA}" srcOrd="0" destOrd="1" presId="urn:microsoft.com/office/officeart/2018/2/layout/IconVerticalSolidList"/>
    <dgm:cxn modelId="{97605779-C075-4D87-B5A8-C2E7CCADE399}" srcId="{3EF69C59-E474-440B-B130-BD9D09F4E779}" destId="{5949DECC-E6B5-4823-9212-91FDF2B52A04}" srcOrd="3" destOrd="0" parTransId="{E65FD006-C414-4F78-BCF8-44135262171D}" sibTransId="{E342180A-B7DE-4941-915A-FB5949F685A2}"/>
    <dgm:cxn modelId="{32199C85-03FB-4350-B375-A577A4B858D0}" type="presOf" srcId="{C82275DB-B31D-47E1-BBFC-C7C97F2DF553}" destId="{63B2FFE1-F8EB-407D-92B5-6F11957449EF}" srcOrd="0" destOrd="1" presId="urn:microsoft.com/office/officeart/2018/2/layout/IconVerticalSolidList"/>
    <dgm:cxn modelId="{AEB62792-14CB-4462-A6BA-4547103D28F6}" srcId="{3EF69C59-E474-440B-B130-BD9D09F4E779}" destId="{E6DB3101-6D64-4EE6-A002-0489851E33A5}" srcOrd="0" destOrd="0" parTransId="{81819459-1C73-4695-8A2E-31782734F470}" sibTransId="{4D9A86EE-E5D2-4342-8515-365ECE50805A}"/>
    <dgm:cxn modelId="{D847309F-987A-43C1-9924-7241F7831316}" type="presOf" srcId="{5949DECC-E6B5-4823-9212-91FDF2B52A04}" destId="{EEA7DA24-60FE-4606-BE82-F5DD01D10845}" srcOrd="0" destOrd="0" presId="urn:microsoft.com/office/officeart/2018/2/layout/IconVerticalSolidList"/>
    <dgm:cxn modelId="{EB1F869F-2054-4B59-9CDD-F4830C3151C7}" type="presOf" srcId="{3905A456-007A-4356-9013-44B1D3F65DFB}" destId="{63B2FFE1-F8EB-407D-92B5-6F11957449EF}" srcOrd="0" destOrd="0" presId="urn:microsoft.com/office/officeart/2018/2/layout/IconVerticalSolidList"/>
    <dgm:cxn modelId="{6D7AD0AF-7113-4332-8D25-4BB38EFF8387}" srcId="{7E8AECE7-5321-491C-A17A-C29C9E507A96}" destId="{3905A456-007A-4356-9013-44B1D3F65DFB}" srcOrd="0" destOrd="0" parTransId="{17C92FF3-DC72-4923-862B-3490E90E0B1E}" sibTransId="{343553A8-E3A5-41EF-9914-55F55D0C237C}"/>
    <dgm:cxn modelId="{FA57EABB-6827-4198-831D-9480E116DEE3}" srcId="{5949DECC-E6B5-4823-9212-91FDF2B52A04}" destId="{F1DF4FFB-3C0B-4A0C-8DB4-9AEE98D55264}" srcOrd="1" destOrd="0" parTransId="{36957287-89D6-456F-93F5-D6291D6F4FF8}" sibTransId="{AAEB49D2-488F-4619-8AA5-1ABBF1437E97}"/>
    <dgm:cxn modelId="{FA82FDDB-EFF1-450E-B8D2-B3AAFFB38600}" type="presOf" srcId="{B4D6F767-EF4C-4A4B-A68C-990CC861E845}" destId="{875C2DC3-E76E-4103-8A5A-2D24850C27CA}" srcOrd="0" destOrd="0" presId="urn:microsoft.com/office/officeart/2018/2/layout/IconVerticalSolidList"/>
    <dgm:cxn modelId="{8E1968E0-2449-46C3-947A-ADA5F0B88FF7}" type="presOf" srcId="{C7C4059C-B568-43E3-9339-DF606693ADC1}" destId="{B825F8E2-6B6B-4560-8CF4-F4EDFE4872C8}" srcOrd="0" destOrd="0" presId="urn:microsoft.com/office/officeart/2018/2/layout/IconVerticalSolidList"/>
    <dgm:cxn modelId="{F7A9FAEA-317E-4F10-ABE2-186429E88BBC}" srcId="{7E8AECE7-5321-491C-A17A-C29C9E507A96}" destId="{C82275DB-B31D-47E1-BBFC-C7C97F2DF553}" srcOrd="1" destOrd="0" parTransId="{0D969818-F788-4A4D-93BA-5D0B675FADCE}" sibTransId="{AA8E80DA-C262-446D-87DD-48956E77FAA9}"/>
    <dgm:cxn modelId="{08C5CAEF-0B5E-4AC5-BB77-89897E9D064B}" type="presParOf" srcId="{7EBEF1ED-9DB8-498D-B74F-2A1A15C1130D}" destId="{BE2710A3-C4EE-42C8-8F58-54D5ECD8A5A8}" srcOrd="0" destOrd="0" presId="urn:microsoft.com/office/officeart/2018/2/layout/IconVerticalSolidList"/>
    <dgm:cxn modelId="{DE628BD8-D831-48C3-BCE3-32D64BECA3FF}" type="presParOf" srcId="{BE2710A3-C4EE-42C8-8F58-54D5ECD8A5A8}" destId="{071EB3F0-90D7-4043-8D82-13AC3AA4D822}" srcOrd="0" destOrd="0" presId="urn:microsoft.com/office/officeart/2018/2/layout/IconVerticalSolidList"/>
    <dgm:cxn modelId="{24946FF5-DB5D-4BF6-983B-582590E71CFC}" type="presParOf" srcId="{BE2710A3-C4EE-42C8-8F58-54D5ECD8A5A8}" destId="{44DE7B1C-90E6-4BB5-8074-A36DF32F3E06}" srcOrd="1" destOrd="0" presId="urn:microsoft.com/office/officeart/2018/2/layout/IconVerticalSolidList"/>
    <dgm:cxn modelId="{7A8DA5D5-DF86-42F2-87D7-25A1305CFE79}" type="presParOf" srcId="{BE2710A3-C4EE-42C8-8F58-54D5ECD8A5A8}" destId="{4A040257-9305-4C79-B305-9B969D5C9EEC}" srcOrd="2" destOrd="0" presId="urn:microsoft.com/office/officeart/2018/2/layout/IconVerticalSolidList"/>
    <dgm:cxn modelId="{0E6DDE2C-53C4-4100-979E-0E16C218C37D}" type="presParOf" srcId="{BE2710A3-C4EE-42C8-8F58-54D5ECD8A5A8}" destId="{E7F0D98F-BA7D-48A9-959E-56B68823333D}" srcOrd="3" destOrd="0" presId="urn:microsoft.com/office/officeart/2018/2/layout/IconVerticalSolidList"/>
    <dgm:cxn modelId="{064CE5BE-3AAA-4AC5-A95A-F9EB6A32997F}" type="presParOf" srcId="{7EBEF1ED-9DB8-498D-B74F-2A1A15C1130D}" destId="{869B5F93-A59D-41D4-9E3F-5D52DC3FC7E2}" srcOrd="1" destOrd="0" presId="urn:microsoft.com/office/officeart/2018/2/layout/IconVerticalSolidList"/>
    <dgm:cxn modelId="{0CF3B9CE-E69A-492E-9CAB-B6DD35B38131}" type="presParOf" srcId="{7EBEF1ED-9DB8-498D-B74F-2A1A15C1130D}" destId="{CFAC1A14-4D25-4E26-82B8-8BF970CA2FAB}" srcOrd="2" destOrd="0" presId="urn:microsoft.com/office/officeart/2018/2/layout/IconVerticalSolidList"/>
    <dgm:cxn modelId="{E1F0483E-F262-438E-813F-1052BBC59F0C}" type="presParOf" srcId="{CFAC1A14-4D25-4E26-82B8-8BF970CA2FAB}" destId="{60797C8C-F0E6-4ECE-9429-CD8C963E013C}" srcOrd="0" destOrd="0" presId="urn:microsoft.com/office/officeart/2018/2/layout/IconVerticalSolidList"/>
    <dgm:cxn modelId="{A85BFE47-5529-4634-9169-479CBD70C1DA}" type="presParOf" srcId="{CFAC1A14-4D25-4E26-82B8-8BF970CA2FAB}" destId="{23BF5F10-0C1F-408B-9702-583A068DE9D0}" srcOrd="1" destOrd="0" presId="urn:microsoft.com/office/officeart/2018/2/layout/IconVerticalSolidList"/>
    <dgm:cxn modelId="{9DECF743-A67A-4C82-B346-32AE5733B5F7}" type="presParOf" srcId="{CFAC1A14-4D25-4E26-82B8-8BF970CA2FAB}" destId="{47712687-A3B3-4473-99E2-F95CFCF95357}" srcOrd="2" destOrd="0" presId="urn:microsoft.com/office/officeart/2018/2/layout/IconVerticalSolidList"/>
    <dgm:cxn modelId="{6760E86A-90EE-48F5-BB2F-9440F81DFFF7}" type="presParOf" srcId="{CFAC1A14-4D25-4E26-82B8-8BF970CA2FAB}" destId="{B825F8E2-6B6B-4560-8CF4-F4EDFE4872C8}" srcOrd="3" destOrd="0" presId="urn:microsoft.com/office/officeart/2018/2/layout/IconVerticalSolidList"/>
    <dgm:cxn modelId="{7D1C3E68-5F23-496E-9F26-A6B6D9607EEA}" type="presParOf" srcId="{7EBEF1ED-9DB8-498D-B74F-2A1A15C1130D}" destId="{FCFF51FA-6D78-4FF2-9A54-ABF8F85AE26E}" srcOrd="3" destOrd="0" presId="urn:microsoft.com/office/officeart/2018/2/layout/IconVerticalSolidList"/>
    <dgm:cxn modelId="{9EB143EB-B660-4960-9B00-6B04228E707E}" type="presParOf" srcId="{7EBEF1ED-9DB8-498D-B74F-2A1A15C1130D}" destId="{01B58F66-84D5-487F-B0EE-9178B2787314}" srcOrd="4" destOrd="0" presId="urn:microsoft.com/office/officeart/2018/2/layout/IconVerticalSolidList"/>
    <dgm:cxn modelId="{499E6198-3B7A-48D9-BF99-5CF7F9A969AD}" type="presParOf" srcId="{01B58F66-84D5-487F-B0EE-9178B2787314}" destId="{7F562EB8-FEE4-43D4-9EC1-F366264B255F}" srcOrd="0" destOrd="0" presId="urn:microsoft.com/office/officeart/2018/2/layout/IconVerticalSolidList"/>
    <dgm:cxn modelId="{733EEB32-287C-4BF0-8CB4-A3B5FA345DF4}" type="presParOf" srcId="{01B58F66-84D5-487F-B0EE-9178B2787314}" destId="{8BAEA697-F692-4266-9A13-3D2A749864E0}" srcOrd="1" destOrd="0" presId="urn:microsoft.com/office/officeart/2018/2/layout/IconVerticalSolidList"/>
    <dgm:cxn modelId="{CC37C7E8-0F26-460D-8C4F-8A5F834FB3B6}" type="presParOf" srcId="{01B58F66-84D5-487F-B0EE-9178B2787314}" destId="{3FB1C439-C00E-4B48-A4AD-A7A7842AECBA}" srcOrd="2" destOrd="0" presId="urn:microsoft.com/office/officeart/2018/2/layout/IconVerticalSolidList"/>
    <dgm:cxn modelId="{DD5AFAF6-D3AD-4B25-AD9E-7C573B990E93}" type="presParOf" srcId="{01B58F66-84D5-487F-B0EE-9178B2787314}" destId="{84F7362E-31AD-4A43-9023-01F4F3BBF9D6}" srcOrd="3" destOrd="0" presId="urn:microsoft.com/office/officeart/2018/2/layout/IconVerticalSolidList"/>
    <dgm:cxn modelId="{34D4D5FD-87A9-4B24-B789-55447BFDA451}" type="presParOf" srcId="{7EBEF1ED-9DB8-498D-B74F-2A1A15C1130D}" destId="{CD8D0697-8851-42EC-A0AF-6D0AE6E18EA0}" srcOrd="5" destOrd="0" presId="urn:microsoft.com/office/officeart/2018/2/layout/IconVerticalSolidList"/>
    <dgm:cxn modelId="{938DC0E6-0B40-4055-AE40-D88002381AC5}" type="presParOf" srcId="{7EBEF1ED-9DB8-498D-B74F-2A1A15C1130D}" destId="{20940AEF-53CC-43E1-B7D3-5B6B9C62A3B0}" srcOrd="6" destOrd="0" presId="urn:microsoft.com/office/officeart/2018/2/layout/IconVerticalSolidList"/>
    <dgm:cxn modelId="{518EE9D5-DE5A-4FE2-864E-7C6A931BDA1C}" type="presParOf" srcId="{20940AEF-53CC-43E1-B7D3-5B6B9C62A3B0}" destId="{DE4E7306-7225-4FA0-87ED-1B54B74D5E67}" srcOrd="0" destOrd="0" presId="urn:microsoft.com/office/officeart/2018/2/layout/IconVerticalSolidList"/>
    <dgm:cxn modelId="{2A3731DF-D1AB-4A45-9CB9-674274678ECF}" type="presParOf" srcId="{20940AEF-53CC-43E1-B7D3-5B6B9C62A3B0}" destId="{414A7534-D45A-4550-B020-E0E82EACD321}" srcOrd="1" destOrd="0" presId="urn:microsoft.com/office/officeart/2018/2/layout/IconVerticalSolidList"/>
    <dgm:cxn modelId="{85F86BDA-D8E6-4799-8D07-7F590C05B814}" type="presParOf" srcId="{20940AEF-53CC-43E1-B7D3-5B6B9C62A3B0}" destId="{8BD8D651-8BEC-45D5-B0B8-3D769E786F3A}" srcOrd="2" destOrd="0" presId="urn:microsoft.com/office/officeart/2018/2/layout/IconVerticalSolidList"/>
    <dgm:cxn modelId="{7DDAD179-823F-4A58-9000-7FB4B462F415}" type="presParOf" srcId="{20940AEF-53CC-43E1-B7D3-5B6B9C62A3B0}" destId="{EEA7DA24-60FE-4606-BE82-F5DD01D10845}" srcOrd="3" destOrd="0" presId="urn:microsoft.com/office/officeart/2018/2/layout/IconVerticalSolidList"/>
    <dgm:cxn modelId="{085B9B07-F8F6-4ABC-A453-240429F23A48}" type="presParOf" srcId="{20940AEF-53CC-43E1-B7D3-5B6B9C62A3B0}" destId="{875C2DC3-E76E-4103-8A5A-2D24850C27CA}" srcOrd="4" destOrd="0" presId="urn:microsoft.com/office/officeart/2018/2/layout/IconVerticalSolidList"/>
    <dgm:cxn modelId="{531F2A8B-3F83-4202-B059-10C0D185250E}" type="presParOf" srcId="{7EBEF1ED-9DB8-498D-B74F-2A1A15C1130D}" destId="{EC0B8C3E-BE73-4C21-B619-56910FEA38D6}" srcOrd="7" destOrd="0" presId="urn:microsoft.com/office/officeart/2018/2/layout/IconVerticalSolidList"/>
    <dgm:cxn modelId="{409105B5-E1CD-4FB2-A4F1-4B0C8DDB212F}" type="presParOf" srcId="{7EBEF1ED-9DB8-498D-B74F-2A1A15C1130D}" destId="{3E6A55BE-A813-431D-BFD0-57C88E5D6BC7}" srcOrd="8" destOrd="0" presId="urn:microsoft.com/office/officeart/2018/2/layout/IconVerticalSolidList"/>
    <dgm:cxn modelId="{B3FE37E3-FBEA-4F00-AD8C-176827F233C8}" type="presParOf" srcId="{3E6A55BE-A813-431D-BFD0-57C88E5D6BC7}" destId="{BB6ABC96-5A1B-4FFA-9661-229296A1A2F0}" srcOrd="0" destOrd="0" presId="urn:microsoft.com/office/officeart/2018/2/layout/IconVerticalSolidList"/>
    <dgm:cxn modelId="{F5454FC5-144F-4B5E-954E-A714E14A6AE7}" type="presParOf" srcId="{3E6A55BE-A813-431D-BFD0-57C88E5D6BC7}" destId="{3CFD5720-4329-44D2-9D5E-33D8A1761A7C}" srcOrd="1" destOrd="0" presId="urn:microsoft.com/office/officeart/2018/2/layout/IconVerticalSolidList"/>
    <dgm:cxn modelId="{7736C294-4EAD-4B85-BE03-89811F4C9AF8}" type="presParOf" srcId="{3E6A55BE-A813-431D-BFD0-57C88E5D6BC7}" destId="{3E83C87D-92CA-4E74-ACE6-0F0A56755FAA}" srcOrd="2" destOrd="0" presId="urn:microsoft.com/office/officeart/2018/2/layout/IconVerticalSolidList"/>
    <dgm:cxn modelId="{3C501251-2517-4E30-B4DB-69843532B4C3}" type="presParOf" srcId="{3E6A55BE-A813-431D-BFD0-57C88E5D6BC7}" destId="{3FFE7C82-1EF1-49F4-AE09-ED17FDC5DD9C}" srcOrd="3" destOrd="0" presId="urn:microsoft.com/office/officeart/2018/2/layout/IconVerticalSolidList"/>
    <dgm:cxn modelId="{D012C974-CE9D-4AC6-AF9A-830F336E0E72}" type="presParOf" srcId="{3E6A55BE-A813-431D-BFD0-57C88E5D6BC7}" destId="{63B2FFE1-F8EB-407D-92B5-6F11957449E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6DCE6C-646C-4D77-B92A-82C55A7BAE4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CF9418B1-A33D-48BA-B7D2-698EE26F6B9E}">
      <dgm:prSet/>
      <dgm:spPr/>
      <dgm:t>
        <a:bodyPr/>
        <a:lstStyle/>
        <a:p>
          <a:pPr>
            <a:defRPr b="1"/>
          </a:pPr>
          <a:r>
            <a:rPr lang="en-US" dirty="0"/>
            <a:t>For reconnaissance (other than active), you must make a reason why you are using that type of reconnaissance</a:t>
          </a:r>
        </a:p>
      </dgm:t>
    </dgm:pt>
    <dgm:pt modelId="{FAF5A097-2556-4205-B104-B72A25B06DE6}" type="parTrans" cxnId="{CC40C463-C5BE-4E6F-86A1-5873D4D35312}">
      <dgm:prSet/>
      <dgm:spPr/>
      <dgm:t>
        <a:bodyPr/>
        <a:lstStyle/>
        <a:p>
          <a:endParaRPr lang="en-US"/>
        </a:p>
      </dgm:t>
    </dgm:pt>
    <dgm:pt modelId="{25501CD8-0F3E-44DF-90FE-BD4E4E382A51}" type="sibTrans" cxnId="{CC40C463-C5BE-4E6F-86A1-5873D4D35312}">
      <dgm:prSet/>
      <dgm:spPr/>
      <dgm:t>
        <a:bodyPr/>
        <a:lstStyle/>
        <a:p>
          <a:endParaRPr lang="en-US"/>
        </a:p>
      </dgm:t>
    </dgm:pt>
    <dgm:pt modelId="{62617E1F-10E0-45F0-8E24-797D0BC36820}">
      <dgm:prSet/>
      <dgm:spPr/>
      <dgm:t>
        <a:bodyPr/>
        <a:lstStyle/>
        <a:p>
          <a:pPr>
            <a:defRPr b="1"/>
          </a:pPr>
          <a:r>
            <a:rPr lang="en-US" dirty="0"/>
            <a:t>Odds are you can’t find out if they are susceptible to brute force by searching open websites/domains</a:t>
          </a:r>
        </a:p>
      </dgm:t>
    </dgm:pt>
    <dgm:pt modelId="{E27D3061-1EDC-48CA-9F57-A5DDE1456C6C}" type="parTrans" cxnId="{26BC4591-67DD-4950-9B08-507CB106F2E2}">
      <dgm:prSet/>
      <dgm:spPr/>
      <dgm:t>
        <a:bodyPr/>
        <a:lstStyle/>
        <a:p>
          <a:endParaRPr lang="en-US"/>
        </a:p>
      </dgm:t>
    </dgm:pt>
    <dgm:pt modelId="{D31A1523-12D3-4FAC-9929-5FE024B71588}" type="sibTrans" cxnId="{26BC4591-67DD-4950-9B08-507CB106F2E2}">
      <dgm:prSet/>
      <dgm:spPr/>
      <dgm:t>
        <a:bodyPr/>
        <a:lstStyle/>
        <a:p>
          <a:endParaRPr lang="en-US"/>
        </a:p>
      </dgm:t>
    </dgm:pt>
    <dgm:pt modelId="{BF965D7F-E002-42C2-9E32-B2468C15EB26}">
      <dgm:prSet/>
      <dgm:spPr/>
      <dgm:t>
        <a:bodyPr/>
        <a:lstStyle/>
        <a:p>
          <a:pPr>
            <a:defRPr b="1"/>
          </a:pPr>
          <a:r>
            <a:rPr lang="en-US"/>
            <a:t>For market cards, you need to find a tool that will do what you are wanting</a:t>
          </a:r>
        </a:p>
      </dgm:t>
    </dgm:pt>
    <dgm:pt modelId="{369DE72B-9515-4348-B697-080B68AE6804}" type="parTrans" cxnId="{543CCE24-EBEA-4B6E-BE26-14C6055BE60F}">
      <dgm:prSet/>
      <dgm:spPr/>
      <dgm:t>
        <a:bodyPr/>
        <a:lstStyle/>
        <a:p>
          <a:endParaRPr lang="en-US"/>
        </a:p>
      </dgm:t>
    </dgm:pt>
    <dgm:pt modelId="{CF2287F0-A621-4935-8503-50B26B0D4CD7}" type="sibTrans" cxnId="{543CCE24-EBEA-4B6E-BE26-14C6055BE60F}">
      <dgm:prSet/>
      <dgm:spPr/>
      <dgm:t>
        <a:bodyPr/>
        <a:lstStyle/>
        <a:p>
          <a:endParaRPr lang="en-US"/>
        </a:p>
      </dgm:t>
    </dgm:pt>
    <dgm:pt modelId="{C7C88E20-E53F-4316-B699-7915BDFA0FFC}">
      <dgm:prSet/>
      <dgm:spPr/>
      <dgm:t>
        <a:bodyPr/>
        <a:lstStyle/>
        <a:p>
          <a:pPr>
            <a:defRPr b="1"/>
          </a:pPr>
          <a:r>
            <a:rPr lang="en-US"/>
            <a:t>Example: Brute Force</a:t>
          </a:r>
        </a:p>
      </dgm:t>
    </dgm:pt>
    <dgm:pt modelId="{7BC251AC-5D21-4E74-9960-4DCC63ECB760}" type="parTrans" cxnId="{A8229E52-102E-46B5-9124-7A5F2B0A8CB9}">
      <dgm:prSet/>
      <dgm:spPr/>
      <dgm:t>
        <a:bodyPr/>
        <a:lstStyle/>
        <a:p>
          <a:endParaRPr lang="en-US"/>
        </a:p>
      </dgm:t>
    </dgm:pt>
    <dgm:pt modelId="{6EBC0CBB-B745-4553-ACA0-6D61E75FC4F1}" type="sibTrans" cxnId="{A8229E52-102E-46B5-9124-7A5F2B0A8CB9}">
      <dgm:prSet/>
      <dgm:spPr/>
      <dgm:t>
        <a:bodyPr/>
        <a:lstStyle/>
        <a:p>
          <a:endParaRPr lang="en-US"/>
        </a:p>
      </dgm:t>
    </dgm:pt>
    <dgm:pt modelId="{EEE4BE62-E27D-49AB-B5CF-D9E66205B38A}">
      <dgm:prSet/>
      <dgm:spPr/>
      <dgm:t>
        <a:bodyPr/>
        <a:lstStyle/>
        <a:p>
          <a:r>
            <a:rPr lang="en-US"/>
            <a:t>Defenders use rate limiting and lockouts to block brute force</a:t>
          </a:r>
        </a:p>
      </dgm:t>
    </dgm:pt>
    <dgm:pt modelId="{1354311A-853A-4DD0-BB96-583BB101BC62}" type="parTrans" cxnId="{9BE10061-B2D1-4E1A-8840-776A508ABD0D}">
      <dgm:prSet/>
      <dgm:spPr/>
      <dgm:t>
        <a:bodyPr/>
        <a:lstStyle/>
        <a:p>
          <a:endParaRPr lang="en-US"/>
        </a:p>
      </dgm:t>
    </dgm:pt>
    <dgm:pt modelId="{19434276-7E13-4284-96E4-E73B557151EA}" type="sibTrans" cxnId="{9BE10061-B2D1-4E1A-8840-776A508ABD0D}">
      <dgm:prSet/>
      <dgm:spPr/>
      <dgm:t>
        <a:bodyPr/>
        <a:lstStyle/>
        <a:p>
          <a:endParaRPr lang="en-US"/>
        </a:p>
      </dgm:t>
    </dgm:pt>
    <dgm:pt modelId="{1E19BF1F-B4BB-4291-9120-91C3BA2EE958}">
      <dgm:prSet/>
      <dgm:spPr/>
      <dgm:t>
        <a:bodyPr/>
        <a:lstStyle/>
        <a:p>
          <a:r>
            <a:rPr lang="en-US" dirty="0"/>
            <a:t>Offense uses Hydra to brute force</a:t>
          </a:r>
        </a:p>
      </dgm:t>
    </dgm:pt>
    <dgm:pt modelId="{6157DCEE-FCB8-4A85-9B7E-2FDBEC1CA862}" type="parTrans" cxnId="{180F0A83-D1EE-474E-819E-948B426C3574}">
      <dgm:prSet/>
      <dgm:spPr/>
      <dgm:t>
        <a:bodyPr/>
        <a:lstStyle/>
        <a:p>
          <a:endParaRPr lang="en-US"/>
        </a:p>
      </dgm:t>
    </dgm:pt>
    <dgm:pt modelId="{E14AFE4F-63C4-46F1-B436-BF953BFD9787}" type="sibTrans" cxnId="{180F0A83-D1EE-474E-819E-948B426C3574}">
      <dgm:prSet/>
      <dgm:spPr/>
      <dgm:t>
        <a:bodyPr/>
        <a:lstStyle/>
        <a:p>
          <a:endParaRPr lang="en-US"/>
        </a:p>
      </dgm:t>
    </dgm:pt>
    <dgm:pt modelId="{67B218CA-0C55-4E78-8010-4ABB874FCF96}">
      <dgm:prSet/>
      <dgm:spPr/>
      <dgm:t>
        <a:bodyPr/>
        <a:lstStyle/>
        <a:p>
          <a:pPr>
            <a:defRPr b="1"/>
          </a:pPr>
          <a:r>
            <a:rPr lang="en-US"/>
            <a:t>YOU MUST DEFEND YOUR ANSWER BEFORE YOU CAN OBTAIN MARKET CARDS AND RECONNAISSANCE!</a:t>
          </a:r>
        </a:p>
      </dgm:t>
    </dgm:pt>
    <dgm:pt modelId="{376B698F-ECAA-4A51-A956-3F6EDA06558B}" type="parTrans" cxnId="{F577731B-E43A-4CBE-921B-921801D6FB22}">
      <dgm:prSet/>
      <dgm:spPr/>
      <dgm:t>
        <a:bodyPr/>
        <a:lstStyle/>
        <a:p>
          <a:endParaRPr lang="en-US"/>
        </a:p>
      </dgm:t>
    </dgm:pt>
    <dgm:pt modelId="{702ECE4E-B345-4F60-9413-35CBBEA183E2}" type="sibTrans" cxnId="{F577731B-E43A-4CBE-921B-921801D6FB22}">
      <dgm:prSet/>
      <dgm:spPr/>
      <dgm:t>
        <a:bodyPr/>
        <a:lstStyle/>
        <a:p>
          <a:endParaRPr lang="en-US"/>
        </a:p>
      </dgm:t>
    </dgm:pt>
    <dgm:pt modelId="{5A201F00-7510-41C5-84A2-1F7D71129D38}" type="pres">
      <dgm:prSet presAssocID="{7E6DCE6C-646C-4D77-B92A-82C55A7BAE45}" presName="root" presStyleCnt="0">
        <dgm:presLayoutVars>
          <dgm:dir/>
          <dgm:resizeHandles val="exact"/>
        </dgm:presLayoutVars>
      </dgm:prSet>
      <dgm:spPr/>
    </dgm:pt>
    <dgm:pt modelId="{C3232386-1B38-4961-8D53-54C20B6C9935}" type="pres">
      <dgm:prSet presAssocID="{CF9418B1-A33D-48BA-B7D2-698EE26F6B9E}" presName="compNode" presStyleCnt="0"/>
      <dgm:spPr/>
    </dgm:pt>
    <dgm:pt modelId="{C4C7BE1D-2A00-442E-A041-0E2ADA3DC9FD}" type="pres">
      <dgm:prSet presAssocID="{CF9418B1-A33D-48BA-B7D2-698EE26F6B9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icopter"/>
        </a:ext>
      </dgm:extLst>
    </dgm:pt>
    <dgm:pt modelId="{2360AC7E-3931-469A-99F7-25B5F41C9ABC}" type="pres">
      <dgm:prSet presAssocID="{CF9418B1-A33D-48BA-B7D2-698EE26F6B9E}" presName="iconSpace" presStyleCnt="0"/>
      <dgm:spPr/>
    </dgm:pt>
    <dgm:pt modelId="{DF70F9BC-7E98-4E38-BBE4-FE76338338EE}" type="pres">
      <dgm:prSet presAssocID="{CF9418B1-A33D-48BA-B7D2-698EE26F6B9E}" presName="parTx" presStyleLbl="revTx" presStyleIdx="0" presStyleCnt="10">
        <dgm:presLayoutVars>
          <dgm:chMax val="0"/>
          <dgm:chPref val="0"/>
        </dgm:presLayoutVars>
      </dgm:prSet>
      <dgm:spPr/>
    </dgm:pt>
    <dgm:pt modelId="{0AD7FE38-8473-425E-99F3-CB76D1E6B623}" type="pres">
      <dgm:prSet presAssocID="{CF9418B1-A33D-48BA-B7D2-698EE26F6B9E}" presName="txSpace" presStyleCnt="0"/>
      <dgm:spPr/>
    </dgm:pt>
    <dgm:pt modelId="{6D9795A3-99C9-4F20-A14C-9777B1EA2269}" type="pres">
      <dgm:prSet presAssocID="{CF9418B1-A33D-48BA-B7D2-698EE26F6B9E}" presName="desTx" presStyleLbl="revTx" presStyleIdx="1" presStyleCnt="10">
        <dgm:presLayoutVars/>
      </dgm:prSet>
      <dgm:spPr/>
    </dgm:pt>
    <dgm:pt modelId="{5093ADD8-03AB-47CD-8BF2-4A80F12BFAAA}" type="pres">
      <dgm:prSet presAssocID="{25501CD8-0F3E-44DF-90FE-BD4E4E382A51}" presName="sibTrans" presStyleCnt="0"/>
      <dgm:spPr/>
    </dgm:pt>
    <dgm:pt modelId="{7B5C2B58-5DE4-4A70-BCD0-F382A4744B47}" type="pres">
      <dgm:prSet presAssocID="{62617E1F-10E0-45F0-8E24-797D0BC36820}" presName="compNode" presStyleCnt="0"/>
      <dgm:spPr/>
    </dgm:pt>
    <dgm:pt modelId="{41C74F77-EAD0-4514-9AEF-6F29AB4CDC3C}" type="pres">
      <dgm:prSet presAssocID="{62617E1F-10E0-45F0-8E24-797D0BC3682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DF05541B-8A29-4B16-9A6B-61E95FC55495}" type="pres">
      <dgm:prSet presAssocID="{62617E1F-10E0-45F0-8E24-797D0BC36820}" presName="iconSpace" presStyleCnt="0"/>
      <dgm:spPr/>
    </dgm:pt>
    <dgm:pt modelId="{C773C441-BF41-4457-B855-06A4FFDC4857}" type="pres">
      <dgm:prSet presAssocID="{62617E1F-10E0-45F0-8E24-797D0BC36820}" presName="parTx" presStyleLbl="revTx" presStyleIdx="2" presStyleCnt="10">
        <dgm:presLayoutVars>
          <dgm:chMax val="0"/>
          <dgm:chPref val="0"/>
        </dgm:presLayoutVars>
      </dgm:prSet>
      <dgm:spPr/>
    </dgm:pt>
    <dgm:pt modelId="{396F1ECC-918C-4F5D-9BD8-5EC0476D5FAA}" type="pres">
      <dgm:prSet presAssocID="{62617E1F-10E0-45F0-8E24-797D0BC36820}" presName="txSpace" presStyleCnt="0"/>
      <dgm:spPr/>
    </dgm:pt>
    <dgm:pt modelId="{13E53A91-0873-43BA-B85F-403326C4651C}" type="pres">
      <dgm:prSet presAssocID="{62617E1F-10E0-45F0-8E24-797D0BC36820}" presName="desTx" presStyleLbl="revTx" presStyleIdx="3" presStyleCnt="10">
        <dgm:presLayoutVars/>
      </dgm:prSet>
      <dgm:spPr/>
    </dgm:pt>
    <dgm:pt modelId="{46E8ABB4-E392-4633-B803-8AC61C246437}" type="pres">
      <dgm:prSet presAssocID="{D31A1523-12D3-4FAC-9929-5FE024B71588}" presName="sibTrans" presStyleCnt="0"/>
      <dgm:spPr/>
    </dgm:pt>
    <dgm:pt modelId="{68606F15-16B0-4704-AFC2-8D3C04714738}" type="pres">
      <dgm:prSet presAssocID="{BF965D7F-E002-42C2-9E32-B2468C15EB26}" presName="compNode" presStyleCnt="0"/>
      <dgm:spPr/>
    </dgm:pt>
    <dgm:pt modelId="{BE68F94B-C050-485C-A02B-66FDA1A09261}" type="pres">
      <dgm:prSet presAssocID="{BF965D7F-E002-42C2-9E32-B2468C15EB2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1FD9E3A4-138D-4EB6-88F4-A945CCDD7079}" type="pres">
      <dgm:prSet presAssocID="{BF965D7F-E002-42C2-9E32-B2468C15EB26}" presName="iconSpace" presStyleCnt="0"/>
      <dgm:spPr/>
    </dgm:pt>
    <dgm:pt modelId="{423C7B40-DA2B-4F57-AC08-EFA8F66B2A49}" type="pres">
      <dgm:prSet presAssocID="{BF965D7F-E002-42C2-9E32-B2468C15EB26}" presName="parTx" presStyleLbl="revTx" presStyleIdx="4" presStyleCnt="10">
        <dgm:presLayoutVars>
          <dgm:chMax val="0"/>
          <dgm:chPref val="0"/>
        </dgm:presLayoutVars>
      </dgm:prSet>
      <dgm:spPr/>
    </dgm:pt>
    <dgm:pt modelId="{613E0193-91E3-4ABC-8F97-58FED56BADE7}" type="pres">
      <dgm:prSet presAssocID="{BF965D7F-E002-42C2-9E32-B2468C15EB26}" presName="txSpace" presStyleCnt="0"/>
      <dgm:spPr/>
    </dgm:pt>
    <dgm:pt modelId="{34A54A38-DB95-4A6B-B895-BB9ED55E2E25}" type="pres">
      <dgm:prSet presAssocID="{BF965D7F-E002-42C2-9E32-B2468C15EB26}" presName="desTx" presStyleLbl="revTx" presStyleIdx="5" presStyleCnt="10">
        <dgm:presLayoutVars/>
      </dgm:prSet>
      <dgm:spPr/>
    </dgm:pt>
    <dgm:pt modelId="{E039599A-DC17-425E-AD04-12C860430710}" type="pres">
      <dgm:prSet presAssocID="{CF2287F0-A621-4935-8503-50B26B0D4CD7}" presName="sibTrans" presStyleCnt="0"/>
      <dgm:spPr/>
    </dgm:pt>
    <dgm:pt modelId="{581C1279-D7B6-42D7-94B1-3DF4EE04729B}" type="pres">
      <dgm:prSet presAssocID="{C7C88E20-E53F-4316-B699-7915BDFA0FFC}" presName="compNode" presStyleCnt="0"/>
      <dgm:spPr/>
    </dgm:pt>
    <dgm:pt modelId="{C38B19CC-ED76-400C-A2B6-73FA2FD63A81}" type="pres">
      <dgm:prSet presAssocID="{C7C88E20-E53F-4316-B699-7915BDFA0FF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81CFAD20-1D4D-4E52-BD22-CF125915BD3E}" type="pres">
      <dgm:prSet presAssocID="{C7C88E20-E53F-4316-B699-7915BDFA0FFC}" presName="iconSpace" presStyleCnt="0"/>
      <dgm:spPr/>
    </dgm:pt>
    <dgm:pt modelId="{DD8A9FBC-F18D-41D5-8D12-BD83A86BC4B7}" type="pres">
      <dgm:prSet presAssocID="{C7C88E20-E53F-4316-B699-7915BDFA0FFC}" presName="parTx" presStyleLbl="revTx" presStyleIdx="6" presStyleCnt="10">
        <dgm:presLayoutVars>
          <dgm:chMax val="0"/>
          <dgm:chPref val="0"/>
        </dgm:presLayoutVars>
      </dgm:prSet>
      <dgm:spPr/>
    </dgm:pt>
    <dgm:pt modelId="{FDD476C4-D30D-4253-9A32-573ADCADF37D}" type="pres">
      <dgm:prSet presAssocID="{C7C88E20-E53F-4316-B699-7915BDFA0FFC}" presName="txSpace" presStyleCnt="0"/>
      <dgm:spPr/>
    </dgm:pt>
    <dgm:pt modelId="{FD53947A-2AEC-4A30-AE9C-D92D761B0658}" type="pres">
      <dgm:prSet presAssocID="{C7C88E20-E53F-4316-B699-7915BDFA0FFC}" presName="desTx" presStyleLbl="revTx" presStyleIdx="7" presStyleCnt="10">
        <dgm:presLayoutVars/>
      </dgm:prSet>
      <dgm:spPr/>
    </dgm:pt>
    <dgm:pt modelId="{523F47D7-3B5E-4E3C-AFC8-E4C7DE90FC8C}" type="pres">
      <dgm:prSet presAssocID="{6EBC0CBB-B745-4553-ACA0-6D61E75FC4F1}" presName="sibTrans" presStyleCnt="0"/>
      <dgm:spPr/>
    </dgm:pt>
    <dgm:pt modelId="{072B87A4-2032-47CB-9829-99977524EFCD}" type="pres">
      <dgm:prSet presAssocID="{67B218CA-0C55-4E78-8010-4ABB874FCF96}" presName="compNode" presStyleCnt="0"/>
      <dgm:spPr/>
    </dgm:pt>
    <dgm:pt modelId="{44D0A7C4-4697-4AB4-A092-DD0F5BB3BB0A}" type="pres">
      <dgm:prSet presAssocID="{67B218CA-0C55-4E78-8010-4ABB874FCF9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lot"/>
        </a:ext>
      </dgm:extLst>
    </dgm:pt>
    <dgm:pt modelId="{1B4D94E6-AEF5-4A2D-A696-EC19072BE985}" type="pres">
      <dgm:prSet presAssocID="{67B218CA-0C55-4E78-8010-4ABB874FCF96}" presName="iconSpace" presStyleCnt="0"/>
      <dgm:spPr/>
    </dgm:pt>
    <dgm:pt modelId="{D9D495BD-47B2-4722-9789-26230A563468}" type="pres">
      <dgm:prSet presAssocID="{67B218CA-0C55-4E78-8010-4ABB874FCF96}" presName="parTx" presStyleLbl="revTx" presStyleIdx="8" presStyleCnt="10">
        <dgm:presLayoutVars>
          <dgm:chMax val="0"/>
          <dgm:chPref val="0"/>
        </dgm:presLayoutVars>
      </dgm:prSet>
      <dgm:spPr/>
    </dgm:pt>
    <dgm:pt modelId="{9111EB0A-224A-415F-8171-34756CD5260C}" type="pres">
      <dgm:prSet presAssocID="{67B218CA-0C55-4E78-8010-4ABB874FCF96}" presName="txSpace" presStyleCnt="0"/>
      <dgm:spPr/>
    </dgm:pt>
    <dgm:pt modelId="{9044A343-6CD8-4736-958F-B8CB20EEFC48}" type="pres">
      <dgm:prSet presAssocID="{67B218CA-0C55-4E78-8010-4ABB874FCF96}" presName="desTx" presStyleLbl="revTx" presStyleIdx="9" presStyleCnt="10">
        <dgm:presLayoutVars/>
      </dgm:prSet>
      <dgm:spPr/>
    </dgm:pt>
  </dgm:ptLst>
  <dgm:cxnLst>
    <dgm:cxn modelId="{E7960503-CB7D-4FA7-ABE8-5B914ED2480F}" type="presOf" srcId="{BF965D7F-E002-42C2-9E32-B2468C15EB26}" destId="{423C7B40-DA2B-4F57-AC08-EFA8F66B2A49}" srcOrd="0" destOrd="0" presId="urn:microsoft.com/office/officeart/2018/2/layout/IconLabelDescriptionList"/>
    <dgm:cxn modelId="{F577731B-E43A-4CBE-921B-921801D6FB22}" srcId="{7E6DCE6C-646C-4D77-B92A-82C55A7BAE45}" destId="{67B218CA-0C55-4E78-8010-4ABB874FCF96}" srcOrd="4" destOrd="0" parTransId="{376B698F-ECAA-4A51-A956-3F6EDA06558B}" sibTransId="{702ECE4E-B345-4F60-9413-35CBBEA183E2}"/>
    <dgm:cxn modelId="{543CCE24-EBEA-4B6E-BE26-14C6055BE60F}" srcId="{7E6DCE6C-646C-4D77-B92A-82C55A7BAE45}" destId="{BF965D7F-E002-42C2-9E32-B2468C15EB26}" srcOrd="2" destOrd="0" parTransId="{369DE72B-9515-4348-B697-080B68AE6804}" sibTransId="{CF2287F0-A621-4935-8503-50B26B0D4CD7}"/>
    <dgm:cxn modelId="{9BE10061-B2D1-4E1A-8840-776A508ABD0D}" srcId="{C7C88E20-E53F-4316-B699-7915BDFA0FFC}" destId="{EEE4BE62-E27D-49AB-B5CF-D9E66205B38A}" srcOrd="0" destOrd="0" parTransId="{1354311A-853A-4DD0-BB96-583BB101BC62}" sibTransId="{19434276-7E13-4284-96E4-E73B557151EA}"/>
    <dgm:cxn modelId="{CC40C463-C5BE-4E6F-86A1-5873D4D35312}" srcId="{7E6DCE6C-646C-4D77-B92A-82C55A7BAE45}" destId="{CF9418B1-A33D-48BA-B7D2-698EE26F6B9E}" srcOrd="0" destOrd="0" parTransId="{FAF5A097-2556-4205-B104-B72A25B06DE6}" sibTransId="{25501CD8-0F3E-44DF-90FE-BD4E4E382A51}"/>
    <dgm:cxn modelId="{B698774E-9823-4E29-B4D6-D4A3A791B332}" type="presOf" srcId="{7E6DCE6C-646C-4D77-B92A-82C55A7BAE45}" destId="{5A201F00-7510-41C5-84A2-1F7D71129D38}" srcOrd="0" destOrd="0" presId="urn:microsoft.com/office/officeart/2018/2/layout/IconLabelDescriptionList"/>
    <dgm:cxn modelId="{A8229E52-102E-46B5-9124-7A5F2B0A8CB9}" srcId="{7E6DCE6C-646C-4D77-B92A-82C55A7BAE45}" destId="{C7C88E20-E53F-4316-B699-7915BDFA0FFC}" srcOrd="3" destOrd="0" parTransId="{7BC251AC-5D21-4E74-9960-4DCC63ECB760}" sibTransId="{6EBC0CBB-B745-4553-ACA0-6D61E75FC4F1}"/>
    <dgm:cxn modelId="{180F0A83-D1EE-474E-819E-948B426C3574}" srcId="{C7C88E20-E53F-4316-B699-7915BDFA0FFC}" destId="{1E19BF1F-B4BB-4291-9120-91C3BA2EE958}" srcOrd="1" destOrd="0" parTransId="{6157DCEE-FCB8-4A85-9B7E-2FDBEC1CA862}" sibTransId="{E14AFE4F-63C4-46F1-B436-BF953BFD9787}"/>
    <dgm:cxn modelId="{26BC4591-67DD-4950-9B08-507CB106F2E2}" srcId="{7E6DCE6C-646C-4D77-B92A-82C55A7BAE45}" destId="{62617E1F-10E0-45F0-8E24-797D0BC36820}" srcOrd="1" destOrd="0" parTransId="{E27D3061-1EDC-48CA-9F57-A5DDE1456C6C}" sibTransId="{D31A1523-12D3-4FAC-9929-5FE024B71588}"/>
    <dgm:cxn modelId="{89E07DB8-56A0-43FB-987F-C3322C15B84D}" type="presOf" srcId="{1E19BF1F-B4BB-4291-9120-91C3BA2EE958}" destId="{FD53947A-2AEC-4A30-AE9C-D92D761B0658}" srcOrd="0" destOrd="1" presId="urn:microsoft.com/office/officeart/2018/2/layout/IconLabelDescriptionList"/>
    <dgm:cxn modelId="{B6168FC6-33C6-46B2-8F85-F5DF2E1AEFBB}" type="presOf" srcId="{EEE4BE62-E27D-49AB-B5CF-D9E66205B38A}" destId="{FD53947A-2AEC-4A30-AE9C-D92D761B0658}" srcOrd="0" destOrd="0" presId="urn:microsoft.com/office/officeart/2018/2/layout/IconLabelDescriptionList"/>
    <dgm:cxn modelId="{8B7A61D1-F66F-4C30-B05F-C28F8901FB78}" type="presOf" srcId="{62617E1F-10E0-45F0-8E24-797D0BC36820}" destId="{C773C441-BF41-4457-B855-06A4FFDC4857}" srcOrd="0" destOrd="0" presId="urn:microsoft.com/office/officeart/2018/2/layout/IconLabelDescriptionList"/>
    <dgm:cxn modelId="{E57CECD2-729C-40ED-951F-EDAFAE1E9040}" type="presOf" srcId="{C7C88E20-E53F-4316-B699-7915BDFA0FFC}" destId="{DD8A9FBC-F18D-41D5-8D12-BD83A86BC4B7}" srcOrd="0" destOrd="0" presId="urn:microsoft.com/office/officeart/2018/2/layout/IconLabelDescriptionList"/>
    <dgm:cxn modelId="{7194A5D4-7B6D-4AFB-BCD5-79A5A3DB040D}" type="presOf" srcId="{CF9418B1-A33D-48BA-B7D2-698EE26F6B9E}" destId="{DF70F9BC-7E98-4E38-BBE4-FE76338338EE}" srcOrd="0" destOrd="0" presId="urn:microsoft.com/office/officeart/2018/2/layout/IconLabelDescriptionList"/>
    <dgm:cxn modelId="{049F6EE4-3D48-4BC6-8C00-244FAB630835}" type="presOf" srcId="{67B218CA-0C55-4E78-8010-4ABB874FCF96}" destId="{D9D495BD-47B2-4722-9789-26230A563468}" srcOrd="0" destOrd="0" presId="urn:microsoft.com/office/officeart/2018/2/layout/IconLabelDescriptionList"/>
    <dgm:cxn modelId="{08F7EEE9-5F32-475B-B8BB-4B7FB63EBB33}" type="presParOf" srcId="{5A201F00-7510-41C5-84A2-1F7D71129D38}" destId="{C3232386-1B38-4961-8D53-54C20B6C9935}" srcOrd="0" destOrd="0" presId="urn:microsoft.com/office/officeart/2018/2/layout/IconLabelDescriptionList"/>
    <dgm:cxn modelId="{F8D4B1EE-27E7-4608-926E-D25E8EBD9551}" type="presParOf" srcId="{C3232386-1B38-4961-8D53-54C20B6C9935}" destId="{C4C7BE1D-2A00-442E-A041-0E2ADA3DC9FD}" srcOrd="0" destOrd="0" presId="urn:microsoft.com/office/officeart/2018/2/layout/IconLabelDescriptionList"/>
    <dgm:cxn modelId="{B70187AB-0A84-4604-BDF0-FBDA248493E1}" type="presParOf" srcId="{C3232386-1B38-4961-8D53-54C20B6C9935}" destId="{2360AC7E-3931-469A-99F7-25B5F41C9ABC}" srcOrd="1" destOrd="0" presId="urn:microsoft.com/office/officeart/2018/2/layout/IconLabelDescriptionList"/>
    <dgm:cxn modelId="{1CD18513-5244-4A31-AE3C-7DD2A2D90589}" type="presParOf" srcId="{C3232386-1B38-4961-8D53-54C20B6C9935}" destId="{DF70F9BC-7E98-4E38-BBE4-FE76338338EE}" srcOrd="2" destOrd="0" presId="urn:microsoft.com/office/officeart/2018/2/layout/IconLabelDescriptionList"/>
    <dgm:cxn modelId="{26DD9B36-173F-4BAE-B260-640DAC908582}" type="presParOf" srcId="{C3232386-1B38-4961-8D53-54C20B6C9935}" destId="{0AD7FE38-8473-425E-99F3-CB76D1E6B623}" srcOrd="3" destOrd="0" presId="urn:microsoft.com/office/officeart/2018/2/layout/IconLabelDescriptionList"/>
    <dgm:cxn modelId="{1D0E76CD-1857-41B1-AB18-9C4D4068C010}" type="presParOf" srcId="{C3232386-1B38-4961-8D53-54C20B6C9935}" destId="{6D9795A3-99C9-4F20-A14C-9777B1EA2269}" srcOrd="4" destOrd="0" presId="urn:microsoft.com/office/officeart/2018/2/layout/IconLabelDescriptionList"/>
    <dgm:cxn modelId="{781D283E-3F34-4368-B911-8BEF24FB8A56}" type="presParOf" srcId="{5A201F00-7510-41C5-84A2-1F7D71129D38}" destId="{5093ADD8-03AB-47CD-8BF2-4A80F12BFAAA}" srcOrd="1" destOrd="0" presId="urn:microsoft.com/office/officeart/2018/2/layout/IconLabelDescriptionList"/>
    <dgm:cxn modelId="{76B80922-4948-4583-85C0-4813AACAC103}" type="presParOf" srcId="{5A201F00-7510-41C5-84A2-1F7D71129D38}" destId="{7B5C2B58-5DE4-4A70-BCD0-F382A4744B47}" srcOrd="2" destOrd="0" presId="urn:microsoft.com/office/officeart/2018/2/layout/IconLabelDescriptionList"/>
    <dgm:cxn modelId="{908AA6CC-BF00-410D-9577-457A0341F89E}" type="presParOf" srcId="{7B5C2B58-5DE4-4A70-BCD0-F382A4744B47}" destId="{41C74F77-EAD0-4514-9AEF-6F29AB4CDC3C}" srcOrd="0" destOrd="0" presId="urn:microsoft.com/office/officeart/2018/2/layout/IconLabelDescriptionList"/>
    <dgm:cxn modelId="{7A9BC778-C613-45DB-ACF3-91A61FA2B442}" type="presParOf" srcId="{7B5C2B58-5DE4-4A70-BCD0-F382A4744B47}" destId="{DF05541B-8A29-4B16-9A6B-61E95FC55495}" srcOrd="1" destOrd="0" presId="urn:microsoft.com/office/officeart/2018/2/layout/IconLabelDescriptionList"/>
    <dgm:cxn modelId="{8A0C1EDA-96EB-4AF6-943F-A925EF5899DB}" type="presParOf" srcId="{7B5C2B58-5DE4-4A70-BCD0-F382A4744B47}" destId="{C773C441-BF41-4457-B855-06A4FFDC4857}" srcOrd="2" destOrd="0" presId="urn:microsoft.com/office/officeart/2018/2/layout/IconLabelDescriptionList"/>
    <dgm:cxn modelId="{526D81F4-A940-4692-AB37-F1C9C822B272}" type="presParOf" srcId="{7B5C2B58-5DE4-4A70-BCD0-F382A4744B47}" destId="{396F1ECC-918C-4F5D-9BD8-5EC0476D5FAA}" srcOrd="3" destOrd="0" presId="urn:microsoft.com/office/officeart/2018/2/layout/IconLabelDescriptionList"/>
    <dgm:cxn modelId="{18C8C180-1378-4FE5-A85C-A3E0BA60C25A}" type="presParOf" srcId="{7B5C2B58-5DE4-4A70-BCD0-F382A4744B47}" destId="{13E53A91-0873-43BA-B85F-403326C4651C}" srcOrd="4" destOrd="0" presId="urn:microsoft.com/office/officeart/2018/2/layout/IconLabelDescriptionList"/>
    <dgm:cxn modelId="{85E918A5-B313-4862-9F03-57C30F669EEB}" type="presParOf" srcId="{5A201F00-7510-41C5-84A2-1F7D71129D38}" destId="{46E8ABB4-E392-4633-B803-8AC61C246437}" srcOrd="3" destOrd="0" presId="urn:microsoft.com/office/officeart/2018/2/layout/IconLabelDescriptionList"/>
    <dgm:cxn modelId="{7FCA2252-DEED-444A-9503-D468309B55F9}" type="presParOf" srcId="{5A201F00-7510-41C5-84A2-1F7D71129D38}" destId="{68606F15-16B0-4704-AFC2-8D3C04714738}" srcOrd="4" destOrd="0" presId="urn:microsoft.com/office/officeart/2018/2/layout/IconLabelDescriptionList"/>
    <dgm:cxn modelId="{BAF75CBB-42FC-4F43-8F18-3AA21D4EA5D9}" type="presParOf" srcId="{68606F15-16B0-4704-AFC2-8D3C04714738}" destId="{BE68F94B-C050-485C-A02B-66FDA1A09261}" srcOrd="0" destOrd="0" presId="urn:microsoft.com/office/officeart/2018/2/layout/IconLabelDescriptionList"/>
    <dgm:cxn modelId="{5C18F65E-A808-46CD-9219-4CE098B6D352}" type="presParOf" srcId="{68606F15-16B0-4704-AFC2-8D3C04714738}" destId="{1FD9E3A4-138D-4EB6-88F4-A945CCDD7079}" srcOrd="1" destOrd="0" presId="urn:microsoft.com/office/officeart/2018/2/layout/IconLabelDescriptionList"/>
    <dgm:cxn modelId="{20F17E98-33B3-4543-8730-DBFC855DEB54}" type="presParOf" srcId="{68606F15-16B0-4704-AFC2-8D3C04714738}" destId="{423C7B40-DA2B-4F57-AC08-EFA8F66B2A49}" srcOrd="2" destOrd="0" presId="urn:microsoft.com/office/officeart/2018/2/layout/IconLabelDescriptionList"/>
    <dgm:cxn modelId="{2BE6E75B-3062-4ABB-9C21-9FE7ECAC13CE}" type="presParOf" srcId="{68606F15-16B0-4704-AFC2-8D3C04714738}" destId="{613E0193-91E3-4ABC-8F97-58FED56BADE7}" srcOrd="3" destOrd="0" presId="urn:microsoft.com/office/officeart/2018/2/layout/IconLabelDescriptionList"/>
    <dgm:cxn modelId="{6D9CF3E2-5F95-4670-83A2-FAE390867B90}" type="presParOf" srcId="{68606F15-16B0-4704-AFC2-8D3C04714738}" destId="{34A54A38-DB95-4A6B-B895-BB9ED55E2E25}" srcOrd="4" destOrd="0" presId="urn:microsoft.com/office/officeart/2018/2/layout/IconLabelDescriptionList"/>
    <dgm:cxn modelId="{8C3B99E1-7B01-4851-80E6-C601E260E980}" type="presParOf" srcId="{5A201F00-7510-41C5-84A2-1F7D71129D38}" destId="{E039599A-DC17-425E-AD04-12C860430710}" srcOrd="5" destOrd="0" presId="urn:microsoft.com/office/officeart/2018/2/layout/IconLabelDescriptionList"/>
    <dgm:cxn modelId="{9C43ADC9-ACFF-41C7-A073-A17FB6D19733}" type="presParOf" srcId="{5A201F00-7510-41C5-84A2-1F7D71129D38}" destId="{581C1279-D7B6-42D7-94B1-3DF4EE04729B}" srcOrd="6" destOrd="0" presId="urn:microsoft.com/office/officeart/2018/2/layout/IconLabelDescriptionList"/>
    <dgm:cxn modelId="{D5FB2767-FA7D-48ED-9BA5-C66CD208B514}" type="presParOf" srcId="{581C1279-D7B6-42D7-94B1-3DF4EE04729B}" destId="{C38B19CC-ED76-400C-A2B6-73FA2FD63A81}" srcOrd="0" destOrd="0" presId="urn:microsoft.com/office/officeart/2018/2/layout/IconLabelDescriptionList"/>
    <dgm:cxn modelId="{7AC7E78F-834D-4234-AE39-707EC1C1B88E}" type="presParOf" srcId="{581C1279-D7B6-42D7-94B1-3DF4EE04729B}" destId="{81CFAD20-1D4D-4E52-BD22-CF125915BD3E}" srcOrd="1" destOrd="0" presId="urn:microsoft.com/office/officeart/2018/2/layout/IconLabelDescriptionList"/>
    <dgm:cxn modelId="{E37B8852-62F8-4212-97E7-CC164AE3F2EA}" type="presParOf" srcId="{581C1279-D7B6-42D7-94B1-3DF4EE04729B}" destId="{DD8A9FBC-F18D-41D5-8D12-BD83A86BC4B7}" srcOrd="2" destOrd="0" presId="urn:microsoft.com/office/officeart/2018/2/layout/IconLabelDescriptionList"/>
    <dgm:cxn modelId="{A2DA6AC1-2521-4C22-A9C4-E566018723A0}" type="presParOf" srcId="{581C1279-D7B6-42D7-94B1-3DF4EE04729B}" destId="{FDD476C4-D30D-4253-9A32-573ADCADF37D}" srcOrd="3" destOrd="0" presId="urn:microsoft.com/office/officeart/2018/2/layout/IconLabelDescriptionList"/>
    <dgm:cxn modelId="{2CE8C3DC-DC5F-4D11-9C33-6841DC1FDD23}" type="presParOf" srcId="{581C1279-D7B6-42D7-94B1-3DF4EE04729B}" destId="{FD53947A-2AEC-4A30-AE9C-D92D761B0658}" srcOrd="4" destOrd="0" presId="urn:microsoft.com/office/officeart/2018/2/layout/IconLabelDescriptionList"/>
    <dgm:cxn modelId="{95689D07-6FAA-4DE0-9BE7-1670ACBC33F9}" type="presParOf" srcId="{5A201F00-7510-41C5-84A2-1F7D71129D38}" destId="{523F47D7-3B5E-4E3C-AFC8-E4C7DE90FC8C}" srcOrd="7" destOrd="0" presId="urn:microsoft.com/office/officeart/2018/2/layout/IconLabelDescriptionList"/>
    <dgm:cxn modelId="{9407DFEF-779D-48EA-9E79-2B03EC31515D}" type="presParOf" srcId="{5A201F00-7510-41C5-84A2-1F7D71129D38}" destId="{072B87A4-2032-47CB-9829-99977524EFCD}" srcOrd="8" destOrd="0" presId="urn:microsoft.com/office/officeart/2018/2/layout/IconLabelDescriptionList"/>
    <dgm:cxn modelId="{126F5045-5C4D-4C0F-83C3-8EDEE7AC5768}" type="presParOf" srcId="{072B87A4-2032-47CB-9829-99977524EFCD}" destId="{44D0A7C4-4697-4AB4-A092-DD0F5BB3BB0A}" srcOrd="0" destOrd="0" presId="urn:microsoft.com/office/officeart/2018/2/layout/IconLabelDescriptionList"/>
    <dgm:cxn modelId="{DBB191AE-4770-47CC-80EF-CFE42DEA5C34}" type="presParOf" srcId="{072B87A4-2032-47CB-9829-99977524EFCD}" destId="{1B4D94E6-AEF5-4A2D-A696-EC19072BE985}" srcOrd="1" destOrd="0" presId="urn:microsoft.com/office/officeart/2018/2/layout/IconLabelDescriptionList"/>
    <dgm:cxn modelId="{84EF5285-1F16-472B-BA74-1B236772AA73}" type="presParOf" srcId="{072B87A4-2032-47CB-9829-99977524EFCD}" destId="{D9D495BD-47B2-4722-9789-26230A563468}" srcOrd="2" destOrd="0" presId="urn:microsoft.com/office/officeart/2018/2/layout/IconLabelDescriptionList"/>
    <dgm:cxn modelId="{A0D1C2B3-3745-4430-91A5-8B8C8CD58DB4}" type="presParOf" srcId="{072B87A4-2032-47CB-9829-99977524EFCD}" destId="{9111EB0A-224A-415F-8171-34756CD5260C}" srcOrd="3" destOrd="0" presId="urn:microsoft.com/office/officeart/2018/2/layout/IconLabelDescriptionList"/>
    <dgm:cxn modelId="{F17F821B-3AEE-4107-B4B4-B79419746C5B}" type="presParOf" srcId="{072B87A4-2032-47CB-9829-99977524EFCD}" destId="{9044A343-6CD8-4736-958F-B8CB20EEFC4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6622D6-CE1F-441E-A679-3C358BBF36FB}"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C26BC64-9D4C-40FE-942E-ABD8217222A1}">
      <dgm:prSet/>
      <dgm:spPr/>
      <dgm:t>
        <a:bodyPr/>
        <a:lstStyle/>
        <a:p>
          <a:pPr>
            <a:defRPr b="1"/>
          </a:pPr>
          <a:r>
            <a:rPr lang="en-US" dirty="0"/>
            <a:t>Defenders – the odds are stacked against you</a:t>
          </a:r>
        </a:p>
      </dgm:t>
    </dgm:pt>
    <dgm:pt modelId="{30802199-5B18-4CD7-B6BD-3278A93ED4FC}" type="parTrans" cxnId="{17208C55-C108-49D3-A893-37D3660E8BEA}">
      <dgm:prSet/>
      <dgm:spPr/>
      <dgm:t>
        <a:bodyPr/>
        <a:lstStyle/>
        <a:p>
          <a:endParaRPr lang="en-US"/>
        </a:p>
      </dgm:t>
    </dgm:pt>
    <dgm:pt modelId="{4E6B53A3-A66C-43D3-BF34-BC72CDE02B50}" type="sibTrans" cxnId="{17208C55-C108-49D3-A893-37D3660E8BEA}">
      <dgm:prSet/>
      <dgm:spPr/>
      <dgm:t>
        <a:bodyPr/>
        <a:lstStyle/>
        <a:p>
          <a:endParaRPr lang="en-US"/>
        </a:p>
      </dgm:t>
    </dgm:pt>
    <dgm:pt modelId="{B49DF7A8-5C97-4D39-A807-6AB6FBCDA51F}">
      <dgm:prSet/>
      <dgm:spPr/>
      <dgm:t>
        <a:bodyPr/>
        <a:lstStyle/>
        <a:p>
          <a:r>
            <a:rPr lang="en-US" dirty="0"/>
            <a:t>Find their APT quickly! </a:t>
          </a:r>
        </a:p>
      </dgm:t>
    </dgm:pt>
    <dgm:pt modelId="{FA3DD39B-6593-4F62-A97A-9E887E7299EF}" type="parTrans" cxnId="{D85F212C-DCC8-4EE4-837A-F3FC40819819}">
      <dgm:prSet/>
      <dgm:spPr/>
      <dgm:t>
        <a:bodyPr/>
        <a:lstStyle/>
        <a:p>
          <a:endParaRPr lang="en-US"/>
        </a:p>
      </dgm:t>
    </dgm:pt>
    <dgm:pt modelId="{5AB604F1-929C-421D-9BC4-30C0298B3FCB}" type="sibTrans" cxnId="{D85F212C-DCC8-4EE4-837A-F3FC40819819}">
      <dgm:prSet/>
      <dgm:spPr/>
      <dgm:t>
        <a:bodyPr/>
        <a:lstStyle/>
        <a:p>
          <a:endParaRPr lang="en-US"/>
        </a:p>
      </dgm:t>
    </dgm:pt>
    <dgm:pt modelId="{3D94B8C2-7EBA-419A-BD6B-D7693156D0F2}">
      <dgm:prSet/>
      <dgm:spPr/>
      <dgm:t>
        <a:bodyPr/>
        <a:lstStyle/>
        <a:p>
          <a:r>
            <a:rPr lang="en-US" dirty="0"/>
            <a:t>Begin patching what the APT commonly uses</a:t>
          </a:r>
        </a:p>
      </dgm:t>
    </dgm:pt>
    <dgm:pt modelId="{70564E78-6684-4363-92E5-4930915EE915}" type="parTrans" cxnId="{D9473789-D23B-410B-B11F-93AA9E7678EA}">
      <dgm:prSet/>
      <dgm:spPr/>
      <dgm:t>
        <a:bodyPr/>
        <a:lstStyle/>
        <a:p>
          <a:endParaRPr lang="en-US"/>
        </a:p>
      </dgm:t>
    </dgm:pt>
    <dgm:pt modelId="{640B9774-1C9D-4F8D-89AF-78201FF9B7FD}" type="sibTrans" cxnId="{D9473789-D23B-410B-B11F-93AA9E7678EA}">
      <dgm:prSet/>
      <dgm:spPr/>
      <dgm:t>
        <a:bodyPr/>
        <a:lstStyle/>
        <a:p>
          <a:endParaRPr lang="en-US"/>
        </a:p>
      </dgm:t>
    </dgm:pt>
    <dgm:pt modelId="{B3DC5E95-3678-4F56-919A-5F25D8552A34}">
      <dgm:prSet/>
      <dgm:spPr/>
      <dgm:t>
        <a:bodyPr/>
        <a:lstStyle/>
        <a:p>
          <a:r>
            <a:rPr lang="en-US" dirty="0"/>
            <a:t>Patch where you have the least vulnerabilities</a:t>
          </a:r>
        </a:p>
      </dgm:t>
    </dgm:pt>
    <dgm:pt modelId="{422E887E-2C01-4753-976F-8000270140B1}" type="parTrans" cxnId="{BD79150C-4F79-4297-94C2-BAAA508B30D9}">
      <dgm:prSet/>
      <dgm:spPr/>
      <dgm:t>
        <a:bodyPr/>
        <a:lstStyle/>
        <a:p>
          <a:endParaRPr lang="en-US"/>
        </a:p>
      </dgm:t>
    </dgm:pt>
    <dgm:pt modelId="{BD55A8BC-93CF-4D55-A497-8E9AC779A368}" type="sibTrans" cxnId="{BD79150C-4F79-4297-94C2-BAAA508B30D9}">
      <dgm:prSet/>
      <dgm:spPr/>
      <dgm:t>
        <a:bodyPr/>
        <a:lstStyle/>
        <a:p>
          <a:endParaRPr lang="en-US"/>
        </a:p>
      </dgm:t>
    </dgm:pt>
    <dgm:pt modelId="{B3F1E3D6-06A8-4DCF-B5A6-7207ED75F7FA}">
      <dgm:prSet/>
      <dgm:spPr/>
      <dgm:t>
        <a:bodyPr/>
        <a:lstStyle/>
        <a:p>
          <a:r>
            <a:rPr lang="en-US" dirty="0"/>
            <a:t>Research what techniques are the most common among APTs</a:t>
          </a:r>
        </a:p>
      </dgm:t>
    </dgm:pt>
    <dgm:pt modelId="{D42B0A2D-E793-4B78-89B4-56EFC18A3D05}" type="parTrans" cxnId="{2A6F3E44-A7B7-4A87-AEA2-4CAFD81405E4}">
      <dgm:prSet/>
      <dgm:spPr/>
      <dgm:t>
        <a:bodyPr/>
        <a:lstStyle/>
        <a:p>
          <a:endParaRPr lang="en-US"/>
        </a:p>
      </dgm:t>
    </dgm:pt>
    <dgm:pt modelId="{3EC7CBC8-02B9-4D52-B3CA-665B50550082}" type="sibTrans" cxnId="{2A6F3E44-A7B7-4A87-AEA2-4CAFD81405E4}">
      <dgm:prSet/>
      <dgm:spPr/>
      <dgm:t>
        <a:bodyPr/>
        <a:lstStyle/>
        <a:p>
          <a:endParaRPr lang="en-US"/>
        </a:p>
      </dgm:t>
    </dgm:pt>
    <dgm:pt modelId="{BF970EE4-51FD-4045-B410-81865CAD00F4}">
      <dgm:prSet/>
      <dgm:spPr/>
      <dgm:t>
        <a:bodyPr/>
        <a:lstStyle/>
        <a:p>
          <a:r>
            <a:rPr lang="en-US"/>
            <a:t>Research what you want to buy next in the market</a:t>
          </a:r>
        </a:p>
      </dgm:t>
    </dgm:pt>
    <dgm:pt modelId="{0ED2A894-AB92-4C2C-B5F3-D3A5B06C97A8}" type="parTrans" cxnId="{DC72F1AA-E288-49F9-95C6-C7FA588D4992}">
      <dgm:prSet/>
      <dgm:spPr/>
      <dgm:t>
        <a:bodyPr/>
        <a:lstStyle/>
        <a:p>
          <a:endParaRPr lang="en-US"/>
        </a:p>
      </dgm:t>
    </dgm:pt>
    <dgm:pt modelId="{7088F7E9-2CC3-4158-B529-0E485E15B9F5}" type="sibTrans" cxnId="{DC72F1AA-E288-49F9-95C6-C7FA588D4992}">
      <dgm:prSet/>
      <dgm:spPr/>
      <dgm:t>
        <a:bodyPr/>
        <a:lstStyle/>
        <a:p>
          <a:endParaRPr lang="en-US"/>
        </a:p>
      </dgm:t>
    </dgm:pt>
    <dgm:pt modelId="{0946EDF2-8097-480F-9812-42D1B75CC927}">
      <dgm:prSet/>
      <dgm:spPr/>
      <dgm:t>
        <a:bodyPr/>
        <a:lstStyle/>
        <a:p>
          <a:pPr>
            <a:defRPr b="1"/>
          </a:pPr>
          <a:r>
            <a:rPr lang="en-US"/>
            <a:t>Attackers</a:t>
          </a:r>
        </a:p>
      </dgm:t>
    </dgm:pt>
    <dgm:pt modelId="{A658AE00-CE5F-41F0-BA7A-2054E2397CE4}" type="parTrans" cxnId="{5B94A227-8336-4A05-981F-4BEC43FD6EE4}">
      <dgm:prSet/>
      <dgm:spPr/>
      <dgm:t>
        <a:bodyPr/>
        <a:lstStyle/>
        <a:p>
          <a:endParaRPr lang="en-US"/>
        </a:p>
      </dgm:t>
    </dgm:pt>
    <dgm:pt modelId="{D478910E-6632-4CA1-91B1-A0D33BDC603D}" type="sibTrans" cxnId="{5B94A227-8336-4A05-981F-4BEC43FD6EE4}">
      <dgm:prSet/>
      <dgm:spPr/>
      <dgm:t>
        <a:bodyPr/>
        <a:lstStyle/>
        <a:p>
          <a:endParaRPr lang="en-US"/>
        </a:p>
      </dgm:t>
    </dgm:pt>
    <dgm:pt modelId="{1B6E191B-6C10-4420-849E-9FE7E229F57C}">
      <dgm:prSet/>
      <dgm:spPr/>
      <dgm:t>
        <a:bodyPr/>
        <a:lstStyle/>
        <a:p>
          <a:r>
            <a:rPr lang="en-US"/>
            <a:t>If you think they figured out what your APT is, hire another hacker group</a:t>
          </a:r>
        </a:p>
      </dgm:t>
    </dgm:pt>
    <dgm:pt modelId="{BB749750-BA90-483A-BF97-8E318739A674}" type="parTrans" cxnId="{5B412077-2491-490B-864E-46A70DE1C101}">
      <dgm:prSet/>
      <dgm:spPr/>
      <dgm:t>
        <a:bodyPr/>
        <a:lstStyle/>
        <a:p>
          <a:endParaRPr lang="en-US"/>
        </a:p>
      </dgm:t>
    </dgm:pt>
    <dgm:pt modelId="{D876A4EC-3BAA-4DF2-A1DC-4303161BA9FC}" type="sibTrans" cxnId="{5B412077-2491-490B-864E-46A70DE1C101}">
      <dgm:prSet/>
      <dgm:spPr/>
      <dgm:t>
        <a:bodyPr/>
        <a:lstStyle/>
        <a:p>
          <a:endParaRPr lang="en-US"/>
        </a:p>
      </dgm:t>
    </dgm:pt>
    <dgm:pt modelId="{E4AD3943-04F8-471C-A5CB-127BD32E2E98}">
      <dgm:prSet/>
      <dgm:spPr/>
      <dgm:t>
        <a:bodyPr/>
        <a:lstStyle/>
        <a:p>
          <a:r>
            <a:rPr lang="en-US"/>
            <a:t>Research the APTs before you hire them</a:t>
          </a:r>
        </a:p>
      </dgm:t>
    </dgm:pt>
    <dgm:pt modelId="{BD8264A8-14AF-4DC1-BFD5-2AA13B589CFF}" type="parTrans" cxnId="{700DD788-E7DF-4B3E-A5DD-1F26AF198393}">
      <dgm:prSet/>
      <dgm:spPr/>
      <dgm:t>
        <a:bodyPr/>
        <a:lstStyle/>
        <a:p>
          <a:endParaRPr lang="en-US"/>
        </a:p>
      </dgm:t>
    </dgm:pt>
    <dgm:pt modelId="{DF3ACE4D-2116-4581-A2FF-52150E9AC7E6}" type="sibTrans" cxnId="{700DD788-E7DF-4B3E-A5DD-1F26AF198393}">
      <dgm:prSet/>
      <dgm:spPr/>
      <dgm:t>
        <a:bodyPr/>
        <a:lstStyle/>
        <a:p>
          <a:endParaRPr lang="en-US"/>
        </a:p>
      </dgm:t>
    </dgm:pt>
    <dgm:pt modelId="{8554C683-B4A4-4361-AE42-8534C9641F90}">
      <dgm:prSet/>
      <dgm:spPr/>
      <dgm:t>
        <a:bodyPr/>
        <a:lstStyle/>
        <a:p>
          <a:r>
            <a:rPr lang="en-US"/>
            <a:t>Research what you want to buy next in the market</a:t>
          </a:r>
        </a:p>
      </dgm:t>
    </dgm:pt>
    <dgm:pt modelId="{8A658810-ED37-474E-B604-0CD18314D367}" type="parTrans" cxnId="{14C92D81-E61E-4B14-94D4-FA9EBEEC113C}">
      <dgm:prSet/>
      <dgm:spPr/>
      <dgm:t>
        <a:bodyPr/>
        <a:lstStyle/>
        <a:p>
          <a:endParaRPr lang="en-US"/>
        </a:p>
      </dgm:t>
    </dgm:pt>
    <dgm:pt modelId="{DC92E959-F243-4BBC-AA70-7A3A85DB3309}" type="sibTrans" cxnId="{14C92D81-E61E-4B14-94D4-FA9EBEEC113C}">
      <dgm:prSet/>
      <dgm:spPr/>
      <dgm:t>
        <a:bodyPr/>
        <a:lstStyle/>
        <a:p>
          <a:endParaRPr lang="en-US"/>
        </a:p>
      </dgm:t>
    </dgm:pt>
    <dgm:pt modelId="{5616C683-2C8B-4371-905B-47A03D872F5F}" type="pres">
      <dgm:prSet presAssocID="{406622D6-CE1F-441E-A679-3C358BBF36FB}" presName="root" presStyleCnt="0">
        <dgm:presLayoutVars>
          <dgm:dir/>
          <dgm:resizeHandles val="exact"/>
        </dgm:presLayoutVars>
      </dgm:prSet>
      <dgm:spPr/>
    </dgm:pt>
    <dgm:pt modelId="{CB65BD41-9E58-4B19-8B11-6A8F4E005790}" type="pres">
      <dgm:prSet presAssocID="{2C26BC64-9D4C-40FE-942E-ABD8217222A1}" presName="compNode" presStyleCnt="0"/>
      <dgm:spPr/>
    </dgm:pt>
    <dgm:pt modelId="{432BE73D-3B37-43B7-ACA8-57DAAECC704A}" type="pres">
      <dgm:prSet presAssocID="{2C26BC64-9D4C-40FE-942E-ABD8217222A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346C741D-9ED2-4EAA-B05B-424EA0751CF4}" type="pres">
      <dgm:prSet presAssocID="{2C26BC64-9D4C-40FE-942E-ABD8217222A1}" presName="iconSpace" presStyleCnt="0"/>
      <dgm:spPr/>
    </dgm:pt>
    <dgm:pt modelId="{98DF9EE4-6E04-4E1C-A2A3-86965410365A}" type="pres">
      <dgm:prSet presAssocID="{2C26BC64-9D4C-40FE-942E-ABD8217222A1}" presName="parTx" presStyleLbl="revTx" presStyleIdx="0" presStyleCnt="4">
        <dgm:presLayoutVars>
          <dgm:chMax val="0"/>
          <dgm:chPref val="0"/>
        </dgm:presLayoutVars>
      </dgm:prSet>
      <dgm:spPr/>
    </dgm:pt>
    <dgm:pt modelId="{D9474A1E-5227-4D0A-A244-23B549ABA81B}" type="pres">
      <dgm:prSet presAssocID="{2C26BC64-9D4C-40FE-942E-ABD8217222A1}" presName="txSpace" presStyleCnt="0"/>
      <dgm:spPr/>
    </dgm:pt>
    <dgm:pt modelId="{61046D92-E625-4F4A-878C-A73B680EBD88}" type="pres">
      <dgm:prSet presAssocID="{2C26BC64-9D4C-40FE-942E-ABD8217222A1}" presName="desTx" presStyleLbl="revTx" presStyleIdx="1" presStyleCnt="4">
        <dgm:presLayoutVars/>
      </dgm:prSet>
      <dgm:spPr/>
    </dgm:pt>
    <dgm:pt modelId="{CE81A316-3FD9-4C7F-B73D-7EFE4EB5EFEF}" type="pres">
      <dgm:prSet presAssocID="{4E6B53A3-A66C-43D3-BF34-BC72CDE02B50}" presName="sibTrans" presStyleCnt="0"/>
      <dgm:spPr/>
    </dgm:pt>
    <dgm:pt modelId="{4E7A0D1D-6A23-4431-B6F9-EAF6643C571C}" type="pres">
      <dgm:prSet presAssocID="{0946EDF2-8097-480F-9812-42D1B75CC927}" presName="compNode" presStyleCnt="0"/>
      <dgm:spPr/>
    </dgm:pt>
    <dgm:pt modelId="{CA7D91F6-5343-4F12-8D41-F0BE62E7BE6D}" type="pres">
      <dgm:prSet presAssocID="{0946EDF2-8097-480F-9812-42D1B75CC92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AC0FF1F0-27CA-496F-B91E-2CD558B13198}" type="pres">
      <dgm:prSet presAssocID="{0946EDF2-8097-480F-9812-42D1B75CC927}" presName="iconSpace" presStyleCnt="0"/>
      <dgm:spPr/>
    </dgm:pt>
    <dgm:pt modelId="{BC525E3E-9722-43F8-98F7-3E6BF55626D3}" type="pres">
      <dgm:prSet presAssocID="{0946EDF2-8097-480F-9812-42D1B75CC927}" presName="parTx" presStyleLbl="revTx" presStyleIdx="2" presStyleCnt="4">
        <dgm:presLayoutVars>
          <dgm:chMax val="0"/>
          <dgm:chPref val="0"/>
        </dgm:presLayoutVars>
      </dgm:prSet>
      <dgm:spPr/>
    </dgm:pt>
    <dgm:pt modelId="{C38C2EF5-0E08-4853-85C2-A5703AA601D3}" type="pres">
      <dgm:prSet presAssocID="{0946EDF2-8097-480F-9812-42D1B75CC927}" presName="txSpace" presStyleCnt="0"/>
      <dgm:spPr/>
    </dgm:pt>
    <dgm:pt modelId="{1B412968-D236-42AF-8C01-B5C2E62F0317}" type="pres">
      <dgm:prSet presAssocID="{0946EDF2-8097-480F-9812-42D1B75CC927}" presName="desTx" presStyleLbl="revTx" presStyleIdx="3" presStyleCnt="4">
        <dgm:presLayoutVars/>
      </dgm:prSet>
      <dgm:spPr/>
    </dgm:pt>
  </dgm:ptLst>
  <dgm:cxnLst>
    <dgm:cxn modelId="{BD79150C-4F79-4297-94C2-BAAA508B30D9}" srcId="{2C26BC64-9D4C-40FE-942E-ABD8217222A1}" destId="{B3DC5E95-3678-4F56-919A-5F25D8552A34}" srcOrd="2" destOrd="0" parTransId="{422E887E-2C01-4753-976F-8000270140B1}" sibTransId="{BD55A8BC-93CF-4D55-A497-8E9AC779A368}"/>
    <dgm:cxn modelId="{902E231D-2A1E-4BAC-8983-B8F6E746EC77}" type="presOf" srcId="{1B6E191B-6C10-4420-849E-9FE7E229F57C}" destId="{1B412968-D236-42AF-8C01-B5C2E62F0317}" srcOrd="0" destOrd="0" presId="urn:microsoft.com/office/officeart/2018/5/layout/CenteredIconLabelDescriptionList"/>
    <dgm:cxn modelId="{3E5B471F-1C0F-44FA-94C3-6933EBE6F911}" type="presOf" srcId="{B49DF7A8-5C97-4D39-A807-6AB6FBCDA51F}" destId="{61046D92-E625-4F4A-878C-A73B680EBD88}" srcOrd="0" destOrd="0" presId="urn:microsoft.com/office/officeart/2018/5/layout/CenteredIconLabelDescriptionList"/>
    <dgm:cxn modelId="{5B94A227-8336-4A05-981F-4BEC43FD6EE4}" srcId="{406622D6-CE1F-441E-A679-3C358BBF36FB}" destId="{0946EDF2-8097-480F-9812-42D1B75CC927}" srcOrd="1" destOrd="0" parTransId="{A658AE00-CE5F-41F0-BA7A-2054E2397CE4}" sibTransId="{D478910E-6632-4CA1-91B1-A0D33BDC603D}"/>
    <dgm:cxn modelId="{D85F212C-DCC8-4EE4-837A-F3FC40819819}" srcId="{2C26BC64-9D4C-40FE-942E-ABD8217222A1}" destId="{B49DF7A8-5C97-4D39-A807-6AB6FBCDA51F}" srcOrd="0" destOrd="0" parTransId="{FA3DD39B-6593-4F62-A97A-9E887E7299EF}" sibTransId="{5AB604F1-929C-421D-9BC4-30C0298B3FCB}"/>
    <dgm:cxn modelId="{81E06D3E-2A18-4A0C-9A52-B372617F2B5D}" type="presOf" srcId="{B3DC5E95-3678-4F56-919A-5F25D8552A34}" destId="{61046D92-E625-4F4A-878C-A73B680EBD88}" srcOrd="0" destOrd="2" presId="urn:microsoft.com/office/officeart/2018/5/layout/CenteredIconLabelDescriptionList"/>
    <dgm:cxn modelId="{2A6F3E44-A7B7-4A87-AEA2-4CAFD81405E4}" srcId="{2C26BC64-9D4C-40FE-942E-ABD8217222A1}" destId="{B3F1E3D6-06A8-4DCF-B5A6-7207ED75F7FA}" srcOrd="3" destOrd="0" parTransId="{D42B0A2D-E793-4B78-89B4-56EFC18A3D05}" sibTransId="{3EC7CBC8-02B9-4D52-B3CA-665B50550082}"/>
    <dgm:cxn modelId="{AD27B067-CF9B-4650-B9DB-15B5D3D03611}" type="presOf" srcId="{BF970EE4-51FD-4045-B410-81865CAD00F4}" destId="{61046D92-E625-4F4A-878C-A73B680EBD88}" srcOrd="0" destOrd="4" presId="urn:microsoft.com/office/officeart/2018/5/layout/CenteredIconLabelDescriptionList"/>
    <dgm:cxn modelId="{52BA6453-AEAC-4B8C-8626-97AC070F5CB3}" type="presOf" srcId="{0946EDF2-8097-480F-9812-42D1B75CC927}" destId="{BC525E3E-9722-43F8-98F7-3E6BF55626D3}" srcOrd="0" destOrd="0" presId="urn:microsoft.com/office/officeart/2018/5/layout/CenteredIconLabelDescriptionList"/>
    <dgm:cxn modelId="{17208C55-C108-49D3-A893-37D3660E8BEA}" srcId="{406622D6-CE1F-441E-A679-3C358BBF36FB}" destId="{2C26BC64-9D4C-40FE-942E-ABD8217222A1}" srcOrd="0" destOrd="0" parTransId="{30802199-5B18-4CD7-B6BD-3278A93ED4FC}" sibTransId="{4E6B53A3-A66C-43D3-BF34-BC72CDE02B50}"/>
    <dgm:cxn modelId="{5B412077-2491-490B-864E-46A70DE1C101}" srcId="{0946EDF2-8097-480F-9812-42D1B75CC927}" destId="{1B6E191B-6C10-4420-849E-9FE7E229F57C}" srcOrd="0" destOrd="0" parTransId="{BB749750-BA90-483A-BF97-8E318739A674}" sibTransId="{D876A4EC-3BAA-4DF2-A1DC-4303161BA9FC}"/>
    <dgm:cxn modelId="{14C92D81-E61E-4B14-94D4-FA9EBEEC113C}" srcId="{0946EDF2-8097-480F-9812-42D1B75CC927}" destId="{8554C683-B4A4-4361-AE42-8534C9641F90}" srcOrd="2" destOrd="0" parTransId="{8A658810-ED37-474E-B604-0CD18314D367}" sibTransId="{DC92E959-F243-4BBC-AA70-7A3A85DB3309}"/>
    <dgm:cxn modelId="{0CD9E581-242D-44EF-843E-456E10C81621}" type="presOf" srcId="{406622D6-CE1F-441E-A679-3C358BBF36FB}" destId="{5616C683-2C8B-4371-905B-47A03D872F5F}" srcOrd="0" destOrd="0" presId="urn:microsoft.com/office/officeart/2018/5/layout/CenteredIconLabelDescriptionList"/>
    <dgm:cxn modelId="{EDF92286-3AB7-4357-9EB6-B3E020F13D03}" type="presOf" srcId="{8554C683-B4A4-4361-AE42-8534C9641F90}" destId="{1B412968-D236-42AF-8C01-B5C2E62F0317}" srcOrd="0" destOrd="2" presId="urn:microsoft.com/office/officeart/2018/5/layout/CenteredIconLabelDescriptionList"/>
    <dgm:cxn modelId="{700DD788-E7DF-4B3E-A5DD-1F26AF198393}" srcId="{0946EDF2-8097-480F-9812-42D1B75CC927}" destId="{E4AD3943-04F8-471C-A5CB-127BD32E2E98}" srcOrd="1" destOrd="0" parTransId="{BD8264A8-14AF-4DC1-BFD5-2AA13B589CFF}" sibTransId="{DF3ACE4D-2116-4581-A2FF-52150E9AC7E6}"/>
    <dgm:cxn modelId="{D9473789-D23B-410B-B11F-93AA9E7678EA}" srcId="{2C26BC64-9D4C-40FE-942E-ABD8217222A1}" destId="{3D94B8C2-7EBA-419A-BD6B-D7693156D0F2}" srcOrd="1" destOrd="0" parTransId="{70564E78-6684-4363-92E5-4930915EE915}" sibTransId="{640B9774-1C9D-4F8D-89AF-78201FF9B7FD}"/>
    <dgm:cxn modelId="{042EA9A3-10CF-4ECF-BDD2-8D6D46A0E22F}" type="presOf" srcId="{2C26BC64-9D4C-40FE-942E-ABD8217222A1}" destId="{98DF9EE4-6E04-4E1C-A2A3-86965410365A}" srcOrd="0" destOrd="0" presId="urn:microsoft.com/office/officeart/2018/5/layout/CenteredIconLabelDescriptionList"/>
    <dgm:cxn modelId="{DC72F1AA-E288-49F9-95C6-C7FA588D4992}" srcId="{2C26BC64-9D4C-40FE-942E-ABD8217222A1}" destId="{BF970EE4-51FD-4045-B410-81865CAD00F4}" srcOrd="4" destOrd="0" parTransId="{0ED2A894-AB92-4C2C-B5F3-D3A5B06C97A8}" sibTransId="{7088F7E9-2CC3-4158-B529-0E485E15B9F5}"/>
    <dgm:cxn modelId="{571E4EB6-0AEB-497F-9712-A663A187A8F3}" type="presOf" srcId="{B3F1E3D6-06A8-4DCF-B5A6-7207ED75F7FA}" destId="{61046D92-E625-4F4A-878C-A73B680EBD88}" srcOrd="0" destOrd="3" presId="urn:microsoft.com/office/officeart/2018/5/layout/CenteredIconLabelDescriptionList"/>
    <dgm:cxn modelId="{8078FDE4-8DE3-48F2-8625-91777AD82EFB}" type="presOf" srcId="{3D94B8C2-7EBA-419A-BD6B-D7693156D0F2}" destId="{61046D92-E625-4F4A-878C-A73B680EBD88}" srcOrd="0" destOrd="1" presId="urn:microsoft.com/office/officeart/2018/5/layout/CenteredIconLabelDescriptionList"/>
    <dgm:cxn modelId="{FEAD54E6-5C6D-40FA-B2F3-17FC6581BD8D}" type="presOf" srcId="{E4AD3943-04F8-471C-A5CB-127BD32E2E98}" destId="{1B412968-D236-42AF-8C01-B5C2E62F0317}" srcOrd="0" destOrd="1" presId="urn:microsoft.com/office/officeart/2018/5/layout/CenteredIconLabelDescriptionList"/>
    <dgm:cxn modelId="{1DF0A0BC-FA37-4D64-88C9-C7ECE7AB744D}" type="presParOf" srcId="{5616C683-2C8B-4371-905B-47A03D872F5F}" destId="{CB65BD41-9E58-4B19-8B11-6A8F4E005790}" srcOrd="0" destOrd="0" presId="urn:microsoft.com/office/officeart/2018/5/layout/CenteredIconLabelDescriptionList"/>
    <dgm:cxn modelId="{FC1CEAE2-257C-46C1-BB92-176355804C76}" type="presParOf" srcId="{CB65BD41-9E58-4B19-8B11-6A8F4E005790}" destId="{432BE73D-3B37-43B7-ACA8-57DAAECC704A}" srcOrd="0" destOrd="0" presId="urn:microsoft.com/office/officeart/2018/5/layout/CenteredIconLabelDescriptionList"/>
    <dgm:cxn modelId="{E77CFE23-7ACD-41C1-9C36-029CA5D13862}" type="presParOf" srcId="{CB65BD41-9E58-4B19-8B11-6A8F4E005790}" destId="{346C741D-9ED2-4EAA-B05B-424EA0751CF4}" srcOrd="1" destOrd="0" presId="urn:microsoft.com/office/officeart/2018/5/layout/CenteredIconLabelDescriptionList"/>
    <dgm:cxn modelId="{05543AB2-9744-42AA-AB20-667E8D12693C}" type="presParOf" srcId="{CB65BD41-9E58-4B19-8B11-6A8F4E005790}" destId="{98DF9EE4-6E04-4E1C-A2A3-86965410365A}" srcOrd="2" destOrd="0" presId="urn:microsoft.com/office/officeart/2018/5/layout/CenteredIconLabelDescriptionList"/>
    <dgm:cxn modelId="{CE70F1C4-F8FC-43B2-B165-CA2905A0A981}" type="presParOf" srcId="{CB65BD41-9E58-4B19-8B11-6A8F4E005790}" destId="{D9474A1E-5227-4D0A-A244-23B549ABA81B}" srcOrd="3" destOrd="0" presId="urn:microsoft.com/office/officeart/2018/5/layout/CenteredIconLabelDescriptionList"/>
    <dgm:cxn modelId="{15E7C009-E7F6-4450-A059-690922043F1D}" type="presParOf" srcId="{CB65BD41-9E58-4B19-8B11-6A8F4E005790}" destId="{61046D92-E625-4F4A-878C-A73B680EBD88}" srcOrd="4" destOrd="0" presId="urn:microsoft.com/office/officeart/2018/5/layout/CenteredIconLabelDescriptionList"/>
    <dgm:cxn modelId="{4B73433C-BBF9-4BCC-A80D-E07FC58FD66F}" type="presParOf" srcId="{5616C683-2C8B-4371-905B-47A03D872F5F}" destId="{CE81A316-3FD9-4C7F-B73D-7EFE4EB5EFEF}" srcOrd="1" destOrd="0" presId="urn:microsoft.com/office/officeart/2018/5/layout/CenteredIconLabelDescriptionList"/>
    <dgm:cxn modelId="{A643FDD4-2408-41A3-99FF-FAFE44E2CE70}" type="presParOf" srcId="{5616C683-2C8B-4371-905B-47A03D872F5F}" destId="{4E7A0D1D-6A23-4431-B6F9-EAF6643C571C}" srcOrd="2" destOrd="0" presId="urn:microsoft.com/office/officeart/2018/5/layout/CenteredIconLabelDescriptionList"/>
    <dgm:cxn modelId="{F0D0B040-31EA-40B5-9BE3-098DF0E5BBA4}" type="presParOf" srcId="{4E7A0D1D-6A23-4431-B6F9-EAF6643C571C}" destId="{CA7D91F6-5343-4F12-8D41-F0BE62E7BE6D}" srcOrd="0" destOrd="0" presId="urn:microsoft.com/office/officeart/2018/5/layout/CenteredIconLabelDescriptionList"/>
    <dgm:cxn modelId="{1DBCCE2A-6BFC-4948-B175-6D0052D37DB9}" type="presParOf" srcId="{4E7A0D1D-6A23-4431-B6F9-EAF6643C571C}" destId="{AC0FF1F0-27CA-496F-B91E-2CD558B13198}" srcOrd="1" destOrd="0" presId="urn:microsoft.com/office/officeart/2018/5/layout/CenteredIconLabelDescriptionList"/>
    <dgm:cxn modelId="{BA2FB016-C718-4083-B677-44F12EE6CC30}" type="presParOf" srcId="{4E7A0D1D-6A23-4431-B6F9-EAF6643C571C}" destId="{BC525E3E-9722-43F8-98F7-3E6BF55626D3}" srcOrd="2" destOrd="0" presId="urn:microsoft.com/office/officeart/2018/5/layout/CenteredIconLabelDescriptionList"/>
    <dgm:cxn modelId="{804FC36B-8C43-4F88-8E09-0003A8C9C0C8}" type="presParOf" srcId="{4E7A0D1D-6A23-4431-B6F9-EAF6643C571C}" destId="{C38C2EF5-0E08-4853-85C2-A5703AA601D3}" srcOrd="3" destOrd="0" presId="urn:microsoft.com/office/officeart/2018/5/layout/CenteredIconLabelDescriptionList"/>
    <dgm:cxn modelId="{6703DB25-6D22-4799-957D-0966A1F77591}" type="presParOf" srcId="{4E7A0D1D-6A23-4431-B6F9-EAF6643C571C}" destId="{1B412968-D236-42AF-8C01-B5C2E62F031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671E2-C4D2-45BB-AC2B-8BBC68B11925}">
      <dsp:nvSpPr>
        <dsp:cNvPr id="0" name=""/>
        <dsp:cNvSpPr/>
      </dsp:nvSpPr>
      <dsp:spPr>
        <a:xfrm>
          <a:off x="562927"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EBE13-6510-4395-A61F-8FFEC0F4DC8F}">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D2F438-F8BB-4392-AD2D-3EFE389BE659}">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Learn about MITRE ATT&amp;CK Framework</a:t>
          </a:r>
        </a:p>
      </dsp:txBody>
      <dsp:txXfrm>
        <a:off x="100682" y="2684598"/>
        <a:ext cx="2370489" cy="720000"/>
      </dsp:txXfrm>
    </dsp:sp>
    <dsp:sp modelId="{ACAD4AB8-3B14-404A-AF19-3CD5422A57DC}">
      <dsp:nvSpPr>
        <dsp:cNvPr id="0" name=""/>
        <dsp:cNvSpPr/>
      </dsp:nvSpPr>
      <dsp:spPr>
        <a:xfrm>
          <a:off x="3348252"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DF0BA-7023-45E4-9361-D16A9A1638FD}">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FC6E4A-A5EA-413C-8058-EF0F7174D671}">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Understand APTs and their TTPs</a:t>
          </a:r>
        </a:p>
      </dsp:txBody>
      <dsp:txXfrm>
        <a:off x="2886007" y="2684598"/>
        <a:ext cx="2370489" cy="720000"/>
      </dsp:txXfrm>
    </dsp:sp>
    <dsp:sp modelId="{297FD075-7732-4FD8-B11B-92BDB3E64112}">
      <dsp:nvSpPr>
        <dsp:cNvPr id="0" name=""/>
        <dsp:cNvSpPr/>
      </dsp:nvSpPr>
      <dsp:spPr>
        <a:xfrm>
          <a:off x="6133577"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9DB51B-8A53-4BE1-88A6-F9EDF3A07E8F}">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AEA622-C8BD-4F0F-AB61-B2B5B8B5FF76}">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Understand how this can help an organization</a:t>
          </a:r>
        </a:p>
      </dsp:txBody>
      <dsp:txXfrm>
        <a:off x="5671332" y="2684598"/>
        <a:ext cx="2370489" cy="720000"/>
      </dsp:txXfrm>
    </dsp:sp>
    <dsp:sp modelId="{2DF420E9-FB83-462D-BCDC-43D5CA77CD28}">
      <dsp:nvSpPr>
        <dsp:cNvPr id="0" name=""/>
        <dsp:cNvSpPr/>
      </dsp:nvSpPr>
      <dsp:spPr>
        <a:xfrm>
          <a:off x="8918902" y="788206"/>
          <a:ext cx="1445998" cy="14459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751751-9761-4464-A1C4-7BF13AFA5EA4}">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61A8AB-534B-4966-AEBD-CE47DCD0A0A0}">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Enjoy</a:t>
          </a:r>
        </a:p>
      </dsp:txBody>
      <dsp:txXfrm>
        <a:off x="8456657" y="2684598"/>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CE302-B554-408F-8BDF-A8E611A2F44F}">
      <dsp:nvSpPr>
        <dsp:cNvPr id="0" name=""/>
        <dsp:cNvSpPr/>
      </dsp:nvSpPr>
      <dsp:spPr>
        <a:xfrm>
          <a:off x="0" y="1409"/>
          <a:ext cx="10515600" cy="600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143C0-9B59-496F-B9D8-4F88DA5591EA}">
      <dsp:nvSpPr>
        <dsp:cNvPr id="0" name=""/>
        <dsp:cNvSpPr/>
      </dsp:nvSpPr>
      <dsp:spPr>
        <a:xfrm>
          <a:off x="181696" y="136555"/>
          <a:ext cx="330356" cy="3303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FE63A0-9BFE-4157-9BED-615F8AC43B8A}">
      <dsp:nvSpPr>
        <dsp:cNvPr id="0" name=""/>
        <dsp:cNvSpPr/>
      </dsp:nvSpPr>
      <dsp:spPr>
        <a:xfrm>
          <a:off x="693749" y="1409"/>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Your boss has super admin privileges and the companies defense is evaded because the defenses believe that this is expected actions done by the user.</a:t>
          </a:r>
        </a:p>
      </dsp:txBody>
      <dsp:txXfrm>
        <a:off x="693749" y="1409"/>
        <a:ext cx="9821850" cy="600648"/>
      </dsp:txXfrm>
    </dsp:sp>
    <dsp:sp modelId="{4FB1A07A-BBC3-44C4-86B5-BB463211000E}">
      <dsp:nvSpPr>
        <dsp:cNvPr id="0" name=""/>
        <dsp:cNvSpPr/>
      </dsp:nvSpPr>
      <dsp:spPr>
        <a:xfrm>
          <a:off x="0" y="752220"/>
          <a:ext cx="10515600" cy="600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DF6CC0-C849-43D1-989E-2E3B74EB0AD5}">
      <dsp:nvSpPr>
        <dsp:cNvPr id="0" name=""/>
        <dsp:cNvSpPr/>
      </dsp:nvSpPr>
      <dsp:spPr>
        <a:xfrm>
          <a:off x="181696" y="887366"/>
          <a:ext cx="330356" cy="3303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FC2EF-C9B0-41DA-A75B-C7953243D420}">
      <dsp:nvSpPr>
        <dsp:cNvPr id="0" name=""/>
        <dsp:cNvSpPr/>
      </dsp:nvSpPr>
      <dsp:spPr>
        <a:xfrm>
          <a:off x="693749" y="752220"/>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Since you are on an administrator account, you access the password stores and start cracking the hashed passwords.</a:t>
          </a:r>
        </a:p>
      </dsp:txBody>
      <dsp:txXfrm>
        <a:off x="693749" y="752220"/>
        <a:ext cx="9821850" cy="600648"/>
      </dsp:txXfrm>
    </dsp:sp>
    <dsp:sp modelId="{C078D661-7C21-432F-AB66-27375835AB9B}">
      <dsp:nvSpPr>
        <dsp:cNvPr id="0" name=""/>
        <dsp:cNvSpPr/>
      </dsp:nvSpPr>
      <dsp:spPr>
        <a:xfrm>
          <a:off x="0" y="1503031"/>
          <a:ext cx="10515600" cy="600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7EB1FE-2420-44CD-A476-5DCA22DE5FD9}">
      <dsp:nvSpPr>
        <dsp:cNvPr id="0" name=""/>
        <dsp:cNvSpPr/>
      </dsp:nvSpPr>
      <dsp:spPr>
        <a:xfrm>
          <a:off x="181696" y="1638177"/>
          <a:ext cx="330356" cy="3303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3FACF7-F1CC-4E65-A224-EB3952A5B401}">
      <dsp:nvSpPr>
        <dsp:cNvPr id="0" name=""/>
        <dsp:cNvSpPr/>
      </dsp:nvSpPr>
      <dsp:spPr>
        <a:xfrm>
          <a:off x="693749" y="1503031"/>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a:t>You discover their cloud infrastructure and begin using the passwords you cracked to login to their cloud accounts.</a:t>
          </a:r>
        </a:p>
      </dsp:txBody>
      <dsp:txXfrm>
        <a:off x="693749" y="1503031"/>
        <a:ext cx="9821850" cy="600648"/>
      </dsp:txXfrm>
    </dsp:sp>
    <dsp:sp modelId="{83B8D558-2AAA-4334-9D0F-93416FDE0554}">
      <dsp:nvSpPr>
        <dsp:cNvPr id="0" name=""/>
        <dsp:cNvSpPr/>
      </dsp:nvSpPr>
      <dsp:spPr>
        <a:xfrm>
          <a:off x="0" y="2253843"/>
          <a:ext cx="10515600" cy="600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043A22-AB90-4E5E-A626-7A100639C910}">
      <dsp:nvSpPr>
        <dsp:cNvPr id="0" name=""/>
        <dsp:cNvSpPr/>
      </dsp:nvSpPr>
      <dsp:spPr>
        <a:xfrm>
          <a:off x="181696" y="2388989"/>
          <a:ext cx="330356" cy="3303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EEC6CB-4228-491E-8275-B8AB46C1C742}">
      <dsp:nvSpPr>
        <dsp:cNvPr id="0" name=""/>
        <dsp:cNvSpPr/>
      </dsp:nvSpPr>
      <dsp:spPr>
        <a:xfrm>
          <a:off x="693749" y="2253843"/>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dirty="0"/>
            <a:t>You begin collecting all their financial data that is stored in the cloud.</a:t>
          </a:r>
        </a:p>
      </dsp:txBody>
      <dsp:txXfrm>
        <a:off x="693749" y="2253843"/>
        <a:ext cx="9821850" cy="600648"/>
      </dsp:txXfrm>
    </dsp:sp>
    <dsp:sp modelId="{57A25BF7-B58E-483F-AB8B-D2834D82D438}">
      <dsp:nvSpPr>
        <dsp:cNvPr id="0" name=""/>
        <dsp:cNvSpPr/>
      </dsp:nvSpPr>
      <dsp:spPr>
        <a:xfrm>
          <a:off x="0" y="3004654"/>
          <a:ext cx="10515600" cy="6006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22D7FC-1A4D-4734-B420-B9B9586EAD2F}">
      <dsp:nvSpPr>
        <dsp:cNvPr id="0" name=""/>
        <dsp:cNvSpPr/>
      </dsp:nvSpPr>
      <dsp:spPr>
        <a:xfrm>
          <a:off x="181696" y="3139800"/>
          <a:ext cx="330356" cy="3303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2FA673-D020-492D-8006-0EC7E3A4C33C}">
      <dsp:nvSpPr>
        <dsp:cNvPr id="0" name=""/>
        <dsp:cNvSpPr/>
      </dsp:nvSpPr>
      <dsp:spPr>
        <a:xfrm>
          <a:off x="693749" y="3004654"/>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dirty="0"/>
            <a:t>You setup a channel that encrypts the data and allows you to send the data to you and your hacker buddies.</a:t>
          </a:r>
        </a:p>
      </dsp:txBody>
      <dsp:txXfrm>
        <a:off x="693749" y="3004654"/>
        <a:ext cx="9821850" cy="600648"/>
      </dsp:txXfrm>
    </dsp:sp>
    <dsp:sp modelId="{A5BEF472-F3BD-4FB1-A717-9AD636845D22}">
      <dsp:nvSpPr>
        <dsp:cNvPr id="0" name=""/>
        <dsp:cNvSpPr/>
      </dsp:nvSpPr>
      <dsp:spPr>
        <a:xfrm>
          <a:off x="0" y="3755465"/>
          <a:ext cx="10515600" cy="600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191D3-E27C-4ABF-B0A9-769CAF3F4466}">
      <dsp:nvSpPr>
        <dsp:cNvPr id="0" name=""/>
        <dsp:cNvSpPr/>
      </dsp:nvSpPr>
      <dsp:spPr>
        <a:xfrm>
          <a:off x="181696" y="3890611"/>
          <a:ext cx="330356" cy="3303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3E442B-FE75-4E48-B3FD-022AE1AFC09C}">
      <dsp:nvSpPr>
        <dsp:cNvPr id="0" name=""/>
        <dsp:cNvSpPr/>
      </dsp:nvSpPr>
      <dsp:spPr>
        <a:xfrm>
          <a:off x="693749" y="3755465"/>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kern="1200" dirty="0"/>
            <a:t>You use your new found financial data to steal their money and commit fraud</a:t>
          </a:r>
        </a:p>
      </dsp:txBody>
      <dsp:txXfrm>
        <a:off x="693749" y="3755465"/>
        <a:ext cx="9821850" cy="600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58A6F-F616-4107-8C51-E7A8118AAE77}">
      <dsp:nvSpPr>
        <dsp:cNvPr id="0" name=""/>
        <dsp:cNvSpPr/>
      </dsp:nvSpPr>
      <dsp:spPr>
        <a:xfrm>
          <a:off x="3068" y="837769"/>
          <a:ext cx="1630103" cy="46983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Tool Researcher(s) </a:t>
          </a:r>
        </a:p>
      </dsp:txBody>
      <dsp:txXfrm>
        <a:off x="3068" y="837769"/>
        <a:ext cx="1630103" cy="469839"/>
      </dsp:txXfrm>
    </dsp:sp>
    <dsp:sp modelId="{4A2B4CF8-47BE-4D1B-8B3D-5E44DF2C6AF0}">
      <dsp:nvSpPr>
        <dsp:cNvPr id="0" name=""/>
        <dsp:cNvSpPr/>
      </dsp:nvSpPr>
      <dsp:spPr>
        <a:xfrm>
          <a:off x="3068" y="1307608"/>
          <a:ext cx="1630103" cy="204742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Research attacks/defense cards for the MITRE ATT&amp;CK TTP</a:t>
          </a:r>
        </a:p>
      </dsp:txBody>
      <dsp:txXfrm>
        <a:off x="3068" y="1307608"/>
        <a:ext cx="1630103" cy="2047426"/>
      </dsp:txXfrm>
    </dsp:sp>
    <dsp:sp modelId="{8AA7FD16-5CDB-4729-8096-573E82C71757}">
      <dsp:nvSpPr>
        <dsp:cNvPr id="0" name=""/>
        <dsp:cNvSpPr/>
      </dsp:nvSpPr>
      <dsp:spPr>
        <a:xfrm>
          <a:off x="1861385" y="837769"/>
          <a:ext cx="1630103" cy="469839"/>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Decision Maker</a:t>
          </a:r>
        </a:p>
      </dsp:txBody>
      <dsp:txXfrm>
        <a:off x="1861385" y="837769"/>
        <a:ext cx="1630103" cy="469839"/>
      </dsp:txXfrm>
    </dsp:sp>
    <dsp:sp modelId="{0EB6F925-8806-467E-A57C-451CADF0D87F}">
      <dsp:nvSpPr>
        <dsp:cNvPr id="0" name=""/>
        <dsp:cNvSpPr/>
      </dsp:nvSpPr>
      <dsp:spPr>
        <a:xfrm>
          <a:off x="1861385" y="1307608"/>
          <a:ext cx="1630103" cy="2047426"/>
        </a:xfrm>
        <a:prstGeom prst="rect">
          <a:avLst/>
        </a:prstGeom>
        <a:solidFill>
          <a:schemeClr val="accent2">
            <a:tint val="40000"/>
            <a:alpha val="90000"/>
            <a:hueOff val="-169845"/>
            <a:satOff val="-15069"/>
            <a:lumOff val="-154"/>
            <a:alphaOff val="0"/>
          </a:schemeClr>
        </a:solidFill>
        <a:ln w="12700" cap="flat" cmpd="sng" algn="ctr">
          <a:solidFill>
            <a:schemeClr val="accent2">
              <a:tint val="40000"/>
              <a:alpha val="90000"/>
              <a:hueOff val="-169845"/>
              <a:satOff val="-15069"/>
              <a:lumOff val="-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Make the final decision, especially when time is tight</a:t>
          </a:r>
        </a:p>
      </dsp:txBody>
      <dsp:txXfrm>
        <a:off x="1861385" y="1307608"/>
        <a:ext cx="1630103" cy="2047426"/>
      </dsp:txXfrm>
    </dsp:sp>
    <dsp:sp modelId="{164427F5-F61A-4037-ACCC-03CE802A174E}">
      <dsp:nvSpPr>
        <dsp:cNvPr id="0" name=""/>
        <dsp:cNvSpPr/>
      </dsp:nvSpPr>
      <dsp:spPr>
        <a:xfrm>
          <a:off x="3719703" y="837769"/>
          <a:ext cx="1630103" cy="469839"/>
        </a:xfrm>
        <a:prstGeom prst="rect">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Tracker</a:t>
          </a:r>
        </a:p>
      </dsp:txBody>
      <dsp:txXfrm>
        <a:off x="3719703" y="837769"/>
        <a:ext cx="1630103" cy="469839"/>
      </dsp:txXfrm>
    </dsp:sp>
    <dsp:sp modelId="{2440CDF4-FD76-4A2F-A408-C4F9AA8A5450}">
      <dsp:nvSpPr>
        <dsp:cNvPr id="0" name=""/>
        <dsp:cNvSpPr/>
      </dsp:nvSpPr>
      <dsp:spPr>
        <a:xfrm>
          <a:off x="3719703" y="1307608"/>
          <a:ext cx="1630103" cy="2047426"/>
        </a:xfrm>
        <a:prstGeom prst="rect">
          <a:avLst/>
        </a:prstGeom>
        <a:solidFill>
          <a:schemeClr val="accent2">
            <a:tint val="40000"/>
            <a:alpha val="90000"/>
            <a:hueOff val="-339690"/>
            <a:satOff val="-30138"/>
            <a:lumOff val="-308"/>
            <a:alphaOff val="0"/>
          </a:schemeClr>
        </a:solidFill>
        <a:ln w="12700" cap="flat" cmpd="sng" algn="ctr">
          <a:solidFill>
            <a:schemeClr val="accent2">
              <a:tint val="40000"/>
              <a:alpha val="90000"/>
              <a:hueOff val="-339690"/>
              <a:satOff val="-30138"/>
              <a:lumOff val="-3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Defenders: Track the attacks used by the APT to see what APT they are</a:t>
          </a:r>
        </a:p>
        <a:p>
          <a:pPr marL="114300" lvl="1" indent="-114300" algn="l" defTabSz="577850">
            <a:lnSpc>
              <a:spcPct val="90000"/>
            </a:lnSpc>
            <a:spcBef>
              <a:spcPct val="0"/>
            </a:spcBef>
            <a:spcAft>
              <a:spcPct val="15000"/>
            </a:spcAft>
            <a:buChar char="•"/>
          </a:pPr>
          <a:r>
            <a:rPr lang="en-US" sz="1300" kern="1200"/>
            <a:t>Attackers: Track what vulnerabilities the defenders have and what attacks you have already used</a:t>
          </a:r>
        </a:p>
      </dsp:txBody>
      <dsp:txXfrm>
        <a:off x="3719703" y="1307608"/>
        <a:ext cx="1630103" cy="2047426"/>
      </dsp:txXfrm>
    </dsp:sp>
    <dsp:sp modelId="{9CDF5190-051B-45A7-A449-4CB1C752F0D2}">
      <dsp:nvSpPr>
        <dsp:cNvPr id="0" name=""/>
        <dsp:cNvSpPr/>
      </dsp:nvSpPr>
      <dsp:spPr>
        <a:xfrm>
          <a:off x="5578021" y="837769"/>
          <a:ext cx="1630103" cy="469839"/>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Attack Researcher(s) (defenders only)</a:t>
          </a:r>
        </a:p>
      </dsp:txBody>
      <dsp:txXfrm>
        <a:off x="5578021" y="837769"/>
        <a:ext cx="1630103" cy="469839"/>
      </dsp:txXfrm>
    </dsp:sp>
    <dsp:sp modelId="{7B248A7D-B034-40AD-9AC5-2B119E90BB28}">
      <dsp:nvSpPr>
        <dsp:cNvPr id="0" name=""/>
        <dsp:cNvSpPr/>
      </dsp:nvSpPr>
      <dsp:spPr>
        <a:xfrm>
          <a:off x="5578021" y="1307608"/>
          <a:ext cx="1630103" cy="2047426"/>
        </a:xfrm>
        <a:prstGeom prst="rect">
          <a:avLst/>
        </a:prstGeom>
        <a:solidFill>
          <a:schemeClr val="accent2">
            <a:tint val="40000"/>
            <a:alpha val="90000"/>
            <a:hueOff val="-509536"/>
            <a:satOff val="-45208"/>
            <a:lumOff val="-461"/>
            <a:alphaOff val="0"/>
          </a:schemeClr>
        </a:solidFill>
        <a:ln w="12700" cap="flat" cmpd="sng" algn="ctr">
          <a:solidFill>
            <a:schemeClr val="accent2">
              <a:tint val="40000"/>
              <a:alpha val="90000"/>
              <a:hueOff val="-509536"/>
              <a:satOff val="-45208"/>
              <a:lumOff val="-4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Research what APT your opponent is</a:t>
          </a:r>
        </a:p>
        <a:p>
          <a:pPr marL="114300" lvl="1" indent="-114300" algn="l" defTabSz="577850">
            <a:lnSpc>
              <a:spcPct val="90000"/>
            </a:lnSpc>
            <a:spcBef>
              <a:spcPct val="0"/>
            </a:spcBef>
            <a:spcAft>
              <a:spcPct val="15000"/>
            </a:spcAft>
            <a:buChar char="•"/>
          </a:pPr>
          <a:r>
            <a:rPr lang="en-US" sz="1300" kern="1200"/>
            <a:t>Knowing their APT helps you to patch your vulnerabilities </a:t>
          </a:r>
        </a:p>
      </dsp:txBody>
      <dsp:txXfrm>
        <a:off x="5578021" y="1307608"/>
        <a:ext cx="1630103" cy="2047426"/>
      </dsp:txXfrm>
    </dsp:sp>
    <dsp:sp modelId="{06ED89A1-6335-4BB0-A891-E9D4648065B7}">
      <dsp:nvSpPr>
        <dsp:cNvPr id="0" name=""/>
        <dsp:cNvSpPr/>
      </dsp:nvSpPr>
      <dsp:spPr>
        <a:xfrm>
          <a:off x="7436339" y="837769"/>
          <a:ext cx="1630103" cy="469839"/>
        </a:xfrm>
        <a:prstGeom prst="rect">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APT Researcher(s) (attackers only)</a:t>
          </a:r>
        </a:p>
      </dsp:txBody>
      <dsp:txXfrm>
        <a:off x="7436339" y="837769"/>
        <a:ext cx="1630103" cy="469839"/>
      </dsp:txXfrm>
    </dsp:sp>
    <dsp:sp modelId="{3E9A6832-B386-4CF8-B034-DC9B4BB56FA6}">
      <dsp:nvSpPr>
        <dsp:cNvPr id="0" name=""/>
        <dsp:cNvSpPr/>
      </dsp:nvSpPr>
      <dsp:spPr>
        <a:xfrm>
          <a:off x="7436339" y="1307608"/>
          <a:ext cx="1630103" cy="2047426"/>
        </a:xfrm>
        <a:prstGeom prst="rect">
          <a:avLst/>
        </a:prstGeom>
        <a:solidFill>
          <a:schemeClr val="accent2">
            <a:tint val="40000"/>
            <a:alpha val="90000"/>
            <a:hueOff val="-679381"/>
            <a:satOff val="-60277"/>
            <a:lumOff val="-615"/>
            <a:alphaOff val="0"/>
          </a:schemeClr>
        </a:solidFill>
        <a:ln w="12700" cap="flat" cmpd="sng" algn="ctr">
          <a:solidFill>
            <a:schemeClr val="accent2">
              <a:tint val="40000"/>
              <a:alpha val="90000"/>
              <a:hueOff val="-679381"/>
              <a:satOff val="-60277"/>
              <a:lumOff val="-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Research which APT you want to enlist to help you</a:t>
          </a:r>
        </a:p>
      </dsp:txBody>
      <dsp:txXfrm>
        <a:off x="7436339" y="1307608"/>
        <a:ext cx="1630103" cy="2047426"/>
      </dsp:txXfrm>
    </dsp:sp>
    <dsp:sp modelId="{0C16B7B5-799F-4684-86A6-6CEF7E4EFC62}">
      <dsp:nvSpPr>
        <dsp:cNvPr id="0" name=""/>
        <dsp:cNvSpPr/>
      </dsp:nvSpPr>
      <dsp:spPr>
        <a:xfrm>
          <a:off x="9294657" y="837769"/>
          <a:ext cx="1630103" cy="469839"/>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Inject Writers</a:t>
          </a:r>
        </a:p>
      </dsp:txBody>
      <dsp:txXfrm>
        <a:off x="9294657" y="837769"/>
        <a:ext cx="1630103" cy="469839"/>
      </dsp:txXfrm>
    </dsp:sp>
    <dsp:sp modelId="{37AF13FB-A384-4DEE-8B79-AA1E46DA2251}">
      <dsp:nvSpPr>
        <dsp:cNvPr id="0" name=""/>
        <dsp:cNvSpPr/>
      </dsp:nvSpPr>
      <dsp:spPr>
        <a:xfrm>
          <a:off x="9294657" y="1307608"/>
          <a:ext cx="1630103" cy="2047426"/>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Injects can be cards you can play or events</a:t>
          </a:r>
        </a:p>
        <a:p>
          <a:pPr marL="114300" lvl="1" indent="-114300" algn="l" defTabSz="577850">
            <a:lnSpc>
              <a:spcPct val="90000"/>
            </a:lnSpc>
            <a:spcBef>
              <a:spcPct val="0"/>
            </a:spcBef>
            <a:spcAft>
              <a:spcPct val="15000"/>
            </a:spcAft>
            <a:buChar char="•"/>
          </a:pPr>
          <a:r>
            <a:rPr lang="en-US" sz="1300" kern="1200"/>
            <a:t>Events can require that someone on the team researches to find an answer to a question</a:t>
          </a:r>
        </a:p>
      </dsp:txBody>
      <dsp:txXfrm>
        <a:off x="9294657" y="1307608"/>
        <a:ext cx="1630103" cy="20474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66193B-71EB-45F2-8995-C0CD511C3D4C}">
      <dsp:nvSpPr>
        <dsp:cNvPr id="0" name=""/>
        <dsp:cNvSpPr/>
      </dsp:nvSpPr>
      <dsp:spPr>
        <a:xfrm>
          <a:off x="0" y="122390"/>
          <a:ext cx="6364224"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Draw 3 roles, pick one</a:t>
          </a:r>
        </a:p>
      </dsp:txBody>
      <dsp:txXfrm>
        <a:off x="23417" y="145807"/>
        <a:ext cx="6317390" cy="432866"/>
      </dsp:txXfrm>
    </dsp:sp>
    <dsp:sp modelId="{E2348778-1FD3-4392-A138-BF963DAA9C5B}">
      <dsp:nvSpPr>
        <dsp:cNvPr id="0" name=""/>
        <dsp:cNvSpPr/>
      </dsp:nvSpPr>
      <dsp:spPr>
        <a:xfrm>
          <a:off x="0" y="659691"/>
          <a:ext cx="6364224" cy="479700"/>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Defense draws ½ of cards per column in MITRE</a:t>
          </a:r>
        </a:p>
      </dsp:txBody>
      <dsp:txXfrm>
        <a:off x="23417" y="683108"/>
        <a:ext cx="6317390" cy="432866"/>
      </dsp:txXfrm>
    </dsp:sp>
    <dsp:sp modelId="{69C86F7B-8149-41CA-A53F-3C66D7B2E191}">
      <dsp:nvSpPr>
        <dsp:cNvPr id="0" name=""/>
        <dsp:cNvSpPr/>
      </dsp:nvSpPr>
      <dsp:spPr>
        <a:xfrm>
          <a:off x="0" y="1196991"/>
          <a:ext cx="6364224" cy="47970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Each market consists of 3 tools</a:t>
          </a:r>
        </a:p>
      </dsp:txBody>
      <dsp:txXfrm>
        <a:off x="23417" y="1220408"/>
        <a:ext cx="6317390" cy="432866"/>
      </dsp:txXfrm>
    </dsp:sp>
    <dsp:sp modelId="{0028DED8-BF81-41C3-9A4E-9B78D20444C8}">
      <dsp:nvSpPr>
        <dsp:cNvPr id="0" name=""/>
        <dsp:cNvSpPr/>
      </dsp:nvSpPr>
      <dsp:spPr>
        <a:xfrm>
          <a:off x="0" y="1734291"/>
          <a:ext cx="6364224" cy="479700"/>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Each team starts with $1000</a:t>
          </a:r>
        </a:p>
      </dsp:txBody>
      <dsp:txXfrm>
        <a:off x="23417" y="1757708"/>
        <a:ext cx="6317390" cy="432866"/>
      </dsp:txXfrm>
    </dsp:sp>
    <dsp:sp modelId="{6609C718-9939-4E03-8D8B-D8BC92431FDA}">
      <dsp:nvSpPr>
        <dsp:cNvPr id="0" name=""/>
        <dsp:cNvSpPr/>
      </dsp:nvSpPr>
      <dsp:spPr>
        <a:xfrm>
          <a:off x="0" y="2271591"/>
          <a:ext cx="6364224" cy="4797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defense will have an APT market with 3 random APTs</a:t>
          </a:r>
        </a:p>
      </dsp:txBody>
      <dsp:txXfrm>
        <a:off x="23417" y="2295008"/>
        <a:ext cx="6317390" cy="432866"/>
      </dsp:txXfrm>
    </dsp:sp>
    <dsp:sp modelId="{FD7845A1-2701-404F-84F4-1D46E0BFBF8C}">
      <dsp:nvSpPr>
        <dsp:cNvPr id="0" name=""/>
        <dsp:cNvSpPr/>
      </dsp:nvSpPr>
      <dsp:spPr>
        <a:xfrm>
          <a:off x="0" y="2808891"/>
          <a:ext cx="6364224" cy="479700"/>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Defense goes first</a:t>
          </a:r>
        </a:p>
      </dsp:txBody>
      <dsp:txXfrm>
        <a:off x="23417" y="2832308"/>
        <a:ext cx="6317390" cy="432866"/>
      </dsp:txXfrm>
    </dsp:sp>
    <dsp:sp modelId="{D25E54F8-E0A9-4D6B-B26B-769ECDF0D13A}">
      <dsp:nvSpPr>
        <dsp:cNvPr id="0" name=""/>
        <dsp:cNvSpPr/>
      </dsp:nvSpPr>
      <dsp:spPr>
        <a:xfrm>
          <a:off x="0" y="3346191"/>
          <a:ext cx="6364224" cy="47970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3 minutes per turn</a:t>
          </a:r>
        </a:p>
      </dsp:txBody>
      <dsp:txXfrm>
        <a:off x="23417" y="3369608"/>
        <a:ext cx="6317390" cy="432866"/>
      </dsp:txXfrm>
    </dsp:sp>
    <dsp:sp modelId="{842044F2-D695-45AF-925C-01B7A9194743}">
      <dsp:nvSpPr>
        <dsp:cNvPr id="0" name=""/>
        <dsp:cNvSpPr/>
      </dsp:nvSpPr>
      <dsp:spPr>
        <a:xfrm>
          <a:off x="0" y="3883491"/>
          <a:ext cx="6364224" cy="479700"/>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Income</a:t>
          </a:r>
        </a:p>
      </dsp:txBody>
      <dsp:txXfrm>
        <a:off x="23417" y="3906908"/>
        <a:ext cx="6317390" cy="432866"/>
      </dsp:txXfrm>
    </dsp:sp>
    <dsp:sp modelId="{29DB1836-7CD1-43BD-A914-894208C7FBE7}">
      <dsp:nvSpPr>
        <dsp:cNvPr id="0" name=""/>
        <dsp:cNvSpPr/>
      </dsp:nvSpPr>
      <dsp:spPr>
        <a:xfrm>
          <a:off x="0" y="4363191"/>
          <a:ext cx="6364224" cy="548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064"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Defense gains $200 per turn</a:t>
          </a:r>
        </a:p>
        <a:p>
          <a:pPr marL="171450" lvl="1" indent="-171450" algn="l" defTabSz="711200">
            <a:lnSpc>
              <a:spcPct val="90000"/>
            </a:lnSpc>
            <a:spcBef>
              <a:spcPct val="0"/>
            </a:spcBef>
            <a:spcAft>
              <a:spcPct val="20000"/>
            </a:spcAft>
            <a:buChar char="•"/>
          </a:pPr>
          <a:r>
            <a:rPr lang="en-US" sz="1600" kern="1200"/>
            <a:t>Offense gains $100 per turn</a:t>
          </a:r>
        </a:p>
      </dsp:txBody>
      <dsp:txXfrm>
        <a:off x="0" y="4363191"/>
        <a:ext cx="6364224" cy="548550"/>
      </dsp:txXfrm>
    </dsp:sp>
    <dsp:sp modelId="{886F7A31-28F5-4BB9-B65A-46DE01CB75CF}">
      <dsp:nvSpPr>
        <dsp:cNvPr id="0" name=""/>
        <dsp:cNvSpPr/>
      </dsp:nvSpPr>
      <dsp:spPr>
        <a:xfrm>
          <a:off x="0" y="4911741"/>
          <a:ext cx="6364224"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Two actions per turn</a:t>
          </a:r>
        </a:p>
      </dsp:txBody>
      <dsp:txXfrm>
        <a:off x="23417" y="4935158"/>
        <a:ext cx="6317390" cy="4328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EB3F0-90D7-4043-8D82-13AC3AA4D822}">
      <dsp:nvSpPr>
        <dsp:cNvPr id="0" name=""/>
        <dsp:cNvSpPr/>
      </dsp:nvSpPr>
      <dsp:spPr>
        <a:xfrm>
          <a:off x="0" y="4307"/>
          <a:ext cx="6364224" cy="9175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DE7B1C-90E6-4BB5-8074-A36DF32F3E06}">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F0D98F-BA7D-48A9-959E-56B68823333D}">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Reconnaissance allows the offenders to scan the defenders for vulnerabilities</a:t>
          </a:r>
        </a:p>
      </dsp:txBody>
      <dsp:txXfrm>
        <a:off x="1059754" y="4307"/>
        <a:ext cx="5304469" cy="917536"/>
      </dsp:txXfrm>
    </dsp:sp>
    <dsp:sp modelId="{60797C8C-F0E6-4ECE-9429-CD8C963E013C}">
      <dsp:nvSpPr>
        <dsp:cNvPr id="0" name=""/>
        <dsp:cNvSpPr/>
      </dsp:nvSpPr>
      <dsp:spPr>
        <a:xfrm>
          <a:off x="0" y="1151227"/>
          <a:ext cx="6364224" cy="91753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BF5F10-0C1F-408B-9702-583A068DE9D0}">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25F8E2-6B6B-4560-8CF4-F4EDFE4872C8}">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Both roll a d20</a:t>
          </a:r>
        </a:p>
      </dsp:txBody>
      <dsp:txXfrm>
        <a:off x="1059754" y="1151227"/>
        <a:ext cx="5304469" cy="917536"/>
      </dsp:txXfrm>
    </dsp:sp>
    <dsp:sp modelId="{7F562EB8-FEE4-43D4-9EC1-F366264B255F}">
      <dsp:nvSpPr>
        <dsp:cNvPr id="0" name=""/>
        <dsp:cNvSpPr/>
      </dsp:nvSpPr>
      <dsp:spPr>
        <a:xfrm>
          <a:off x="0" y="2298147"/>
          <a:ext cx="6364224" cy="91753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EA697-F692-4266-9A13-3D2A749864E0}">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F7362E-31AD-4A43-9023-01F4F3BBF9D6}">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Defense adds the column (tactic) they are rolling to discover</a:t>
          </a:r>
        </a:p>
      </dsp:txBody>
      <dsp:txXfrm>
        <a:off x="1059754" y="2298147"/>
        <a:ext cx="5304469" cy="917536"/>
      </dsp:txXfrm>
    </dsp:sp>
    <dsp:sp modelId="{DE4E7306-7225-4FA0-87ED-1B54B74D5E67}">
      <dsp:nvSpPr>
        <dsp:cNvPr id="0" name=""/>
        <dsp:cNvSpPr/>
      </dsp:nvSpPr>
      <dsp:spPr>
        <a:xfrm>
          <a:off x="0" y="3445068"/>
          <a:ext cx="6364224" cy="91753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4A7534-D45A-4550-B020-E0E82EACD321}">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7DA24-60FE-4606-BE82-F5DD01D10845}">
      <dsp:nvSpPr>
        <dsp:cNvPr id="0" name=""/>
        <dsp:cNvSpPr/>
      </dsp:nvSpPr>
      <dsp:spPr>
        <a:xfrm>
          <a:off x="1059754" y="3445068"/>
          <a:ext cx="2863900"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If success for offense:</a:t>
          </a:r>
        </a:p>
      </dsp:txBody>
      <dsp:txXfrm>
        <a:off x="1059754" y="3445068"/>
        <a:ext cx="2863900" cy="917536"/>
      </dsp:txXfrm>
    </dsp:sp>
    <dsp:sp modelId="{875C2DC3-E76E-4103-8A5A-2D24850C27CA}">
      <dsp:nvSpPr>
        <dsp:cNvPr id="0" name=""/>
        <dsp:cNvSpPr/>
      </dsp:nvSpPr>
      <dsp:spPr>
        <a:xfrm>
          <a:off x="3923655" y="3445068"/>
          <a:ext cx="2440568"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666750">
            <a:lnSpc>
              <a:spcPct val="90000"/>
            </a:lnSpc>
            <a:spcBef>
              <a:spcPct val="0"/>
            </a:spcBef>
            <a:spcAft>
              <a:spcPct val="35000"/>
            </a:spcAft>
            <a:buNone/>
          </a:pPr>
          <a:r>
            <a:rPr lang="en-US" sz="1500" kern="1200"/>
            <a:t>See 1 vulnerabilities</a:t>
          </a:r>
        </a:p>
        <a:p>
          <a:pPr marL="0" lvl="0" indent="0" algn="l" defTabSz="666750">
            <a:lnSpc>
              <a:spcPct val="90000"/>
            </a:lnSpc>
            <a:spcBef>
              <a:spcPct val="0"/>
            </a:spcBef>
            <a:spcAft>
              <a:spcPct val="35000"/>
            </a:spcAft>
            <a:buNone/>
          </a:pPr>
          <a:r>
            <a:rPr lang="en-US" sz="1500" kern="1200"/>
            <a:t>If critical, see ½ of vulnerabilities</a:t>
          </a:r>
        </a:p>
      </dsp:txBody>
      <dsp:txXfrm>
        <a:off x="3923655" y="3445068"/>
        <a:ext cx="2440568" cy="917536"/>
      </dsp:txXfrm>
    </dsp:sp>
    <dsp:sp modelId="{BB6ABC96-5A1B-4FFA-9661-229296A1A2F0}">
      <dsp:nvSpPr>
        <dsp:cNvPr id="0" name=""/>
        <dsp:cNvSpPr/>
      </dsp:nvSpPr>
      <dsp:spPr>
        <a:xfrm>
          <a:off x="0" y="4591988"/>
          <a:ext cx="6364224" cy="91753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D5720-4329-44D2-9D5E-33D8A1761A7C}">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FE7C82-1EF1-49F4-AE09-ED17FDC5DD9C}">
      <dsp:nvSpPr>
        <dsp:cNvPr id="0" name=""/>
        <dsp:cNvSpPr/>
      </dsp:nvSpPr>
      <dsp:spPr>
        <a:xfrm>
          <a:off x="1059754" y="4591988"/>
          <a:ext cx="2863900"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If success for defense:</a:t>
          </a:r>
        </a:p>
      </dsp:txBody>
      <dsp:txXfrm>
        <a:off x="1059754" y="4591988"/>
        <a:ext cx="2863900" cy="917536"/>
      </dsp:txXfrm>
    </dsp:sp>
    <dsp:sp modelId="{63B2FFE1-F8EB-407D-92B5-6F11957449EF}">
      <dsp:nvSpPr>
        <dsp:cNvPr id="0" name=""/>
        <dsp:cNvSpPr/>
      </dsp:nvSpPr>
      <dsp:spPr>
        <a:xfrm>
          <a:off x="3923655" y="4591988"/>
          <a:ext cx="2440568"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666750">
            <a:lnSpc>
              <a:spcPct val="90000"/>
            </a:lnSpc>
            <a:spcBef>
              <a:spcPct val="0"/>
            </a:spcBef>
            <a:spcAft>
              <a:spcPct val="35000"/>
            </a:spcAft>
            <a:buNone/>
          </a:pPr>
          <a:r>
            <a:rPr lang="en-US" sz="1500" kern="1200"/>
            <a:t>Offense loses health</a:t>
          </a:r>
        </a:p>
        <a:p>
          <a:pPr marL="0" lvl="0" indent="0" algn="l" defTabSz="666750">
            <a:lnSpc>
              <a:spcPct val="90000"/>
            </a:lnSpc>
            <a:spcBef>
              <a:spcPct val="0"/>
            </a:spcBef>
            <a:spcAft>
              <a:spcPct val="35000"/>
            </a:spcAft>
            <a:buNone/>
          </a:pPr>
          <a:r>
            <a:rPr lang="en-US" sz="1500" kern="1200"/>
            <a:t>If critical, roll 2 d20s to deal damage</a:t>
          </a:r>
        </a:p>
      </dsp:txBody>
      <dsp:txXfrm>
        <a:off x="3923655" y="4591988"/>
        <a:ext cx="2440568" cy="9175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7BE1D-2A00-442E-A041-0E2ADA3DC9FD}">
      <dsp:nvSpPr>
        <dsp:cNvPr id="0" name=""/>
        <dsp:cNvSpPr/>
      </dsp:nvSpPr>
      <dsp:spPr>
        <a:xfrm>
          <a:off x="5273" y="846238"/>
          <a:ext cx="670359" cy="670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70F9BC-7E98-4E38-BBE4-FE76338338EE}">
      <dsp:nvSpPr>
        <dsp:cNvPr id="0" name=""/>
        <dsp:cNvSpPr/>
      </dsp:nvSpPr>
      <dsp:spPr>
        <a:xfrm>
          <a:off x="5273" y="1624111"/>
          <a:ext cx="1915312" cy="987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For reconnaissance (other than active), you must make a reason why you are using that type of reconnaissance</a:t>
          </a:r>
        </a:p>
      </dsp:txBody>
      <dsp:txXfrm>
        <a:off x="5273" y="1624111"/>
        <a:ext cx="1915312" cy="987583"/>
      </dsp:txXfrm>
    </dsp:sp>
    <dsp:sp modelId="{6D9795A3-99C9-4F20-A14C-9777B1EA2269}">
      <dsp:nvSpPr>
        <dsp:cNvPr id="0" name=""/>
        <dsp:cNvSpPr/>
      </dsp:nvSpPr>
      <dsp:spPr>
        <a:xfrm>
          <a:off x="5273" y="2661701"/>
          <a:ext cx="1915312" cy="684865"/>
        </a:xfrm>
        <a:prstGeom prst="rect">
          <a:avLst/>
        </a:prstGeom>
        <a:noFill/>
        <a:ln>
          <a:noFill/>
        </a:ln>
        <a:effectLst/>
      </dsp:spPr>
      <dsp:style>
        <a:lnRef idx="0">
          <a:scrgbClr r="0" g="0" b="0"/>
        </a:lnRef>
        <a:fillRef idx="0">
          <a:scrgbClr r="0" g="0" b="0"/>
        </a:fillRef>
        <a:effectRef idx="0">
          <a:scrgbClr r="0" g="0" b="0"/>
        </a:effectRef>
        <a:fontRef idx="minor"/>
      </dsp:style>
    </dsp:sp>
    <dsp:sp modelId="{41C74F77-EAD0-4514-9AEF-6F29AB4CDC3C}">
      <dsp:nvSpPr>
        <dsp:cNvPr id="0" name=""/>
        <dsp:cNvSpPr/>
      </dsp:nvSpPr>
      <dsp:spPr>
        <a:xfrm>
          <a:off x="2255766" y="846238"/>
          <a:ext cx="670359" cy="670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73C441-BF41-4457-B855-06A4FFDC4857}">
      <dsp:nvSpPr>
        <dsp:cNvPr id="0" name=""/>
        <dsp:cNvSpPr/>
      </dsp:nvSpPr>
      <dsp:spPr>
        <a:xfrm>
          <a:off x="2255766" y="1624111"/>
          <a:ext cx="1915312" cy="987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Odds are you can’t find out if they are susceptible to brute force by searching open websites/domains</a:t>
          </a:r>
        </a:p>
      </dsp:txBody>
      <dsp:txXfrm>
        <a:off x="2255766" y="1624111"/>
        <a:ext cx="1915312" cy="987583"/>
      </dsp:txXfrm>
    </dsp:sp>
    <dsp:sp modelId="{13E53A91-0873-43BA-B85F-403326C4651C}">
      <dsp:nvSpPr>
        <dsp:cNvPr id="0" name=""/>
        <dsp:cNvSpPr/>
      </dsp:nvSpPr>
      <dsp:spPr>
        <a:xfrm>
          <a:off x="2255766" y="2661701"/>
          <a:ext cx="1915312" cy="684865"/>
        </a:xfrm>
        <a:prstGeom prst="rect">
          <a:avLst/>
        </a:prstGeom>
        <a:noFill/>
        <a:ln>
          <a:noFill/>
        </a:ln>
        <a:effectLst/>
      </dsp:spPr>
      <dsp:style>
        <a:lnRef idx="0">
          <a:scrgbClr r="0" g="0" b="0"/>
        </a:lnRef>
        <a:fillRef idx="0">
          <a:scrgbClr r="0" g="0" b="0"/>
        </a:fillRef>
        <a:effectRef idx="0">
          <a:scrgbClr r="0" g="0" b="0"/>
        </a:effectRef>
        <a:fontRef idx="minor"/>
      </dsp:style>
    </dsp:sp>
    <dsp:sp modelId="{BE68F94B-C050-485C-A02B-66FDA1A09261}">
      <dsp:nvSpPr>
        <dsp:cNvPr id="0" name=""/>
        <dsp:cNvSpPr/>
      </dsp:nvSpPr>
      <dsp:spPr>
        <a:xfrm>
          <a:off x="4506258" y="846238"/>
          <a:ext cx="670359" cy="670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3C7B40-DA2B-4F57-AC08-EFA8F66B2A49}">
      <dsp:nvSpPr>
        <dsp:cNvPr id="0" name=""/>
        <dsp:cNvSpPr/>
      </dsp:nvSpPr>
      <dsp:spPr>
        <a:xfrm>
          <a:off x="4506258" y="1624111"/>
          <a:ext cx="1915312" cy="987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For market cards, you need to find a tool that will do what you are wanting</a:t>
          </a:r>
        </a:p>
      </dsp:txBody>
      <dsp:txXfrm>
        <a:off x="4506258" y="1624111"/>
        <a:ext cx="1915312" cy="987583"/>
      </dsp:txXfrm>
    </dsp:sp>
    <dsp:sp modelId="{34A54A38-DB95-4A6B-B895-BB9ED55E2E25}">
      <dsp:nvSpPr>
        <dsp:cNvPr id="0" name=""/>
        <dsp:cNvSpPr/>
      </dsp:nvSpPr>
      <dsp:spPr>
        <a:xfrm>
          <a:off x="4506258" y="2661701"/>
          <a:ext cx="1915312" cy="684865"/>
        </a:xfrm>
        <a:prstGeom prst="rect">
          <a:avLst/>
        </a:prstGeom>
        <a:noFill/>
        <a:ln>
          <a:noFill/>
        </a:ln>
        <a:effectLst/>
      </dsp:spPr>
      <dsp:style>
        <a:lnRef idx="0">
          <a:scrgbClr r="0" g="0" b="0"/>
        </a:lnRef>
        <a:fillRef idx="0">
          <a:scrgbClr r="0" g="0" b="0"/>
        </a:fillRef>
        <a:effectRef idx="0">
          <a:scrgbClr r="0" g="0" b="0"/>
        </a:effectRef>
        <a:fontRef idx="minor"/>
      </dsp:style>
    </dsp:sp>
    <dsp:sp modelId="{C38B19CC-ED76-400C-A2B6-73FA2FD63A81}">
      <dsp:nvSpPr>
        <dsp:cNvPr id="0" name=""/>
        <dsp:cNvSpPr/>
      </dsp:nvSpPr>
      <dsp:spPr>
        <a:xfrm>
          <a:off x="6756750" y="846238"/>
          <a:ext cx="670359" cy="670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8A9FBC-F18D-41D5-8D12-BD83A86BC4B7}">
      <dsp:nvSpPr>
        <dsp:cNvPr id="0" name=""/>
        <dsp:cNvSpPr/>
      </dsp:nvSpPr>
      <dsp:spPr>
        <a:xfrm>
          <a:off x="6756750" y="1624111"/>
          <a:ext cx="1915312" cy="987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Example: Brute Force</a:t>
          </a:r>
        </a:p>
      </dsp:txBody>
      <dsp:txXfrm>
        <a:off x="6756750" y="1624111"/>
        <a:ext cx="1915312" cy="987583"/>
      </dsp:txXfrm>
    </dsp:sp>
    <dsp:sp modelId="{FD53947A-2AEC-4A30-AE9C-D92D761B0658}">
      <dsp:nvSpPr>
        <dsp:cNvPr id="0" name=""/>
        <dsp:cNvSpPr/>
      </dsp:nvSpPr>
      <dsp:spPr>
        <a:xfrm>
          <a:off x="6756750" y="2661701"/>
          <a:ext cx="1915312" cy="684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Defenders use rate limiting and lockouts to block brute force</a:t>
          </a:r>
        </a:p>
        <a:p>
          <a:pPr marL="0" lvl="0" indent="0" algn="l" defTabSz="488950">
            <a:lnSpc>
              <a:spcPct val="90000"/>
            </a:lnSpc>
            <a:spcBef>
              <a:spcPct val="0"/>
            </a:spcBef>
            <a:spcAft>
              <a:spcPct val="35000"/>
            </a:spcAft>
            <a:buNone/>
          </a:pPr>
          <a:r>
            <a:rPr lang="en-US" sz="1100" kern="1200" dirty="0"/>
            <a:t>Offense uses Hydra to brute force</a:t>
          </a:r>
        </a:p>
      </dsp:txBody>
      <dsp:txXfrm>
        <a:off x="6756750" y="2661701"/>
        <a:ext cx="1915312" cy="684865"/>
      </dsp:txXfrm>
    </dsp:sp>
    <dsp:sp modelId="{44D0A7C4-4697-4AB4-A092-DD0F5BB3BB0A}">
      <dsp:nvSpPr>
        <dsp:cNvPr id="0" name=""/>
        <dsp:cNvSpPr/>
      </dsp:nvSpPr>
      <dsp:spPr>
        <a:xfrm>
          <a:off x="9007242" y="846238"/>
          <a:ext cx="670359" cy="670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D495BD-47B2-4722-9789-26230A563468}">
      <dsp:nvSpPr>
        <dsp:cNvPr id="0" name=""/>
        <dsp:cNvSpPr/>
      </dsp:nvSpPr>
      <dsp:spPr>
        <a:xfrm>
          <a:off x="9007242" y="1624111"/>
          <a:ext cx="1915312" cy="987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YOU MUST DEFEND YOUR ANSWER BEFORE YOU CAN OBTAIN MARKET CARDS AND RECONNAISSANCE!</a:t>
          </a:r>
        </a:p>
      </dsp:txBody>
      <dsp:txXfrm>
        <a:off x="9007242" y="1624111"/>
        <a:ext cx="1915312" cy="987583"/>
      </dsp:txXfrm>
    </dsp:sp>
    <dsp:sp modelId="{9044A343-6CD8-4736-958F-B8CB20EEFC48}">
      <dsp:nvSpPr>
        <dsp:cNvPr id="0" name=""/>
        <dsp:cNvSpPr/>
      </dsp:nvSpPr>
      <dsp:spPr>
        <a:xfrm>
          <a:off x="9007242" y="2661701"/>
          <a:ext cx="1915312" cy="68486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BE73D-3B37-43B7-ACA8-57DAAECC704A}">
      <dsp:nvSpPr>
        <dsp:cNvPr id="0" name=""/>
        <dsp:cNvSpPr/>
      </dsp:nvSpPr>
      <dsp:spPr>
        <a:xfrm>
          <a:off x="2173131" y="110991"/>
          <a:ext cx="1510523" cy="14170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DF9EE4-6E04-4E1C-A2A3-86965410365A}">
      <dsp:nvSpPr>
        <dsp:cNvPr id="0" name=""/>
        <dsp:cNvSpPr/>
      </dsp:nvSpPr>
      <dsp:spPr>
        <a:xfrm>
          <a:off x="770502" y="1697135"/>
          <a:ext cx="4315781" cy="607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kern="1200" dirty="0"/>
            <a:t>Defenders – the odds are stacked against you</a:t>
          </a:r>
        </a:p>
      </dsp:txBody>
      <dsp:txXfrm>
        <a:off x="770502" y="1697135"/>
        <a:ext cx="4315781" cy="607292"/>
      </dsp:txXfrm>
    </dsp:sp>
    <dsp:sp modelId="{61046D92-E625-4F4A-878C-A73B680EBD88}">
      <dsp:nvSpPr>
        <dsp:cNvPr id="0" name=""/>
        <dsp:cNvSpPr/>
      </dsp:nvSpPr>
      <dsp:spPr>
        <a:xfrm>
          <a:off x="770502" y="2383092"/>
          <a:ext cx="4315781" cy="1698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Find their APT quickly! </a:t>
          </a:r>
        </a:p>
        <a:p>
          <a:pPr marL="0" lvl="0" indent="0" algn="ctr" defTabSz="711200">
            <a:lnSpc>
              <a:spcPct val="90000"/>
            </a:lnSpc>
            <a:spcBef>
              <a:spcPct val="0"/>
            </a:spcBef>
            <a:spcAft>
              <a:spcPct val="35000"/>
            </a:spcAft>
            <a:buNone/>
          </a:pPr>
          <a:r>
            <a:rPr lang="en-US" sz="1600" kern="1200" dirty="0"/>
            <a:t>Begin patching what the APT commonly uses</a:t>
          </a:r>
        </a:p>
        <a:p>
          <a:pPr marL="0" lvl="0" indent="0" algn="ctr" defTabSz="711200">
            <a:lnSpc>
              <a:spcPct val="90000"/>
            </a:lnSpc>
            <a:spcBef>
              <a:spcPct val="0"/>
            </a:spcBef>
            <a:spcAft>
              <a:spcPct val="35000"/>
            </a:spcAft>
            <a:buNone/>
          </a:pPr>
          <a:r>
            <a:rPr lang="en-US" sz="1600" kern="1200" dirty="0"/>
            <a:t>Patch where you have the least vulnerabilities</a:t>
          </a:r>
        </a:p>
        <a:p>
          <a:pPr marL="0" lvl="0" indent="0" algn="ctr" defTabSz="711200">
            <a:lnSpc>
              <a:spcPct val="90000"/>
            </a:lnSpc>
            <a:spcBef>
              <a:spcPct val="0"/>
            </a:spcBef>
            <a:spcAft>
              <a:spcPct val="35000"/>
            </a:spcAft>
            <a:buNone/>
          </a:pPr>
          <a:r>
            <a:rPr lang="en-US" sz="1600" kern="1200" dirty="0"/>
            <a:t>Research what techniques are the most common among APTs</a:t>
          </a:r>
        </a:p>
        <a:p>
          <a:pPr marL="0" lvl="0" indent="0" algn="ctr" defTabSz="711200">
            <a:lnSpc>
              <a:spcPct val="90000"/>
            </a:lnSpc>
            <a:spcBef>
              <a:spcPct val="0"/>
            </a:spcBef>
            <a:spcAft>
              <a:spcPct val="35000"/>
            </a:spcAft>
            <a:buNone/>
          </a:pPr>
          <a:r>
            <a:rPr lang="en-US" sz="1600" kern="1200"/>
            <a:t>Research what you want to buy next in the market</a:t>
          </a:r>
        </a:p>
      </dsp:txBody>
      <dsp:txXfrm>
        <a:off x="770502" y="2383092"/>
        <a:ext cx="4315781" cy="1698721"/>
      </dsp:txXfrm>
    </dsp:sp>
    <dsp:sp modelId="{CA7D91F6-5343-4F12-8D41-F0BE62E7BE6D}">
      <dsp:nvSpPr>
        <dsp:cNvPr id="0" name=""/>
        <dsp:cNvSpPr/>
      </dsp:nvSpPr>
      <dsp:spPr>
        <a:xfrm>
          <a:off x="7244174" y="110991"/>
          <a:ext cx="1510523" cy="14170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525E3E-9722-43F8-98F7-3E6BF55626D3}">
      <dsp:nvSpPr>
        <dsp:cNvPr id="0" name=""/>
        <dsp:cNvSpPr/>
      </dsp:nvSpPr>
      <dsp:spPr>
        <a:xfrm>
          <a:off x="5841545" y="1697135"/>
          <a:ext cx="4315781" cy="607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kern="1200"/>
            <a:t>Attackers</a:t>
          </a:r>
        </a:p>
      </dsp:txBody>
      <dsp:txXfrm>
        <a:off x="5841545" y="1697135"/>
        <a:ext cx="4315781" cy="607292"/>
      </dsp:txXfrm>
    </dsp:sp>
    <dsp:sp modelId="{1B412968-D236-42AF-8C01-B5C2E62F0317}">
      <dsp:nvSpPr>
        <dsp:cNvPr id="0" name=""/>
        <dsp:cNvSpPr/>
      </dsp:nvSpPr>
      <dsp:spPr>
        <a:xfrm>
          <a:off x="5841545" y="2383092"/>
          <a:ext cx="4315781" cy="1698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If you think they figured out what your APT is, hire another hacker group</a:t>
          </a:r>
        </a:p>
        <a:p>
          <a:pPr marL="0" lvl="0" indent="0" algn="ctr" defTabSz="711200">
            <a:lnSpc>
              <a:spcPct val="90000"/>
            </a:lnSpc>
            <a:spcBef>
              <a:spcPct val="0"/>
            </a:spcBef>
            <a:spcAft>
              <a:spcPct val="35000"/>
            </a:spcAft>
            <a:buNone/>
          </a:pPr>
          <a:r>
            <a:rPr lang="en-US" sz="1600" kern="1200"/>
            <a:t>Research the APTs before you hire them</a:t>
          </a:r>
        </a:p>
        <a:p>
          <a:pPr marL="0" lvl="0" indent="0" algn="ctr" defTabSz="711200">
            <a:lnSpc>
              <a:spcPct val="90000"/>
            </a:lnSpc>
            <a:spcBef>
              <a:spcPct val="0"/>
            </a:spcBef>
            <a:spcAft>
              <a:spcPct val="35000"/>
            </a:spcAft>
            <a:buNone/>
          </a:pPr>
          <a:r>
            <a:rPr lang="en-US" sz="1600" kern="1200"/>
            <a:t>Research what you want to buy next in the market</a:t>
          </a:r>
        </a:p>
      </dsp:txBody>
      <dsp:txXfrm>
        <a:off x="5841545" y="2383092"/>
        <a:ext cx="4315781" cy="169872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9EE40-FFCD-4344-A5AD-B32B3A4DD615}"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3794E-C53A-443C-A281-CF0AE39C226F}" type="slidenum">
              <a:rPr lang="en-US" smtClean="0"/>
              <a:t>‹#›</a:t>
            </a:fld>
            <a:endParaRPr lang="en-US"/>
          </a:p>
        </p:txBody>
      </p:sp>
    </p:spTree>
    <p:extLst>
      <p:ext uri="{BB962C8B-B14F-4D97-AF65-F5344CB8AC3E}">
        <p14:creationId xmlns:p14="http://schemas.microsoft.com/office/powerpoint/2010/main" val="411729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Search victim owned websites</a:t>
            </a:r>
          </a:p>
          <a:p>
            <a:pPr marL="228600" indent="-228600">
              <a:buAutoNum type="arabicPeriod"/>
            </a:pPr>
            <a:r>
              <a:rPr lang="en-US" dirty="0"/>
              <a:t>Compromise email account</a:t>
            </a:r>
          </a:p>
          <a:p>
            <a:pPr marL="228600" indent="-228600">
              <a:buAutoNum type="arabicPeriod"/>
            </a:pPr>
            <a:r>
              <a:rPr lang="en-US" dirty="0" err="1"/>
              <a:t>Spearphishing</a:t>
            </a:r>
            <a:r>
              <a:rPr lang="en-US" dirty="0"/>
              <a:t> attachment</a:t>
            </a:r>
          </a:p>
          <a:p>
            <a:pPr marL="228600" indent="-228600">
              <a:buAutoNum type="arabicPeriod"/>
            </a:pPr>
            <a:r>
              <a:rPr lang="en-US" dirty="0"/>
              <a:t>User execution of malicious file</a:t>
            </a:r>
          </a:p>
          <a:p>
            <a:pPr marL="228600" indent="-228600">
              <a:buAutoNum type="arabicPeriod"/>
            </a:pPr>
            <a:r>
              <a:rPr lang="en-US" dirty="0"/>
              <a:t>Scheduled job for persistence and privilege escalation</a:t>
            </a:r>
          </a:p>
          <a:p>
            <a:pPr marL="228600" indent="-228600">
              <a:buAutoNum type="arabicPeriod"/>
            </a:pPr>
            <a:r>
              <a:rPr lang="en-US" dirty="0"/>
              <a:t>Valid accounts</a:t>
            </a:r>
          </a:p>
          <a:p>
            <a:pPr marL="228600" indent="-228600">
              <a:buAutoNum type="arabicPeriod"/>
            </a:pPr>
            <a:r>
              <a:rPr lang="en-US" dirty="0"/>
              <a:t>Credentials from Password Stores</a:t>
            </a:r>
          </a:p>
          <a:p>
            <a:pPr marL="228600" indent="-228600">
              <a:buAutoNum type="arabicPeriod"/>
            </a:pPr>
            <a:r>
              <a:rPr lang="en-US" dirty="0"/>
              <a:t>Cloud service discovery</a:t>
            </a:r>
          </a:p>
          <a:p>
            <a:pPr marL="228600" indent="-228600">
              <a:buAutoNum type="arabicPeriod"/>
            </a:pPr>
            <a:r>
              <a:rPr lang="en-US" dirty="0"/>
              <a:t>Cloud services</a:t>
            </a:r>
          </a:p>
          <a:p>
            <a:pPr marL="228600" indent="-228600">
              <a:buAutoNum type="arabicPeriod"/>
            </a:pPr>
            <a:r>
              <a:rPr lang="en-US" dirty="0"/>
              <a:t>Encrypted channel Exfiltration over C2 channel</a:t>
            </a:r>
          </a:p>
          <a:p>
            <a:pPr marL="228600" indent="-228600">
              <a:buAutoNum type="arabicPeriod"/>
            </a:pPr>
            <a:r>
              <a:rPr lang="en-US" dirty="0"/>
              <a:t>Financial Theft</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423794E-C53A-443C-A281-CF0AE39C226F}" type="slidenum">
              <a:rPr lang="en-US" smtClean="0"/>
              <a:t>4</a:t>
            </a:fld>
            <a:endParaRPr lang="en-US"/>
          </a:p>
        </p:txBody>
      </p:sp>
    </p:spTree>
    <p:extLst>
      <p:ext uri="{BB962C8B-B14F-4D97-AF65-F5344CB8AC3E}">
        <p14:creationId xmlns:p14="http://schemas.microsoft.com/office/powerpoint/2010/main" val="801944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FB36-A465-E10F-78AB-735CCF93A6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A06645-BA1F-5D1D-85CE-9A2B61A62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C2AFD2-E3B7-ADD8-564A-92DF6C900104}"/>
              </a:ext>
            </a:extLst>
          </p:cNvPr>
          <p:cNvSpPr>
            <a:spLocks noGrp="1"/>
          </p:cNvSpPr>
          <p:nvPr>
            <p:ph type="dt" sz="half" idx="10"/>
          </p:nvPr>
        </p:nvSpPr>
        <p:spPr/>
        <p:txBody>
          <a:bodyPr/>
          <a:lstStyle/>
          <a:p>
            <a:fld id="{127BF378-9CD7-4323-B35B-983E2B002187}" type="datetimeFigureOut">
              <a:rPr lang="en-US" smtClean="0"/>
              <a:t>1/22/2024</a:t>
            </a:fld>
            <a:endParaRPr lang="en-US"/>
          </a:p>
        </p:txBody>
      </p:sp>
      <p:sp>
        <p:nvSpPr>
          <p:cNvPr id="5" name="Footer Placeholder 4">
            <a:extLst>
              <a:ext uri="{FF2B5EF4-FFF2-40B4-BE49-F238E27FC236}">
                <a16:creationId xmlns:a16="http://schemas.microsoft.com/office/drawing/2014/main" id="{987CC6C2-CF73-B29D-B30B-904EC003C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2A651-03CC-BF77-2936-11E01142A8DB}"/>
              </a:ext>
            </a:extLst>
          </p:cNvPr>
          <p:cNvSpPr>
            <a:spLocks noGrp="1"/>
          </p:cNvSpPr>
          <p:nvPr>
            <p:ph type="sldNum" sz="quarter" idx="12"/>
          </p:nvPr>
        </p:nvSpPr>
        <p:spPr/>
        <p:txBody>
          <a:bodyPr/>
          <a:lstStyle/>
          <a:p>
            <a:fld id="{89A9ABFD-07D7-4ABC-91A7-B1728BEAF781}" type="slidenum">
              <a:rPr lang="en-US" smtClean="0"/>
              <a:t>‹#›</a:t>
            </a:fld>
            <a:endParaRPr lang="en-US"/>
          </a:p>
        </p:txBody>
      </p:sp>
    </p:spTree>
    <p:extLst>
      <p:ext uri="{BB962C8B-B14F-4D97-AF65-F5344CB8AC3E}">
        <p14:creationId xmlns:p14="http://schemas.microsoft.com/office/powerpoint/2010/main" val="256179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2241-7B52-BB54-CCF1-CA98A93710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69B2DF-BB45-7718-3185-1F6D3188E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E88A9A-6D92-128A-61B4-0AFDB0DAD712}"/>
              </a:ext>
            </a:extLst>
          </p:cNvPr>
          <p:cNvSpPr>
            <a:spLocks noGrp="1"/>
          </p:cNvSpPr>
          <p:nvPr>
            <p:ph type="dt" sz="half" idx="10"/>
          </p:nvPr>
        </p:nvSpPr>
        <p:spPr/>
        <p:txBody>
          <a:bodyPr/>
          <a:lstStyle/>
          <a:p>
            <a:fld id="{127BF378-9CD7-4323-B35B-983E2B002187}" type="datetimeFigureOut">
              <a:rPr lang="en-US" smtClean="0"/>
              <a:t>1/22/2024</a:t>
            </a:fld>
            <a:endParaRPr lang="en-US"/>
          </a:p>
        </p:txBody>
      </p:sp>
      <p:sp>
        <p:nvSpPr>
          <p:cNvPr id="5" name="Footer Placeholder 4">
            <a:extLst>
              <a:ext uri="{FF2B5EF4-FFF2-40B4-BE49-F238E27FC236}">
                <a16:creationId xmlns:a16="http://schemas.microsoft.com/office/drawing/2014/main" id="{D8336676-8AA5-1C57-20BA-EE2B04CF0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63B82-ACB2-8647-A33C-361F93367454}"/>
              </a:ext>
            </a:extLst>
          </p:cNvPr>
          <p:cNvSpPr>
            <a:spLocks noGrp="1"/>
          </p:cNvSpPr>
          <p:nvPr>
            <p:ph type="sldNum" sz="quarter" idx="12"/>
          </p:nvPr>
        </p:nvSpPr>
        <p:spPr/>
        <p:txBody>
          <a:bodyPr/>
          <a:lstStyle/>
          <a:p>
            <a:fld id="{89A9ABFD-07D7-4ABC-91A7-B1728BEAF781}" type="slidenum">
              <a:rPr lang="en-US" smtClean="0"/>
              <a:t>‹#›</a:t>
            </a:fld>
            <a:endParaRPr lang="en-US"/>
          </a:p>
        </p:txBody>
      </p:sp>
    </p:spTree>
    <p:extLst>
      <p:ext uri="{BB962C8B-B14F-4D97-AF65-F5344CB8AC3E}">
        <p14:creationId xmlns:p14="http://schemas.microsoft.com/office/powerpoint/2010/main" val="255985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ED99F1-ACC2-0C88-5AA7-087AD91B8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8E3018-FCA5-81E0-647E-15C2785A8A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D48CEF-AAE4-4C11-9AFF-30426D9A1CD0}"/>
              </a:ext>
            </a:extLst>
          </p:cNvPr>
          <p:cNvSpPr>
            <a:spLocks noGrp="1"/>
          </p:cNvSpPr>
          <p:nvPr>
            <p:ph type="dt" sz="half" idx="10"/>
          </p:nvPr>
        </p:nvSpPr>
        <p:spPr/>
        <p:txBody>
          <a:bodyPr/>
          <a:lstStyle/>
          <a:p>
            <a:fld id="{127BF378-9CD7-4323-B35B-983E2B002187}" type="datetimeFigureOut">
              <a:rPr lang="en-US" smtClean="0"/>
              <a:t>1/22/2024</a:t>
            </a:fld>
            <a:endParaRPr lang="en-US"/>
          </a:p>
        </p:txBody>
      </p:sp>
      <p:sp>
        <p:nvSpPr>
          <p:cNvPr id="5" name="Footer Placeholder 4">
            <a:extLst>
              <a:ext uri="{FF2B5EF4-FFF2-40B4-BE49-F238E27FC236}">
                <a16:creationId xmlns:a16="http://schemas.microsoft.com/office/drawing/2014/main" id="{3D2E8881-274C-4AFE-457C-28A597617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FB1DB-3BD6-ADA2-14F2-9E1BAE152250}"/>
              </a:ext>
            </a:extLst>
          </p:cNvPr>
          <p:cNvSpPr>
            <a:spLocks noGrp="1"/>
          </p:cNvSpPr>
          <p:nvPr>
            <p:ph type="sldNum" sz="quarter" idx="12"/>
          </p:nvPr>
        </p:nvSpPr>
        <p:spPr/>
        <p:txBody>
          <a:bodyPr/>
          <a:lstStyle/>
          <a:p>
            <a:fld id="{89A9ABFD-07D7-4ABC-91A7-B1728BEAF781}" type="slidenum">
              <a:rPr lang="en-US" smtClean="0"/>
              <a:t>‹#›</a:t>
            </a:fld>
            <a:endParaRPr lang="en-US"/>
          </a:p>
        </p:txBody>
      </p:sp>
    </p:spTree>
    <p:extLst>
      <p:ext uri="{BB962C8B-B14F-4D97-AF65-F5344CB8AC3E}">
        <p14:creationId xmlns:p14="http://schemas.microsoft.com/office/powerpoint/2010/main" val="3809447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D439-077E-88C5-AC2C-3ABC196CBC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2347FD-5209-3EFE-B32F-821382D16B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67296-710D-6DDD-7EAD-BA6D226FC380}"/>
              </a:ext>
            </a:extLst>
          </p:cNvPr>
          <p:cNvSpPr>
            <a:spLocks noGrp="1"/>
          </p:cNvSpPr>
          <p:nvPr>
            <p:ph type="dt" sz="half" idx="10"/>
          </p:nvPr>
        </p:nvSpPr>
        <p:spPr/>
        <p:txBody>
          <a:bodyPr/>
          <a:lstStyle/>
          <a:p>
            <a:fld id="{127BF378-9CD7-4323-B35B-983E2B002187}" type="datetimeFigureOut">
              <a:rPr lang="en-US" smtClean="0"/>
              <a:t>1/22/2024</a:t>
            </a:fld>
            <a:endParaRPr lang="en-US"/>
          </a:p>
        </p:txBody>
      </p:sp>
      <p:sp>
        <p:nvSpPr>
          <p:cNvPr id="5" name="Footer Placeholder 4">
            <a:extLst>
              <a:ext uri="{FF2B5EF4-FFF2-40B4-BE49-F238E27FC236}">
                <a16:creationId xmlns:a16="http://schemas.microsoft.com/office/drawing/2014/main" id="{FCFD9F74-C49F-57C7-9785-8B439D6FD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BD7B9-F67E-8273-82CA-BB43B50D1CAD}"/>
              </a:ext>
            </a:extLst>
          </p:cNvPr>
          <p:cNvSpPr>
            <a:spLocks noGrp="1"/>
          </p:cNvSpPr>
          <p:nvPr>
            <p:ph type="sldNum" sz="quarter" idx="12"/>
          </p:nvPr>
        </p:nvSpPr>
        <p:spPr/>
        <p:txBody>
          <a:bodyPr/>
          <a:lstStyle/>
          <a:p>
            <a:fld id="{89A9ABFD-07D7-4ABC-91A7-B1728BEAF781}" type="slidenum">
              <a:rPr lang="en-US" smtClean="0"/>
              <a:t>‹#›</a:t>
            </a:fld>
            <a:endParaRPr lang="en-US"/>
          </a:p>
        </p:txBody>
      </p:sp>
    </p:spTree>
    <p:extLst>
      <p:ext uri="{BB962C8B-B14F-4D97-AF65-F5344CB8AC3E}">
        <p14:creationId xmlns:p14="http://schemas.microsoft.com/office/powerpoint/2010/main" val="343448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4E5C-F0F0-DA31-2E96-D20641B274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FD90A0-62C0-3292-CF09-2BC55AA72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0EA18E-7BA6-16D1-0D95-7F68D1BB241F}"/>
              </a:ext>
            </a:extLst>
          </p:cNvPr>
          <p:cNvSpPr>
            <a:spLocks noGrp="1"/>
          </p:cNvSpPr>
          <p:nvPr>
            <p:ph type="dt" sz="half" idx="10"/>
          </p:nvPr>
        </p:nvSpPr>
        <p:spPr/>
        <p:txBody>
          <a:bodyPr/>
          <a:lstStyle/>
          <a:p>
            <a:fld id="{127BF378-9CD7-4323-B35B-983E2B002187}" type="datetimeFigureOut">
              <a:rPr lang="en-US" smtClean="0"/>
              <a:t>1/22/2024</a:t>
            </a:fld>
            <a:endParaRPr lang="en-US"/>
          </a:p>
        </p:txBody>
      </p:sp>
      <p:sp>
        <p:nvSpPr>
          <p:cNvPr id="5" name="Footer Placeholder 4">
            <a:extLst>
              <a:ext uri="{FF2B5EF4-FFF2-40B4-BE49-F238E27FC236}">
                <a16:creationId xmlns:a16="http://schemas.microsoft.com/office/drawing/2014/main" id="{830DC4D1-2614-46FA-66A1-6354EAC1F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0B3AC-EB2A-0D84-A310-5CE66BCA6F88}"/>
              </a:ext>
            </a:extLst>
          </p:cNvPr>
          <p:cNvSpPr>
            <a:spLocks noGrp="1"/>
          </p:cNvSpPr>
          <p:nvPr>
            <p:ph type="sldNum" sz="quarter" idx="12"/>
          </p:nvPr>
        </p:nvSpPr>
        <p:spPr/>
        <p:txBody>
          <a:bodyPr/>
          <a:lstStyle/>
          <a:p>
            <a:fld id="{89A9ABFD-07D7-4ABC-91A7-B1728BEAF781}" type="slidenum">
              <a:rPr lang="en-US" smtClean="0"/>
              <a:t>‹#›</a:t>
            </a:fld>
            <a:endParaRPr lang="en-US"/>
          </a:p>
        </p:txBody>
      </p:sp>
    </p:spTree>
    <p:extLst>
      <p:ext uri="{BB962C8B-B14F-4D97-AF65-F5344CB8AC3E}">
        <p14:creationId xmlns:p14="http://schemas.microsoft.com/office/powerpoint/2010/main" val="3818685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0303-0DA8-8B97-5234-0F67DD1E9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89A492-491E-367D-B12E-700DC1DD05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8CC1FC-C3B1-661D-8F4A-CA26AC2B95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14834-A5EC-DC2A-7ED1-CF4A04F0B7FF}"/>
              </a:ext>
            </a:extLst>
          </p:cNvPr>
          <p:cNvSpPr>
            <a:spLocks noGrp="1"/>
          </p:cNvSpPr>
          <p:nvPr>
            <p:ph type="dt" sz="half" idx="10"/>
          </p:nvPr>
        </p:nvSpPr>
        <p:spPr/>
        <p:txBody>
          <a:bodyPr/>
          <a:lstStyle/>
          <a:p>
            <a:fld id="{127BF378-9CD7-4323-B35B-983E2B002187}" type="datetimeFigureOut">
              <a:rPr lang="en-US" smtClean="0"/>
              <a:t>1/22/2024</a:t>
            </a:fld>
            <a:endParaRPr lang="en-US"/>
          </a:p>
        </p:txBody>
      </p:sp>
      <p:sp>
        <p:nvSpPr>
          <p:cNvPr id="6" name="Footer Placeholder 5">
            <a:extLst>
              <a:ext uri="{FF2B5EF4-FFF2-40B4-BE49-F238E27FC236}">
                <a16:creationId xmlns:a16="http://schemas.microsoft.com/office/drawing/2014/main" id="{326F2DEE-1163-F2B7-7CF2-7D50F4B03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53AA7E-D1C6-F2F8-DF7F-0E8296F7FA37}"/>
              </a:ext>
            </a:extLst>
          </p:cNvPr>
          <p:cNvSpPr>
            <a:spLocks noGrp="1"/>
          </p:cNvSpPr>
          <p:nvPr>
            <p:ph type="sldNum" sz="quarter" idx="12"/>
          </p:nvPr>
        </p:nvSpPr>
        <p:spPr/>
        <p:txBody>
          <a:bodyPr/>
          <a:lstStyle/>
          <a:p>
            <a:fld id="{89A9ABFD-07D7-4ABC-91A7-B1728BEAF781}" type="slidenum">
              <a:rPr lang="en-US" smtClean="0"/>
              <a:t>‹#›</a:t>
            </a:fld>
            <a:endParaRPr lang="en-US"/>
          </a:p>
        </p:txBody>
      </p:sp>
    </p:spTree>
    <p:extLst>
      <p:ext uri="{BB962C8B-B14F-4D97-AF65-F5344CB8AC3E}">
        <p14:creationId xmlns:p14="http://schemas.microsoft.com/office/powerpoint/2010/main" val="388449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1FB0-32AF-D8D7-1155-778C04F695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15BD14-5E21-BFBD-2AF3-34463B37CD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A64971-BDA0-A0C4-DE2D-49915AF842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2A52B8-22C2-0D83-5BE9-FAA715DE22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058036-35E4-BFA8-F83E-F7DE43DE97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A517C6-7F70-9CCF-FBD4-2FFB0995E4F8}"/>
              </a:ext>
            </a:extLst>
          </p:cNvPr>
          <p:cNvSpPr>
            <a:spLocks noGrp="1"/>
          </p:cNvSpPr>
          <p:nvPr>
            <p:ph type="dt" sz="half" idx="10"/>
          </p:nvPr>
        </p:nvSpPr>
        <p:spPr/>
        <p:txBody>
          <a:bodyPr/>
          <a:lstStyle/>
          <a:p>
            <a:fld id="{127BF378-9CD7-4323-B35B-983E2B002187}" type="datetimeFigureOut">
              <a:rPr lang="en-US" smtClean="0"/>
              <a:t>1/22/2024</a:t>
            </a:fld>
            <a:endParaRPr lang="en-US"/>
          </a:p>
        </p:txBody>
      </p:sp>
      <p:sp>
        <p:nvSpPr>
          <p:cNvPr id="8" name="Footer Placeholder 7">
            <a:extLst>
              <a:ext uri="{FF2B5EF4-FFF2-40B4-BE49-F238E27FC236}">
                <a16:creationId xmlns:a16="http://schemas.microsoft.com/office/drawing/2014/main" id="{35465A7A-F211-10AB-307A-15FD35181F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D98833-904D-2825-E187-1EC918E255F7}"/>
              </a:ext>
            </a:extLst>
          </p:cNvPr>
          <p:cNvSpPr>
            <a:spLocks noGrp="1"/>
          </p:cNvSpPr>
          <p:nvPr>
            <p:ph type="sldNum" sz="quarter" idx="12"/>
          </p:nvPr>
        </p:nvSpPr>
        <p:spPr/>
        <p:txBody>
          <a:bodyPr/>
          <a:lstStyle/>
          <a:p>
            <a:fld id="{89A9ABFD-07D7-4ABC-91A7-B1728BEAF781}" type="slidenum">
              <a:rPr lang="en-US" smtClean="0"/>
              <a:t>‹#›</a:t>
            </a:fld>
            <a:endParaRPr lang="en-US"/>
          </a:p>
        </p:txBody>
      </p:sp>
    </p:spTree>
    <p:extLst>
      <p:ext uri="{BB962C8B-B14F-4D97-AF65-F5344CB8AC3E}">
        <p14:creationId xmlns:p14="http://schemas.microsoft.com/office/powerpoint/2010/main" val="336900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4161-3208-DD71-BC91-1C915C9273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E16DBA-B739-46D7-E5EB-0DCD4485F2F9}"/>
              </a:ext>
            </a:extLst>
          </p:cNvPr>
          <p:cNvSpPr>
            <a:spLocks noGrp="1"/>
          </p:cNvSpPr>
          <p:nvPr>
            <p:ph type="dt" sz="half" idx="10"/>
          </p:nvPr>
        </p:nvSpPr>
        <p:spPr/>
        <p:txBody>
          <a:bodyPr/>
          <a:lstStyle/>
          <a:p>
            <a:fld id="{127BF378-9CD7-4323-B35B-983E2B002187}" type="datetimeFigureOut">
              <a:rPr lang="en-US" smtClean="0"/>
              <a:t>1/22/2024</a:t>
            </a:fld>
            <a:endParaRPr lang="en-US"/>
          </a:p>
        </p:txBody>
      </p:sp>
      <p:sp>
        <p:nvSpPr>
          <p:cNvPr id="4" name="Footer Placeholder 3">
            <a:extLst>
              <a:ext uri="{FF2B5EF4-FFF2-40B4-BE49-F238E27FC236}">
                <a16:creationId xmlns:a16="http://schemas.microsoft.com/office/drawing/2014/main" id="{75D192F2-B334-2B03-AFED-0C9FC72AC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7CD115-AACA-E71B-D402-5DA98E6CB668}"/>
              </a:ext>
            </a:extLst>
          </p:cNvPr>
          <p:cNvSpPr>
            <a:spLocks noGrp="1"/>
          </p:cNvSpPr>
          <p:nvPr>
            <p:ph type="sldNum" sz="quarter" idx="12"/>
          </p:nvPr>
        </p:nvSpPr>
        <p:spPr/>
        <p:txBody>
          <a:bodyPr/>
          <a:lstStyle/>
          <a:p>
            <a:fld id="{89A9ABFD-07D7-4ABC-91A7-B1728BEAF781}" type="slidenum">
              <a:rPr lang="en-US" smtClean="0"/>
              <a:t>‹#›</a:t>
            </a:fld>
            <a:endParaRPr lang="en-US"/>
          </a:p>
        </p:txBody>
      </p:sp>
    </p:spTree>
    <p:extLst>
      <p:ext uri="{BB962C8B-B14F-4D97-AF65-F5344CB8AC3E}">
        <p14:creationId xmlns:p14="http://schemas.microsoft.com/office/powerpoint/2010/main" val="1785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06AC09-8A87-2864-0328-296DDCCD7039}"/>
              </a:ext>
            </a:extLst>
          </p:cNvPr>
          <p:cNvSpPr>
            <a:spLocks noGrp="1"/>
          </p:cNvSpPr>
          <p:nvPr>
            <p:ph type="dt" sz="half" idx="10"/>
          </p:nvPr>
        </p:nvSpPr>
        <p:spPr/>
        <p:txBody>
          <a:bodyPr/>
          <a:lstStyle/>
          <a:p>
            <a:fld id="{127BF378-9CD7-4323-B35B-983E2B002187}" type="datetimeFigureOut">
              <a:rPr lang="en-US" smtClean="0"/>
              <a:t>1/22/2024</a:t>
            </a:fld>
            <a:endParaRPr lang="en-US"/>
          </a:p>
        </p:txBody>
      </p:sp>
      <p:sp>
        <p:nvSpPr>
          <p:cNvPr id="3" name="Footer Placeholder 2">
            <a:extLst>
              <a:ext uri="{FF2B5EF4-FFF2-40B4-BE49-F238E27FC236}">
                <a16:creationId xmlns:a16="http://schemas.microsoft.com/office/drawing/2014/main" id="{74BF24C5-D057-98B4-5ABD-C635B50737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700FFB-6DEE-140F-1AA4-2FB29B0B0D31}"/>
              </a:ext>
            </a:extLst>
          </p:cNvPr>
          <p:cNvSpPr>
            <a:spLocks noGrp="1"/>
          </p:cNvSpPr>
          <p:nvPr>
            <p:ph type="sldNum" sz="quarter" idx="12"/>
          </p:nvPr>
        </p:nvSpPr>
        <p:spPr/>
        <p:txBody>
          <a:bodyPr/>
          <a:lstStyle/>
          <a:p>
            <a:fld id="{89A9ABFD-07D7-4ABC-91A7-B1728BEAF781}" type="slidenum">
              <a:rPr lang="en-US" smtClean="0"/>
              <a:t>‹#›</a:t>
            </a:fld>
            <a:endParaRPr lang="en-US"/>
          </a:p>
        </p:txBody>
      </p:sp>
    </p:spTree>
    <p:extLst>
      <p:ext uri="{BB962C8B-B14F-4D97-AF65-F5344CB8AC3E}">
        <p14:creationId xmlns:p14="http://schemas.microsoft.com/office/powerpoint/2010/main" val="204600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84052-E8F7-AAF8-88A2-05B06BDF6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416F89-09FE-A1B0-DB14-558ED0B73B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822D58-A218-6805-DB4C-5D4824DB4E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78FC25-4526-E366-3936-F113B1A79772}"/>
              </a:ext>
            </a:extLst>
          </p:cNvPr>
          <p:cNvSpPr>
            <a:spLocks noGrp="1"/>
          </p:cNvSpPr>
          <p:nvPr>
            <p:ph type="dt" sz="half" idx="10"/>
          </p:nvPr>
        </p:nvSpPr>
        <p:spPr/>
        <p:txBody>
          <a:bodyPr/>
          <a:lstStyle/>
          <a:p>
            <a:fld id="{127BF378-9CD7-4323-B35B-983E2B002187}" type="datetimeFigureOut">
              <a:rPr lang="en-US" smtClean="0"/>
              <a:t>1/22/2024</a:t>
            </a:fld>
            <a:endParaRPr lang="en-US"/>
          </a:p>
        </p:txBody>
      </p:sp>
      <p:sp>
        <p:nvSpPr>
          <p:cNvPr id="6" name="Footer Placeholder 5">
            <a:extLst>
              <a:ext uri="{FF2B5EF4-FFF2-40B4-BE49-F238E27FC236}">
                <a16:creationId xmlns:a16="http://schemas.microsoft.com/office/drawing/2014/main" id="{7B211FED-D0B9-A7CA-E3BD-48E4573DB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A30388-2164-A0BB-320B-8D5E11E15591}"/>
              </a:ext>
            </a:extLst>
          </p:cNvPr>
          <p:cNvSpPr>
            <a:spLocks noGrp="1"/>
          </p:cNvSpPr>
          <p:nvPr>
            <p:ph type="sldNum" sz="quarter" idx="12"/>
          </p:nvPr>
        </p:nvSpPr>
        <p:spPr/>
        <p:txBody>
          <a:bodyPr/>
          <a:lstStyle/>
          <a:p>
            <a:fld id="{89A9ABFD-07D7-4ABC-91A7-B1728BEAF781}" type="slidenum">
              <a:rPr lang="en-US" smtClean="0"/>
              <a:t>‹#›</a:t>
            </a:fld>
            <a:endParaRPr lang="en-US"/>
          </a:p>
        </p:txBody>
      </p:sp>
    </p:spTree>
    <p:extLst>
      <p:ext uri="{BB962C8B-B14F-4D97-AF65-F5344CB8AC3E}">
        <p14:creationId xmlns:p14="http://schemas.microsoft.com/office/powerpoint/2010/main" val="2775243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10A9-93C5-0A8A-807E-4315B3F28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4FED8C-0973-D203-BA46-C083D1DB45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C63B77-24EB-BE28-6E30-60913E320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DA4C9-F5E4-7F68-CC52-696C237E619D}"/>
              </a:ext>
            </a:extLst>
          </p:cNvPr>
          <p:cNvSpPr>
            <a:spLocks noGrp="1"/>
          </p:cNvSpPr>
          <p:nvPr>
            <p:ph type="dt" sz="half" idx="10"/>
          </p:nvPr>
        </p:nvSpPr>
        <p:spPr/>
        <p:txBody>
          <a:bodyPr/>
          <a:lstStyle/>
          <a:p>
            <a:fld id="{127BF378-9CD7-4323-B35B-983E2B002187}" type="datetimeFigureOut">
              <a:rPr lang="en-US" smtClean="0"/>
              <a:t>1/22/2024</a:t>
            </a:fld>
            <a:endParaRPr lang="en-US"/>
          </a:p>
        </p:txBody>
      </p:sp>
      <p:sp>
        <p:nvSpPr>
          <p:cNvPr id="6" name="Footer Placeholder 5">
            <a:extLst>
              <a:ext uri="{FF2B5EF4-FFF2-40B4-BE49-F238E27FC236}">
                <a16:creationId xmlns:a16="http://schemas.microsoft.com/office/drawing/2014/main" id="{03D55AD5-EFB4-EFA6-9CBA-CAE512057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21BA3-3B4D-B4BD-4C98-746243FDD6CA}"/>
              </a:ext>
            </a:extLst>
          </p:cNvPr>
          <p:cNvSpPr>
            <a:spLocks noGrp="1"/>
          </p:cNvSpPr>
          <p:nvPr>
            <p:ph type="sldNum" sz="quarter" idx="12"/>
          </p:nvPr>
        </p:nvSpPr>
        <p:spPr/>
        <p:txBody>
          <a:bodyPr/>
          <a:lstStyle/>
          <a:p>
            <a:fld id="{89A9ABFD-07D7-4ABC-91A7-B1728BEAF781}" type="slidenum">
              <a:rPr lang="en-US" smtClean="0"/>
              <a:t>‹#›</a:t>
            </a:fld>
            <a:endParaRPr lang="en-US"/>
          </a:p>
        </p:txBody>
      </p:sp>
    </p:spTree>
    <p:extLst>
      <p:ext uri="{BB962C8B-B14F-4D97-AF65-F5344CB8AC3E}">
        <p14:creationId xmlns:p14="http://schemas.microsoft.com/office/powerpoint/2010/main" val="123920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C2083-13F7-D9FA-64B5-2453646B3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670AE2-06E8-DCCC-0D7E-D87D34E0BB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D8FA7-CEA0-AE78-6E69-FC6EAEA185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BF378-9CD7-4323-B35B-983E2B002187}" type="datetimeFigureOut">
              <a:rPr lang="en-US" smtClean="0"/>
              <a:t>1/22/2024</a:t>
            </a:fld>
            <a:endParaRPr lang="en-US"/>
          </a:p>
        </p:txBody>
      </p:sp>
      <p:sp>
        <p:nvSpPr>
          <p:cNvPr id="5" name="Footer Placeholder 4">
            <a:extLst>
              <a:ext uri="{FF2B5EF4-FFF2-40B4-BE49-F238E27FC236}">
                <a16:creationId xmlns:a16="http://schemas.microsoft.com/office/drawing/2014/main" id="{72D61203-B71F-8632-115E-79B2FC6DB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6265DA-8CA9-B21A-CF46-D0BAFB739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ABFD-07D7-4ABC-91A7-B1728BEAF781}" type="slidenum">
              <a:rPr lang="en-US" smtClean="0"/>
              <a:t>‹#›</a:t>
            </a:fld>
            <a:endParaRPr lang="en-US"/>
          </a:p>
        </p:txBody>
      </p:sp>
    </p:spTree>
    <p:extLst>
      <p:ext uri="{BB962C8B-B14F-4D97-AF65-F5344CB8AC3E}">
        <p14:creationId xmlns:p14="http://schemas.microsoft.com/office/powerpoint/2010/main" val="3232013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white logo&#10;&#10;Description automatically generated with medium confidence">
            <a:extLst>
              <a:ext uri="{FF2B5EF4-FFF2-40B4-BE49-F238E27FC236}">
                <a16:creationId xmlns:a16="http://schemas.microsoft.com/office/drawing/2014/main" id="{069914B3-49BA-F665-8DCE-EF26058C51BE}"/>
              </a:ext>
            </a:extLst>
          </p:cNvPr>
          <p:cNvPicPr>
            <a:picLocks noChangeAspect="1"/>
          </p:cNvPicPr>
          <p:nvPr/>
        </p:nvPicPr>
        <p:blipFill rotWithShape="1">
          <a:blip r:embed="rId2">
            <a:extLst>
              <a:ext uri="{28A0092B-C50C-407E-A947-70E740481C1C}">
                <a14:useLocalDpi xmlns:a14="http://schemas.microsoft.com/office/drawing/2010/main" val="0"/>
              </a:ext>
            </a:extLst>
          </a:blip>
          <a:srcRect t="29592" r="-1" b="29908"/>
          <a:stretch/>
        </p:blipFill>
        <p:spPr>
          <a:xfrm>
            <a:off x="-3047" y="10"/>
            <a:ext cx="12191999" cy="6857990"/>
          </a:xfrm>
          <a:prstGeom prst="rect">
            <a:avLst/>
          </a:prstGeom>
        </p:spPr>
      </p:pic>
      <p:sp>
        <p:nvSpPr>
          <p:cNvPr id="15" name="Rectangle 14">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703A45-FF58-B163-3DD4-52449B98D55E}"/>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endParaRPr lang="en-US" sz="5200" dirty="0">
              <a:solidFill>
                <a:srgbClr val="FFFFFF"/>
              </a:solidFill>
            </a:endParaRPr>
          </a:p>
        </p:txBody>
      </p:sp>
      <p:sp>
        <p:nvSpPr>
          <p:cNvPr id="3" name="Subtitle 2">
            <a:extLst>
              <a:ext uri="{FF2B5EF4-FFF2-40B4-BE49-F238E27FC236}">
                <a16:creationId xmlns:a16="http://schemas.microsoft.com/office/drawing/2014/main" id="{71910690-B954-AC88-10D0-BA1CE927E097}"/>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a:solidFill>
                  <a:srgbClr val="FFFFFF"/>
                </a:solidFill>
              </a:rPr>
              <a:t>By Kedric Salisbury and Jared Gray</a:t>
            </a:r>
          </a:p>
        </p:txBody>
      </p:sp>
    </p:spTree>
    <p:extLst>
      <p:ext uri="{BB962C8B-B14F-4D97-AF65-F5344CB8AC3E}">
        <p14:creationId xmlns:p14="http://schemas.microsoft.com/office/powerpoint/2010/main" val="4177782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18369C-12FD-AA0C-215B-063404C874E5}"/>
              </a:ext>
            </a:extLst>
          </p:cNvPr>
          <p:cNvSpPr>
            <a:spLocks noGrp="1"/>
          </p:cNvSpPr>
          <p:nvPr>
            <p:ph type="title"/>
          </p:nvPr>
        </p:nvSpPr>
        <p:spPr>
          <a:xfrm>
            <a:off x="621792" y="1161288"/>
            <a:ext cx="3602736" cy="4526280"/>
          </a:xfrm>
        </p:spPr>
        <p:txBody>
          <a:bodyPr>
            <a:normAutofit/>
          </a:bodyPr>
          <a:lstStyle/>
          <a:p>
            <a:r>
              <a:rPr lang="en-US" sz="4000"/>
              <a:t>Reconnaissance</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35B0F21-4B84-59A7-A48D-82CB0CE7EC15}"/>
              </a:ext>
            </a:extLst>
          </p:cNvPr>
          <p:cNvGraphicFramePr>
            <a:graphicFrameLocks noGrp="1"/>
          </p:cNvGraphicFramePr>
          <p:nvPr>
            <p:ph idx="1"/>
            <p:extLst>
              <p:ext uri="{D42A27DB-BD31-4B8C-83A1-F6EECF244321}">
                <p14:modId xmlns:p14="http://schemas.microsoft.com/office/powerpoint/2010/main" val="367306719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950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2B21B1-5EB5-E550-4265-4D801501C39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Defend your Answer</a:t>
            </a:r>
          </a:p>
        </p:txBody>
      </p:sp>
      <p:graphicFrame>
        <p:nvGraphicFramePr>
          <p:cNvPr id="5" name="Content Placeholder 2">
            <a:extLst>
              <a:ext uri="{FF2B5EF4-FFF2-40B4-BE49-F238E27FC236}">
                <a16:creationId xmlns:a16="http://schemas.microsoft.com/office/drawing/2014/main" id="{93FB7356-1512-8776-3597-AA7D7D205A33}"/>
              </a:ext>
            </a:extLst>
          </p:cNvPr>
          <p:cNvGraphicFramePr>
            <a:graphicFrameLocks noGrp="1"/>
          </p:cNvGraphicFramePr>
          <p:nvPr>
            <p:ph idx="1"/>
            <p:extLst>
              <p:ext uri="{D42A27DB-BD31-4B8C-83A1-F6EECF244321}">
                <p14:modId xmlns:p14="http://schemas.microsoft.com/office/powerpoint/2010/main" val="83859616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9094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BAB24-0ABD-67F9-6B9F-AFDA8E51A934}"/>
              </a:ext>
            </a:extLst>
          </p:cNvPr>
          <p:cNvSpPr>
            <a:spLocks noGrp="1"/>
          </p:cNvSpPr>
          <p:nvPr>
            <p:ph type="title"/>
          </p:nvPr>
        </p:nvSpPr>
        <p:spPr/>
        <p:txBody>
          <a:bodyPr/>
          <a:lstStyle/>
          <a:p>
            <a:r>
              <a:rPr lang="en-US"/>
              <a:t>Rules</a:t>
            </a:r>
            <a:endParaRPr lang="en-US" dirty="0"/>
          </a:p>
        </p:txBody>
      </p:sp>
      <p:sp>
        <p:nvSpPr>
          <p:cNvPr id="3" name="Content Placeholder 2">
            <a:extLst>
              <a:ext uri="{FF2B5EF4-FFF2-40B4-BE49-F238E27FC236}">
                <a16:creationId xmlns:a16="http://schemas.microsoft.com/office/drawing/2014/main" id="{BAEC485E-F4D6-234F-2F12-729D6A639227}"/>
              </a:ext>
            </a:extLst>
          </p:cNvPr>
          <p:cNvSpPr>
            <a:spLocks noGrp="1"/>
          </p:cNvSpPr>
          <p:nvPr>
            <p:ph idx="1"/>
          </p:nvPr>
        </p:nvSpPr>
        <p:spPr/>
        <p:txBody>
          <a:bodyPr>
            <a:normAutofit fontScale="70000" lnSpcReduction="20000"/>
          </a:bodyPr>
          <a:lstStyle/>
          <a:p>
            <a:r>
              <a:rPr lang="en-US" dirty="0"/>
              <a:t>Turns</a:t>
            </a:r>
          </a:p>
          <a:p>
            <a:pPr lvl="1"/>
            <a:r>
              <a:rPr lang="en-US" dirty="0"/>
              <a:t>Each team can draw an inject at the start of their turn for $100</a:t>
            </a:r>
          </a:p>
          <a:p>
            <a:pPr lvl="1"/>
            <a:r>
              <a:rPr lang="en-US" dirty="0"/>
              <a:t>Action 1</a:t>
            </a:r>
          </a:p>
          <a:p>
            <a:pPr lvl="2"/>
            <a:r>
              <a:rPr lang="en-US" dirty="0"/>
              <a:t>Pay $100 to draw an inject card</a:t>
            </a:r>
          </a:p>
          <a:p>
            <a:pPr lvl="2"/>
            <a:r>
              <a:rPr lang="en-US" dirty="0"/>
              <a:t>Play an inject card</a:t>
            </a:r>
          </a:p>
          <a:p>
            <a:pPr lvl="2"/>
            <a:r>
              <a:rPr lang="en-US" dirty="0"/>
              <a:t>Pay $100 to reset the market</a:t>
            </a:r>
          </a:p>
          <a:p>
            <a:pPr lvl="2"/>
            <a:r>
              <a:rPr lang="en-US" dirty="0"/>
              <a:t>Defense: purchase a tool</a:t>
            </a:r>
          </a:p>
          <a:p>
            <a:pPr lvl="1"/>
            <a:r>
              <a:rPr lang="en-US" dirty="0"/>
              <a:t>Action 2</a:t>
            </a:r>
          </a:p>
          <a:p>
            <a:pPr lvl="2"/>
            <a:r>
              <a:rPr lang="en-US" dirty="0"/>
              <a:t>Defense: pay double for a custom tool</a:t>
            </a:r>
          </a:p>
          <a:p>
            <a:pPr lvl="2"/>
            <a:r>
              <a:rPr lang="en-US" dirty="0"/>
              <a:t>Card abilities (the first card you received)</a:t>
            </a:r>
          </a:p>
          <a:p>
            <a:pPr lvl="2"/>
            <a:r>
              <a:rPr lang="en-US" dirty="0"/>
              <a:t>Market card purchase </a:t>
            </a:r>
          </a:p>
          <a:p>
            <a:pPr lvl="1"/>
            <a:r>
              <a:rPr lang="en-US" dirty="0"/>
              <a:t>Each turn is 3 minutes</a:t>
            </a:r>
          </a:p>
          <a:p>
            <a:pPr lvl="2"/>
            <a:r>
              <a:rPr lang="en-US" dirty="0"/>
              <a:t>Defense successful blocks you, you lose health</a:t>
            </a:r>
          </a:p>
          <a:p>
            <a:pPr lvl="2"/>
            <a:r>
              <a:rPr lang="en-US" dirty="0"/>
              <a:t>The opponents successfully attack you, offense moves one step closer to impact</a:t>
            </a:r>
          </a:p>
          <a:p>
            <a:r>
              <a:rPr lang="en-US" dirty="0"/>
              <a:t>Objectives</a:t>
            </a:r>
          </a:p>
          <a:p>
            <a:pPr lvl="1"/>
            <a:r>
              <a:rPr lang="en-US" dirty="0"/>
              <a:t>Defenders: Lower the APTs health to 0</a:t>
            </a:r>
          </a:p>
          <a:p>
            <a:pPr lvl="1"/>
            <a:r>
              <a:rPr lang="en-US" dirty="0"/>
              <a:t>Attackers: Reach “Impact” on the MITRE ATT&amp;CK Framework</a:t>
            </a:r>
          </a:p>
          <a:p>
            <a:pPr lvl="1"/>
            <a:endParaRPr lang="en-US" dirty="0"/>
          </a:p>
        </p:txBody>
      </p:sp>
    </p:spTree>
    <p:extLst>
      <p:ext uri="{BB962C8B-B14F-4D97-AF65-F5344CB8AC3E}">
        <p14:creationId xmlns:p14="http://schemas.microsoft.com/office/powerpoint/2010/main" val="189841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582466-C9A9-FCC0-A0F1-AEFF85B425D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Helpful Tips</a:t>
            </a:r>
          </a:p>
        </p:txBody>
      </p:sp>
      <p:graphicFrame>
        <p:nvGraphicFramePr>
          <p:cNvPr id="5" name="Content Placeholder 2">
            <a:extLst>
              <a:ext uri="{FF2B5EF4-FFF2-40B4-BE49-F238E27FC236}">
                <a16:creationId xmlns:a16="http://schemas.microsoft.com/office/drawing/2014/main" id="{A9096BB8-5D5B-3DAE-2F70-2D76C9C1E84F}"/>
              </a:ext>
            </a:extLst>
          </p:cNvPr>
          <p:cNvGraphicFramePr>
            <a:graphicFrameLocks noGrp="1"/>
          </p:cNvGraphicFramePr>
          <p:nvPr>
            <p:ph idx="1"/>
            <p:extLst>
              <p:ext uri="{D42A27DB-BD31-4B8C-83A1-F6EECF244321}">
                <p14:modId xmlns:p14="http://schemas.microsoft.com/office/powerpoint/2010/main" val="306645823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85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100317-5488-27C5-16A7-621CC2FAF9F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Goals of Today</a:t>
            </a:r>
          </a:p>
        </p:txBody>
      </p:sp>
      <p:graphicFrame>
        <p:nvGraphicFramePr>
          <p:cNvPr id="5" name="Content Placeholder 2">
            <a:extLst>
              <a:ext uri="{FF2B5EF4-FFF2-40B4-BE49-F238E27FC236}">
                <a16:creationId xmlns:a16="http://schemas.microsoft.com/office/drawing/2014/main" id="{362EAD76-D580-13EE-EBD0-692F81BCDF09}"/>
              </a:ext>
            </a:extLst>
          </p:cNvPr>
          <p:cNvGraphicFramePr>
            <a:graphicFrameLocks noGrp="1"/>
          </p:cNvGraphicFramePr>
          <p:nvPr>
            <p:ph idx="1"/>
            <p:extLst>
              <p:ext uri="{D42A27DB-BD31-4B8C-83A1-F6EECF244321}">
                <p14:modId xmlns:p14="http://schemas.microsoft.com/office/powerpoint/2010/main" val="29482496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642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4EAC73-B626-AAC0-74B1-BDC227227B9F}"/>
              </a:ext>
            </a:extLst>
          </p:cNvPr>
          <p:cNvSpPr>
            <a:spLocks noGrp="1"/>
          </p:cNvSpPr>
          <p:nvPr>
            <p:ph type="title"/>
          </p:nvPr>
        </p:nvSpPr>
        <p:spPr>
          <a:xfrm>
            <a:off x="838200" y="1336390"/>
            <a:ext cx="6155988" cy="1182927"/>
          </a:xfrm>
        </p:spPr>
        <p:txBody>
          <a:bodyPr anchor="b">
            <a:normAutofit/>
          </a:bodyPr>
          <a:lstStyle/>
          <a:p>
            <a:r>
              <a:rPr lang="en-US" sz="4300"/>
              <a:t>MITRE ATT&amp;CK Framework</a:t>
            </a:r>
          </a:p>
        </p:txBody>
      </p:sp>
      <p:cxnSp>
        <p:nvCxnSpPr>
          <p:cNvPr id="1042" name="Straight Connector 104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2F10D5-BF86-6FE4-1F9A-B980688E7ADD}"/>
              </a:ext>
            </a:extLst>
          </p:cNvPr>
          <p:cNvSpPr>
            <a:spLocks noGrp="1"/>
          </p:cNvSpPr>
          <p:nvPr>
            <p:ph idx="1"/>
          </p:nvPr>
        </p:nvSpPr>
        <p:spPr>
          <a:xfrm>
            <a:off x="803776" y="2829330"/>
            <a:ext cx="6190412" cy="3344459"/>
          </a:xfrm>
        </p:spPr>
        <p:txBody>
          <a:bodyPr anchor="t">
            <a:normAutofit/>
          </a:bodyPr>
          <a:lstStyle/>
          <a:p>
            <a:r>
              <a:rPr lang="en-US" sz="2000">
                <a:solidFill>
                  <a:schemeClr val="tx1">
                    <a:alpha val="80000"/>
                  </a:schemeClr>
                </a:solidFill>
              </a:rPr>
              <a:t>A knowledge base that provides a detailed mapping of adversary’s TTPs (tactics, techniques and procedures)</a:t>
            </a:r>
          </a:p>
          <a:p>
            <a:r>
              <a:rPr lang="en-US" sz="2000">
                <a:solidFill>
                  <a:schemeClr val="tx1">
                    <a:alpha val="80000"/>
                  </a:schemeClr>
                </a:solidFill>
              </a:rPr>
              <a:t>Stands for Adversarial Tactics, Techniques and Common Knowledge</a:t>
            </a:r>
          </a:p>
          <a:p>
            <a:r>
              <a:rPr lang="en-US" sz="2000">
                <a:solidFill>
                  <a:schemeClr val="tx1">
                    <a:alpha val="80000"/>
                  </a:schemeClr>
                </a:solidFill>
              </a:rPr>
              <a:t>Non-profit organization, federally funded</a:t>
            </a:r>
          </a:p>
          <a:p>
            <a:r>
              <a:rPr lang="en-US" sz="2000">
                <a:solidFill>
                  <a:schemeClr val="tx1">
                    <a:alpha val="80000"/>
                  </a:schemeClr>
                </a:solidFill>
              </a:rPr>
              <a:t>Tactic categories (initial access, execution)</a:t>
            </a:r>
          </a:p>
          <a:p>
            <a:r>
              <a:rPr lang="en-US" sz="2000">
                <a:solidFill>
                  <a:schemeClr val="tx1">
                    <a:alpha val="80000"/>
                  </a:schemeClr>
                </a:solidFill>
              </a:rPr>
              <a:t>Technique matrix of how the tactics are broken down</a:t>
            </a:r>
          </a:p>
          <a:p>
            <a:r>
              <a:rPr lang="en-US" sz="2000">
                <a:solidFill>
                  <a:schemeClr val="tx1">
                    <a:alpha val="80000"/>
                  </a:schemeClr>
                </a:solidFill>
              </a:rPr>
              <a:t>Procedure examples with real life attacks</a:t>
            </a:r>
          </a:p>
          <a:p>
            <a:endParaRPr lang="en-US" sz="2000">
              <a:solidFill>
                <a:schemeClr val="tx1">
                  <a:alpha val="80000"/>
                </a:schemeClr>
              </a:solidFill>
            </a:endParaRPr>
          </a:p>
        </p:txBody>
      </p:sp>
      <p:pic>
        <p:nvPicPr>
          <p:cNvPr id="1026" name="Picture 2" descr="MITRE ATT&amp;CK Framework - MixMode">
            <a:extLst>
              <a:ext uri="{FF2B5EF4-FFF2-40B4-BE49-F238E27FC236}">
                <a16:creationId xmlns:a16="http://schemas.microsoft.com/office/drawing/2014/main" id="{008B6AD5-5B19-C8EF-F1AB-753FD0C9F2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83" r="6689" b="2"/>
          <a:stretch/>
        </p:blipFill>
        <p:spPr bwMode="auto">
          <a:xfrm>
            <a:off x="7572653" y="2540294"/>
            <a:ext cx="3548404" cy="2429586"/>
          </a:xfrm>
          <a:prstGeom prst="rect">
            <a:avLst/>
          </a:prstGeom>
          <a:noFill/>
          <a:extLst>
            <a:ext uri="{909E8E84-426E-40DD-AFC4-6F175D3DCCD1}">
              <a14:hiddenFill xmlns:a14="http://schemas.microsoft.com/office/drawing/2010/main">
                <a:solidFill>
                  <a:srgbClr val="FFFFFF"/>
                </a:solidFill>
              </a14:hiddenFill>
            </a:ext>
          </a:extLst>
        </p:spPr>
      </p:pic>
      <p:sp>
        <p:nvSpPr>
          <p:cNvPr id="104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04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46049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3BEAF4-C1DF-2F9B-6565-979D50FC1E55}"/>
              </a:ext>
            </a:extLst>
          </p:cNvPr>
          <p:cNvSpPr>
            <a:spLocks noGrp="1"/>
          </p:cNvSpPr>
          <p:nvPr>
            <p:ph type="title"/>
          </p:nvPr>
        </p:nvSpPr>
        <p:spPr>
          <a:xfrm>
            <a:off x="838200" y="1336390"/>
            <a:ext cx="6155988" cy="1182927"/>
          </a:xfrm>
        </p:spPr>
        <p:txBody>
          <a:bodyPr anchor="b">
            <a:normAutofit/>
          </a:bodyPr>
          <a:lstStyle/>
          <a:p>
            <a:r>
              <a:rPr lang="en-US" sz="5600"/>
              <a:t>Example</a:t>
            </a:r>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C4F340-CBD9-3E8D-B6B0-3388779E9855}"/>
              </a:ext>
            </a:extLst>
          </p:cNvPr>
          <p:cNvSpPr>
            <a:spLocks noGrp="1"/>
          </p:cNvSpPr>
          <p:nvPr>
            <p:ph idx="1"/>
          </p:nvPr>
        </p:nvSpPr>
        <p:spPr>
          <a:xfrm>
            <a:off x="803776" y="2829330"/>
            <a:ext cx="6190412" cy="3344459"/>
          </a:xfrm>
        </p:spPr>
        <p:txBody>
          <a:bodyPr anchor="t">
            <a:normAutofit/>
          </a:bodyPr>
          <a:lstStyle/>
          <a:p>
            <a:pPr marL="514350" indent="-514350">
              <a:buFont typeface="+mj-lt"/>
              <a:buAutoNum type="arabicPeriod"/>
            </a:pPr>
            <a:r>
              <a:rPr lang="en-US" sz="1600">
                <a:solidFill>
                  <a:schemeClr val="tx1">
                    <a:alpha val="80000"/>
                  </a:schemeClr>
                </a:solidFill>
              </a:rPr>
              <a:t>An attacker finds your email address, phone number and full name on a website that you own. </a:t>
            </a:r>
          </a:p>
          <a:p>
            <a:pPr marL="514350" indent="-514350">
              <a:buFont typeface="+mj-lt"/>
              <a:buAutoNum type="arabicPeriod"/>
            </a:pPr>
            <a:r>
              <a:rPr lang="en-US" sz="1600">
                <a:solidFill>
                  <a:schemeClr val="tx1">
                    <a:alpha val="80000"/>
                  </a:schemeClr>
                </a:solidFill>
              </a:rPr>
              <a:t>The attacker uses this information to find out more information about you, specifically so they can know that your first pet’s name was Fluffy and that your mother’s maiden name is Gertrudeson. They use this information to gain access to your email account.</a:t>
            </a:r>
          </a:p>
          <a:p>
            <a:pPr marL="514350" indent="-514350">
              <a:buFont typeface="+mj-lt"/>
              <a:buAutoNum type="arabicPeriod"/>
            </a:pPr>
            <a:r>
              <a:rPr lang="en-US" sz="1600">
                <a:solidFill>
                  <a:schemeClr val="tx1">
                    <a:alpha val="80000"/>
                  </a:schemeClr>
                </a:solidFill>
              </a:rPr>
              <a:t>From your email account, they write an email to your boss at work to get him to open a link on his work computer.</a:t>
            </a:r>
          </a:p>
          <a:p>
            <a:pPr marL="514350" indent="-514350">
              <a:buFont typeface="+mj-lt"/>
              <a:buAutoNum type="arabicPeriod"/>
            </a:pPr>
            <a:r>
              <a:rPr lang="en-US" sz="1600">
                <a:solidFill>
                  <a:schemeClr val="tx1">
                    <a:alpha val="80000"/>
                  </a:schemeClr>
                </a:solidFill>
              </a:rPr>
              <a:t>This link downloads a file that he opens</a:t>
            </a:r>
          </a:p>
          <a:p>
            <a:pPr marL="514350" indent="-514350">
              <a:buFont typeface="+mj-lt"/>
              <a:buAutoNum type="arabicPeriod"/>
            </a:pPr>
            <a:r>
              <a:rPr lang="en-US" sz="1600">
                <a:solidFill>
                  <a:schemeClr val="tx1">
                    <a:alpha val="80000"/>
                  </a:schemeClr>
                </a:solidFill>
              </a:rPr>
              <a:t>A cron job is created that establishes persistence and uses your boss’ elevated privileges.</a:t>
            </a:r>
          </a:p>
        </p:txBody>
      </p:sp>
      <p:pic>
        <p:nvPicPr>
          <p:cNvPr id="7" name="Graphic 6" descr="Phishing">
            <a:extLst>
              <a:ext uri="{FF2B5EF4-FFF2-40B4-BE49-F238E27FC236}">
                <a16:creationId xmlns:a16="http://schemas.microsoft.com/office/drawing/2014/main" id="{19A6C324-11DC-173D-7781-19FC0ACCB5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653" y="1980885"/>
            <a:ext cx="3548404" cy="3548404"/>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46343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C97A-F4A4-700E-16CC-7E3F761D577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716C1F1-1EBE-E8DD-B399-F0AA497A0315}"/>
              </a:ext>
            </a:extLst>
          </p:cNvPr>
          <p:cNvSpPr>
            <a:spLocks noGrp="1"/>
          </p:cNvSpPr>
          <p:nvPr>
            <p:ph idx="1"/>
          </p:nvPr>
        </p:nvSpPr>
        <p:spPr/>
        <p:txBody>
          <a:bodyPr/>
          <a:lstStyle/>
          <a:p>
            <a:r>
              <a:rPr lang="en-US" dirty="0"/>
              <a:t>Persistent attacks against a company through sending phishing emails from the platform</a:t>
            </a:r>
          </a:p>
          <a:p>
            <a:r>
              <a:rPr lang="en-US" dirty="0"/>
              <a:t>The attacks continued so the company decided to list their tactics, techniques and procedures</a:t>
            </a:r>
          </a:p>
          <a:p>
            <a:r>
              <a:rPr lang="en-US" dirty="0"/>
              <a:t>We mapped their activity to the MITRE ATT&amp;CK Framework and saw how their techniques changed</a:t>
            </a:r>
          </a:p>
          <a:p>
            <a:r>
              <a:rPr lang="en-US" dirty="0"/>
              <a:t>Saw that their email names were consistent as well as their emoji usage and we were able to create alerts to stop </a:t>
            </a:r>
            <a:r>
              <a:rPr lang="en-US"/>
              <a:t>the attackers</a:t>
            </a:r>
            <a:endParaRPr lang="en-US" dirty="0"/>
          </a:p>
        </p:txBody>
      </p:sp>
    </p:spTree>
    <p:extLst>
      <p:ext uri="{BB962C8B-B14F-4D97-AF65-F5344CB8AC3E}">
        <p14:creationId xmlns:p14="http://schemas.microsoft.com/office/powerpoint/2010/main" val="81221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761A2-13DB-AEF5-7A81-92643BD26ADE}"/>
              </a:ext>
            </a:extLst>
          </p:cNvPr>
          <p:cNvSpPr>
            <a:spLocks noGrp="1"/>
          </p:cNvSpPr>
          <p:nvPr>
            <p:ph type="title"/>
          </p:nvPr>
        </p:nvSpPr>
        <p:spPr>
          <a:xfrm>
            <a:off x="841248" y="256032"/>
            <a:ext cx="10506456" cy="1014984"/>
          </a:xfrm>
        </p:spPr>
        <p:txBody>
          <a:bodyPr anchor="b">
            <a:normAutofit/>
          </a:bodyPr>
          <a:lstStyle/>
          <a:p>
            <a:r>
              <a:rPr lang="en-US" dirty="0"/>
              <a:t>Example</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39A217D-C098-6515-77CC-FBBB62F1E30C}"/>
              </a:ext>
            </a:extLst>
          </p:cNvPr>
          <p:cNvGraphicFramePr>
            <a:graphicFrameLocks noGrp="1"/>
          </p:cNvGraphicFramePr>
          <p:nvPr>
            <p:ph idx="1"/>
            <p:extLst>
              <p:ext uri="{D42A27DB-BD31-4B8C-83A1-F6EECF244321}">
                <p14:modId xmlns:p14="http://schemas.microsoft.com/office/powerpoint/2010/main" val="366045190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8917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B70354-F26A-58FB-2852-F270FD9D53E8}"/>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dirty="0"/>
              <a:t>APT vs Defenders</a:t>
            </a:r>
          </a:p>
        </p:txBody>
      </p:sp>
      <p:sp>
        <p:nvSpPr>
          <p:cNvPr id="20" name="Rectangle 19">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artoon of a dragon with wings&#10;&#10;Description automatically generated">
            <a:extLst>
              <a:ext uri="{FF2B5EF4-FFF2-40B4-BE49-F238E27FC236}">
                <a16:creationId xmlns:a16="http://schemas.microsoft.com/office/drawing/2014/main" id="{E1B7E234-4968-5FF9-54BE-807CE6D40E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1706" y="2091095"/>
            <a:ext cx="4206240" cy="4206240"/>
          </a:xfrm>
          <a:prstGeom prst="rect">
            <a:avLst/>
          </a:prstGeom>
        </p:spPr>
      </p:pic>
      <p:pic>
        <p:nvPicPr>
          <p:cNvPr id="11" name="Picture 10" descr="A building with a red background&#10;&#10;Description automatically generated with medium confidence">
            <a:extLst>
              <a:ext uri="{FF2B5EF4-FFF2-40B4-BE49-F238E27FC236}">
                <a16:creationId xmlns:a16="http://schemas.microsoft.com/office/drawing/2014/main" id="{DBCD7EC7-9FC9-53E4-7E15-8F847BDBB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056" y="2086081"/>
            <a:ext cx="4206240" cy="4206240"/>
          </a:xfrm>
          <a:prstGeom prst="rect">
            <a:avLst/>
          </a:prstGeom>
        </p:spPr>
      </p:pic>
    </p:spTree>
    <p:extLst>
      <p:ext uri="{BB962C8B-B14F-4D97-AF65-F5344CB8AC3E}">
        <p14:creationId xmlns:p14="http://schemas.microsoft.com/office/powerpoint/2010/main" val="2434533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7D298D-1EBD-0AF7-46E8-BD5D0D8B5DE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Teams</a:t>
            </a:r>
          </a:p>
        </p:txBody>
      </p:sp>
      <p:graphicFrame>
        <p:nvGraphicFramePr>
          <p:cNvPr id="5" name="Content Placeholder 2">
            <a:extLst>
              <a:ext uri="{FF2B5EF4-FFF2-40B4-BE49-F238E27FC236}">
                <a16:creationId xmlns:a16="http://schemas.microsoft.com/office/drawing/2014/main" id="{0DB02299-B5B8-DDF5-3EF7-30645FF75E54}"/>
              </a:ext>
            </a:extLst>
          </p:cNvPr>
          <p:cNvGraphicFramePr>
            <a:graphicFrameLocks noGrp="1"/>
          </p:cNvGraphicFramePr>
          <p:nvPr>
            <p:ph idx="1"/>
            <p:extLst>
              <p:ext uri="{D42A27DB-BD31-4B8C-83A1-F6EECF244321}">
                <p14:modId xmlns:p14="http://schemas.microsoft.com/office/powerpoint/2010/main" val="364523153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037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C228E4-5E1B-8D12-C17C-D5A64D09E868}"/>
              </a:ext>
            </a:extLst>
          </p:cNvPr>
          <p:cNvSpPr>
            <a:spLocks noGrp="1"/>
          </p:cNvSpPr>
          <p:nvPr>
            <p:ph type="title"/>
          </p:nvPr>
        </p:nvSpPr>
        <p:spPr>
          <a:xfrm>
            <a:off x="621792" y="1161288"/>
            <a:ext cx="3602736" cy="4526280"/>
          </a:xfrm>
        </p:spPr>
        <p:txBody>
          <a:bodyPr>
            <a:normAutofit/>
          </a:bodyPr>
          <a:lstStyle/>
          <a:p>
            <a:r>
              <a:rPr lang="en-US" sz="4000"/>
              <a:t>General Setup</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C5CB2A8-E682-D2F8-ADC0-9D8B0E4235EB}"/>
              </a:ext>
            </a:extLst>
          </p:cNvPr>
          <p:cNvGraphicFramePr>
            <a:graphicFrameLocks noGrp="1"/>
          </p:cNvGraphicFramePr>
          <p:nvPr>
            <p:ph idx="1"/>
            <p:extLst>
              <p:ext uri="{D42A27DB-BD31-4B8C-83A1-F6EECF244321}">
                <p14:modId xmlns:p14="http://schemas.microsoft.com/office/powerpoint/2010/main" val="276698298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064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975</Words>
  <Application>Microsoft Office PowerPoint</Application>
  <PresentationFormat>Widescreen</PresentationFormat>
  <Paragraphs>119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Goals of Today</vt:lpstr>
      <vt:lpstr>MITRE ATT&amp;CK Framework</vt:lpstr>
      <vt:lpstr>Example</vt:lpstr>
      <vt:lpstr>Example</vt:lpstr>
      <vt:lpstr>Example</vt:lpstr>
      <vt:lpstr>APT vs Defenders</vt:lpstr>
      <vt:lpstr>Teams</vt:lpstr>
      <vt:lpstr>General Setup</vt:lpstr>
      <vt:lpstr>Reconnaissance</vt:lpstr>
      <vt:lpstr>Defend your Answer</vt:lpstr>
      <vt:lpstr>Rules</vt:lpstr>
      <vt:lpstr>Helpful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Kedric Salisbury</dc:creator>
  <cp:lastModifiedBy>Kedric Salisbury</cp:lastModifiedBy>
  <cp:revision>1</cp:revision>
  <dcterms:created xsi:type="dcterms:W3CDTF">2024-01-17T02:43:10Z</dcterms:created>
  <dcterms:modified xsi:type="dcterms:W3CDTF">2024-01-23T04:19:49Z</dcterms:modified>
</cp:coreProperties>
</file>