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9" r:id="rId3"/>
    <p:sldId id="260" r:id="rId4"/>
    <p:sldId id="263" r:id="rId5"/>
    <p:sldId id="264" r:id="rId6"/>
    <p:sldId id="261" r:id="rId7"/>
    <p:sldId id="262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7/28/2021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7/28/2021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7/28/2021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7/28/2021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7/28/2021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7/28/2021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7/28/2021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7/28/2021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7/28/2021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7/28/2021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7/28/2021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7/28/2021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ctftime.org/event/1075/task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igpwny.com/uiuctf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google.com/spreadsheets/d/1IJFxKex4hBtoq8zYiCy1NN9ITDEmBLNb1SiwHKErP-Q/edit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twitter.com/gf_256/status/1206393845497376768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igpwny/sigpwny.github.io/blob/master/uiuctf/profile.txt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UIUCTF Pre-game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BYU CTF Group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1160A-A3E2-4D08-ABC9-F2C11E0B8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CTF Categories From Last Year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CDA3B83-200E-4AA7-84A7-F4913F5577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1976759"/>
              </p:ext>
            </p:extLst>
          </p:nvPr>
        </p:nvGraphicFramePr>
        <p:xfrm>
          <a:off x="427134" y="1988629"/>
          <a:ext cx="11282784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3854">
                  <a:extLst>
                    <a:ext uri="{9D8B030D-6E8A-4147-A177-3AD203B41FA5}">
                      <a16:colId xmlns:a16="http://schemas.microsoft.com/office/drawing/2014/main" val="1748699908"/>
                    </a:ext>
                  </a:extLst>
                </a:gridCol>
                <a:gridCol w="2597538">
                  <a:extLst>
                    <a:ext uri="{9D8B030D-6E8A-4147-A177-3AD203B41FA5}">
                      <a16:colId xmlns:a16="http://schemas.microsoft.com/office/drawing/2014/main" val="1732449729"/>
                    </a:ext>
                  </a:extLst>
                </a:gridCol>
                <a:gridCol w="2820696">
                  <a:extLst>
                    <a:ext uri="{9D8B030D-6E8A-4147-A177-3AD203B41FA5}">
                      <a16:colId xmlns:a16="http://schemas.microsoft.com/office/drawing/2014/main" val="999257609"/>
                    </a:ext>
                  </a:extLst>
                </a:gridCol>
                <a:gridCol w="2820696">
                  <a:extLst>
                    <a:ext uri="{9D8B030D-6E8A-4147-A177-3AD203B41FA5}">
                      <a16:colId xmlns:a16="http://schemas.microsoft.com/office/drawing/2014/main" val="15513591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 Questions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Average Points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478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Kernel (Linux exploitation)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266.6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572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Pwn (binary exploitation)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412.5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401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Forensics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234.0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156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Reverse engineering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755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Cryptography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631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202.5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683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OSINT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63.3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601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Miscellaneous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72.5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8808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224.9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93386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E5214D0-BA1F-4AAD-8EBC-FBB5BD7BF381}"/>
              </a:ext>
            </a:extLst>
          </p:cNvPr>
          <p:cNvSpPr txBox="1"/>
          <p:nvPr/>
        </p:nvSpPr>
        <p:spPr>
          <a:xfrm>
            <a:off x="3047223" y="5836326"/>
            <a:ext cx="60975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hlinkClick r:id="rId2"/>
              </a:rPr>
              <a:t>https://ctftime.org/event/1075/tasks/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03088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1FA0B-A104-4947-AFC5-37A63C982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What, Where, When, and Who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7957F4-F991-4AFB-81FF-EF208CB0CE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9698" y="1996232"/>
            <a:ext cx="6280278" cy="426310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906C975-2B26-4993-A784-90932765B1BD}"/>
              </a:ext>
            </a:extLst>
          </p:cNvPr>
          <p:cNvSpPr txBox="1"/>
          <p:nvPr/>
        </p:nvSpPr>
        <p:spPr>
          <a:xfrm>
            <a:off x="7641771" y="2544011"/>
            <a:ext cx="45502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hlinkClick r:id="rId3"/>
              </a:rPr>
              <a:t>https://sigpwny.com/uiuctf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9E0700-4F12-4A0E-9698-FD13857BCE7D}"/>
              </a:ext>
            </a:extLst>
          </p:cNvPr>
          <p:cNvSpPr txBox="1"/>
          <p:nvPr/>
        </p:nvSpPr>
        <p:spPr>
          <a:xfrm>
            <a:off x="7641771" y="4001573"/>
            <a:ext cx="377889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https://docs.google.com/spreadsheets/d/1IJFxKex4hBtoq8zYiCy1NN9ITDEmBLNb1SiwHKErP-Q/edit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99401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20382-BBE6-400B-BF36-30DAB131A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UIUCTF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CE64C-2A6B-46C0-BF15-3EFCD06E5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No flag sharing or helping other teams in any unfair way. </a:t>
            </a:r>
            <a:r>
              <a:rPr lang="en-US" i="1" dirty="0"/>
              <a:t>This will result in immediate disqualification from the event</a:t>
            </a:r>
          </a:p>
          <a:p>
            <a:r>
              <a:rPr lang="en-US" dirty="0"/>
              <a:t>2. No attacking the infrastructure, this includes tools such as Nmap (you won’t need it unless explicitly stated)</a:t>
            </a:r>
          </a:p>
          <a:p>
            <a:r>
              <a:rPr lang="en-US" dirty="0"/>
              <a:t>3. No dumping flags at the last minute, submit the work when you solve it</a:t>
            </a:r>
          </a:p>
          <a:p>
            <a:r>
              <a:rPr lang="en-US" dirty="0"/>
              <a:t>4. Don't do anything Orange or below on the CTF tactics Iceberg (</a:t>
            </a:r>
            <a:r>
              <a:rPr lang="en-US" dirty="0">
                <a:hlinkClick r:id="rId2"/>
              </a:rPr>
              <a:t>https://twitter.com/gf_256/status/1206393845497376768/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02416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228A0A4A-5E2E-424F-BB34-08524E390D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674"/>
          <a:stretch/>
        </p:blipFill>
        <p:spPr bwMode="auto">
          <a:xfrm>
            <a:off x="291665" y="303795"/>
            <a:ext cx="5714433" cy="5142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">
            <a:extLst>
              <a:ext uri="{FF2B5EF4-FFF2-40B4-BE49-F238E27FC236}">
                <a16:creationId xmlns:a16="http://schemas.microsoft.com/office/drawing/2014/main" id="{C32D59C1-6923-4EA3-BAEB-796A0F1BCA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326"/>
          <a:stretch/>
        </p:blipFill>
        <p:spPr bwMode="auto">
          <a:xfrm>
            <a:off x="6342272" y="723374"/>
            <a:ext cx="5651369" cy="4822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571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491A8-E9C4-47A1-8C99-3C991BC6C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42401"/>
          </a:xfrm>
        </p:spPr>
        <p:txBody>
          <a:bodyPr/>
          <a:lstStyle/>
          <a:p>
            <a:r>
              <a:rPr lang="en-US" dirty="0"/>
              <a:t>Point System</a:t>
            </a:r>
          </a:p>
        </p:txBody>
      </p:sp>
      <p:pic>
        <p:nvPicPr>
          <p:cNvPr id="9" name="Picture 8" descr="Timeline&#10;&#10;Description automatically generated with low confidence">
            <a:extLst>
              <a:ext uri="{FF2B5EF4-FFF2-40B4-BE49-F238E27FC236}">
                <a16:creationId xmlns:a16="http://schemas.microsoft.com/office/drawing/2014/main" id="{701B5BC3-A9EB-4E93-B8A2-E1D39D805C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52" r="475" b="13439"/>
          <a:stretch/>
        </p:blipFill>
        <p:spPr>
          <a:xfrm>
            <a:off x="326572" y="1129004"/>
            <a:ext cx="9443976" cy="5559674"/>
          </a:xfrm>
          <a:prstGeom prst="rect">
            <a:avLst/>
          </a:prstGeom>
        </p:spPr>
      </p:pic>
      <p:sp>
        <p:nvSpPr>
          <p:cNvPr id="10" name="Right Brace 9">
            <a:extLst>
              <a:ext uri="{FF2B5EF4-FFF2-40B4-BE49-F238E27FC236}">
                <a16:creationId xmlns:a16="http://schemas.microsoft.com/office/drawing/2014/main" id="{1EB3279F-9C5F-406E-9D81-8EBE0DAA3888}"/>
              </a:ext>
            </a:extLst>
          </p:cNvPr>
          <p:cNvSpPr/>
          <p:nvPr/>
        </p:nvSpPr>
        <p:spPr>
          <a:xfrm>
            <a:off x="9937102" y="1129004"/>
            <a:ext cx="604154" cy="2649894"/>
          </a:xfrm>
          <a:prstGeom prst="rightBrac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E503FF2-3C24-4C78-9E30-2A7A3B4E3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01291" y="1970962"/>
            <a:ext cx="1650744" cy="984639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rgbClr val="FF0000"/>
                </a:solidFill>
              </a:rPr>
              <a:t>Goal</a:t>
            </a:r>
          </a:p>
        </p:txBody>
      </p:sp>
    </p:spTree>
    <p:extLst>
      <p:ext uri="{BB962C8B-B14F-4D97-AF65-F5344CB8AC3E}">
        <p14:creationId xmlns:p14="http://schemas.microsoft.com/office/powerpoint/2010/main" val="2993052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7F8E4-DA7D-472C-BBCF-A18BA8E2C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Prizes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9DF6E-C015-4C5F-BB68-2A39684197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463196"/>
          </a:xfrm>
        </p:spPr>
        <p:txBody>
          <a:bodyPr>
            <a:normAutofit/>
          </a:bodyPr>
          <a:lstStyle/>
          <a:p>
            <a:r>
              <a:rPr lang="en-US" dirty="0"/>
              <a:t>1 - $2,048.0</a:t>
            </a:r>
          </a:p>
          <a:p>
            <a:r>
              <a:rPr lang="en-US" dirty="0"/>
              <a:t>2 - $1,024.00</a:t>
            </a:r>
          </a:p>
          <a:p>
            <a:r>
              <a:rPr lang="en-US" dirty="0"/>
              <a:t>3 - $512.00</a:t>
            </a:r>
          </a:p>
          <a:p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 to 10</a:t>
            </a:r>
            <a:r>
              <a:rPr lang="en-US" baseline="30000" dirty="0"/>
              <a:t>th</a:t>
            </a:r>
            <a:r>
              <a:rPr lang="en-US" dirty="0"/>
              <a:t>  - $256.00</a:t>
            </a:r>
          </a:p>
          <a:p>
            <a:r>
              <a:rPr lang="en-US" dirty="0"/>
              <a:t>Would be awesome if we got in top 10, but not super planning on it. We’re hoping to get into the </a:t>
            </a:r>
            <a:r>
              <a:rPr lang="en-US" b="1" dirty="0"/>
              <a:t>top 10% again </a:t>
            </a:r>
            <a:r>
              <a:rPr lang="en-US" dirty="0"/>
              <a:t>this competition.</a:t>
            </a:r>
          </a:p>
          <a:p>
            <a:endParaRPr lang="en-US" dirty="0"/>
          </a:p>
          <a:p>
            <a:r>
              <a:rPr lang="en-US" b="1" i="1" u="sng" dirty="0"/>
              <a:t>There will also be $2,000 in writeup prizes!!! Writeups will be due one week after the event ends, they will release a form for submission right at the end of the event.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199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1ADBB-9725-48EA-A618-ACE78F421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41C11-3135-4590-AD1F-31EDBBBEA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4000" dirty="0"/>
              <a:t> Get all flags for challenges worth &lt; 400 points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4000" dirty="0"/>
              <a:t> Get in the top 10%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4000" dirty="0"/>
              <a:t> Make write-ups on all the challenges we solve (hosted on our GitHub)</a:t>
            </a:r>
          </a:p>
        </p:txBody>
      </p:sp>
    </p:spTree>
    <p:extLst>
      <p:ext uri="{BB962C8B-B14F-4D97-AF65-F5344CB8AC3E}">
        <p14:creationId xmlns:p14="http://schemas.microsoft.com/office/powerpoint/2010/main" val="2344654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27C1C-3930-4FA1-B60F-B157829A9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Who’s making the competition?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5C360-374A-4F44-BF21-3F00059B9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 Undergraduate students at the University of Illinois at Urbana-Champaign (UIUC)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 Undergrads – easy then, right?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Based on </a:t>
            </a:r>
            <a:r>
              <a:rPr lang="en-US" dirty="0">
                <a:hlinkClick r:id="rId2"/>
              </a:rPr>
              <a:t>some profiles</a:t>
            </a:r>
            <a:r>
              <a:rPr lang="en-US" dirty="0"/>
              <a:t> that I found using OSINT, some of these undergrads have found </a:t>
            </a:r>
            <a:r>
              <a:rPr lang="en-US" b="1" i="1" u="sng" dirty="0"/>
              <a:t>multiple zero-day </a:t>
            </a:r>
            <a:r>
              <a:rPr lang="en-US" dirty="0"/>
              <a:t>vulnerabilities for years. So they’re something like hacker gods. Great </a:t>
            </a:r>
            <a:r>
              <a:rPr lang="en-US" dirty="0">
                <a:sym typeface="Wingdings" panose="05000000000000000000" pitchFamily="2" charset="2"/>
              </a:rPr>
              <a:t>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758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A7CDC-77DD-45F9-B168-D03D3DFCB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Flag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DE28F-DFD7-419F-AF51-DCE07581B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9670247" cy="3760891"/>
          </a:xfrm>
        </p:spPr>
        <p:txBody>
          <a:bodyPr>
            <a:normAutofit/>
          </a:bodyPr>
          <a:lstStyle/>
          <a:p>
            <a:pPr algn="ctr"/>
            <a:endParaRPr lang="en-US" sz="6000" dirty="0"/>
          </a:p>
          <a:p>
            <a:pPr algn="ctr"/>
            <a:r>
              <a:rPr lang="en-US" sz="8800" dirty="0"/>
              <a:t>uiuctf{flag}</a:t>
            </a:r>
          </a:p>
        </p:txBody>
      </p:sp>
    </p:spTree>
    <p:extLst>
      <p:ext uri="{BB962C8B-B14F-4D97-AF65-F5344CB8AC3E}">
        <p14:creationId xmlns:p14="http://schemas.microsoft.com/office/powerpoint/2010/main" val="1341238795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{886F5599-4FE0-43A6-8C8F-997EA5CC399F}tf56160789_win32</Template>
  <TotalTime>82</TotalTime>
  <Words>388</Words>
  <Application>Microsoft Office PowerPoint</Application>
  <PresentationFormat>Widescreen</PresentationFormat>
  <Paragraphs>73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Bookman Old Style</vt:lpstr>
      <vt:lpstr>Calibri</vt:lpstr>
      <vt:lpstr>Franklin Gothic Book</vt:lpstr>
      <vt:lpstr>Roboto</vt:lpstr>
      <vt:lpstr>Wingdings</vt:lpstr>
      <vt:lpstr>1_RetrospectVTI</vt:lpstr>
      <vt:lpstr>UIUCTF Pre-game</vt:lpstr>
      <vt:lpstr>What, Where, When, and Who</vt:lpstr>
      <vt:lpstr>UIUCTF Rules</vt:lpstr>
      <vt:lpstr>PowerPoint Presentation</vt:lpstr>
      <vt:lpstr>Point System</vt:lpstr>
      <vt:lpstr>Prizes</vt:lpstr>
      <vt:lpstr>Goals</vt:lpstr>
      <vt:lpstr>Who’s making the competition?</vt:lpstr>
      <vt:lpstr>Flag Format</vt:lpstr>
      <vt:lpstr>CTF Categories From Last Year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UIUCTF Pre-game</dc:title>
  <dc:creator>Justin Applegate</dc:creator>
  <cp:lastModifiedBy>Justin Applegate</cp:lastModifiedBy>
  <cp:revision>6</cp:revision>
  <dcterms:created xsi:type="dcterms:W3CDTF">2021-07-29T00:02:03Z</dcterms:created>
  <dcterms:modified xsi:type="dcterms:W3CDTF">2021-07-29T01:28:19Z</dcterms:modified>
</cp:coreProperties>
</file>