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113FEE7-ADBE-4999-B207-0D7630D6CE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2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6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7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515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07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88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73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89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5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4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2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6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FEE7-ADBE-4999-B207-0D7630D6CE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1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FEE7-ADBE-4999-B207-0D7630D6CEC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BE06-8D99-49B0-B38B-457B70779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62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C797-0E14-40DD-86E0-725D39458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6 –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E9B35-5D12-4AF9-A3F2-37DF08965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and how to use burp suite and </a:t>
            </a:r>
            <a:r>
              <a:rPr lang="en-US" dirty="0" err="1"/>
              <a:t>sqlmap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6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34E3-1F4F-4E3B-94A3-A7C1D016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18A27-F141-4435-A9D4-213C9840A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Retrieving hidden data</a:t>
            </a:r>
          </a:p>
          <a:p>
            <a:r>
              <a:rPr lang="en-US" dirty="0"/>
              <a:t>Subverting application logic</a:t>
            </a:r>
          </a:p>
          <a:p>
            <a:r>
              <a:rPr lang="en-US" dirty="0"/>
              <a:t>UNION attacks</a:t>
            </a:r>
          </a:p>
          <a:p>
            <a:r>
              <a:rPr lang="en-US" dirty="0"/>
              <a:t>Examining the database</a:t>
            </a:r>
          </a:p>
          <a:p>
            <a:r>
              <a:rPr lang="en-US" dirty="0"/>
              <a:t>Blind SQL injection</a:t>
            </a:r>
          </a:p>
          <a:p>
            <a:r>
              <a:rPr lang="en-US" dirty="0"/>
              <a:t>SQL truncation attack</a:t>
            </a:r>
          </a:p>
          <a:p>
            <a:r>
              <a:rPr lang="en-US" dirty="0"/>
              <a:t>And many more!</a:t>
            </a:r>
          </a:p>
        </p:txBody>
      </p:sp>
    </p:spTree>
    <p:extLst>
      <p:ext uri="{BB962C8B-B14F-4D97-AF65-F5344CB8AC3E}">
        <p14:creationId xmlns:p14="http://schemas.microsoft.com/office/powerpoint/2010/main" val="174372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7C80-CDFA-420F-8ADF-992FECB7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sql</a:t>
            </a:r>
            <a:r>
              <a:rPr lang="en-US" dirty="0"/>
              <a:t> injection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87F1-ECE5-4984-97B1-D39D8B860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authentication_bypass.html in the GitHub repository (JustinApplegate/</a:t>
            </a:r>
            <a:r>
              <a:rPr lang="en-US" dirty="0" err="1"/>
              <a:t>ctf</a:t>
            </a:r>
            <a:r>
              <a:rPr lang="en-US" dirty="0"/>
              <a:t>-training)</a:t>
            </a:r>
          </a:p>
        </p:txBody>
      </p:sp>
    </p:spTree>
    <p:extLst>
      <p:ext uri="{BB962C8B-B14F-4D97-AF65-F5344CB8AC3E}">
        <p14:creationId xmlns:p14="http://schemas.microsoft.com/office/powerpoint/2010/main" val="4627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327B-0052-4050-93D4-1B234F1E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hidden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A6E0D-8437-494A-A9E7-5AE9E9404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hidden_data.html in the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339016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AC26-E1CB-4CDF-BBC8-860D9F46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Burp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D48F4-D8E4-43A2-A0E5-7052B32E8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by Port Swigger that allows full control over sending and receiving HTTP(s) requests and responses</a:t>
            </a:r>
          </a:p>
          <a:p>
            <a:r>
              <a:rPr lang="en-US" dirty="0"/>
              <a:t>Very useful to poke and prod at websites and find information that you don’t normally see</a:t>
            </a:r>
          </a:p>
          <a:p>
            <a:r>
              <a:rPr lang="en-US" dirty="0"/>
              <a:t>Test with https://web.ctflearn.com/web4/</a:t>
            </a:r>
          </a:p>
        </p:txBody>
      </p:sp>
    </p:spTree>
    <p:extLst>
      <p:ext uri="{BB962C8B-B14F-4D97-AF65-F5344CB8AC3E}">
        <p14:creationId xmlns:p14="http://schemas.microsoft.com/office/powerpoint/2010/main" val="243125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FE62-6182-453E-B4DE-B628EDAC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56D2-546A-4360-A2B8-66754446E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Linux-based tool automates tons of different SQL injection attacks according to what you specify</a:t>
            </a:r>
          </a:p>
          <a:p>
            <a:r>
              <a:rPr lang="en-US" dirty="0"/>
              <a:t>Very powerful</a:t>
            </a:r>
          </a:p>
          <a:p>
            <a:r>
              <a:rPr lang="en-US" dirty="0"/>
              <a:t>Test with https://redtiger.labs.overthewire.org/level1.php</a:t>
            </a:r>
          </a:p>
        </p:txBody>
      </p:sp>
    </p:spTree>
    <p:extLst>
      <p:ext uri="{BB962C8B-B14F-4D97-AF65-F5344CB8AC3E}">
        <p14:creationId xmlns:p14="http://schemas.microsoft.com/office/powerpoint/2010/main" val="1137639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</TotalTime>
  <Words>156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Lesson 6 – sql injection</vt:lpstr>
      <vt:lpstr>Types of sql injection</vt:lpstr>
      <vt:lpstr>How sql injection works</vt:lpstr>
      <vt:lpstr>Retrieving hidden data</vt:lpstr>
      <vt:lpstr>Burp suite</vt:lpstr>
      <vt:lpstr>sqlmap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4 – sql injection</dc:title>
  <dc:creator>Justin Applegate</dc:creator>
  <cp:lastModifiedBy>Justin Applegate</cp:lastModifiedBy>
  <cp:revision>2</cp:revision>
  <dcterms:created xsi:type="dcterms:W3CDTF">2021-06-08T04:17:47Z</dcterms:created>
  <dcterms:modified xsi:type="dcterms:W3CDTF">2021-07-23T19:45:41Z</dcterms:modified>
</cp:coreProperties>
</file>