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4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8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35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66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70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66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07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7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7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9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2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4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5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780-B02D-4559-BD3F-E5A0139DF50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3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6ED780-B02D-4559-BD3F-E5A0139DF50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22DA10-AC4A-42B6-9C55-1E70915C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1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stinapplegate.m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2A55-E942-4C50-BAB8-8FE9C26B39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3 – Website Enumeration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19A4E-E08C-40CE-A23D-E01E4B888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BYU CTF Group</a:t>
            </a:r>
          </a:p>
        </p:txBody>
      </p:sp>
    </p:spTree>
    <p:extLst>
      <p:ext uri="{BB962C8B-B14F-4D97-AF65-F5344CB8AC3E}">
        <p14:creationId xmlns:p14="http://schemas.microsoft.com/office/powerpoint/2010/main" val="1056329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0676-8D42-46E8-8079-07305143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727A5-2BC7-4DA9-97B9-FDF4442D4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527" y="2181807"/>
            <a:ext cx="10018713" cy="3124201"/>
          </a:xfrm>
        </p:spPr>
        <p:txBody>
          <a:bodyPr/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http://books.toscrape.com/</a:t>
            </a:r>
          </a:p>
        </p:txBody>
      </p:sp>
    </p:spTree>
    <p:extLst>
      <p:ext uri="{BB962C8B-B14F-4D97-AF65-F5344CB8AC3E}">
        <p14:creationId xmlns:p14="http://schemas.microsoft.com/office/powerpoint/2010/main" val="260546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AFD1-3BFF-4D69-89BB-8A328D7D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Dirb</a:t>
            </a:r>
            <a:r>
              <a:rPr lang="en-US" dirty="0"/>
              <a:t>/</a:t>
            </a:r>
            <a:r>
              <a:rPr lang="en-US" dirty="0" err="1"/>
              <a:t>DirBuster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F646F-9220-4502-8093-1208754C5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tools enumerate website pages and directories through brute force or dictionaries</a:t>
            </a:r>
          </a:p>
          <a:p>
            <a:r>
              <a:rPr lang="en-US" dirty="0" err="1"/>
              <a:t>Dirb</a:t>
            </a:r>
            <a:r>
              <a:rPr lang="en-US" dirty="0"/>
              <a:t> is a CLI tool used in Linux</a:t>
            </a:r>
          </a:p>
          <a:p>
            <a:r>
              <a:rPr lang="en-US" dirty="0" err="1"/>
              <a:t>DirBuster</a:t>
            </a:r>
            <a:r>
              <a:rPr lang="en-US" dirty="0"/>
              <a:t> is a GUI application written in Java</a:t>
            </a:r>
          </a:p>
        </p:txBody>
      </p:sp>
    </p:spTree>
    <p:extLst>
      <p:ext uri="{BB962C8B-B14F-4D97-AF65-F5344CB8AC3E}">
        <p14:creationId xmlns:p14="http://schemas.microsoft.com/office/powerpoint/2010/main" val="135240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FEE10-B609-469E-8C5C-74AB5FC79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454" y="1964094"/>
            <a:ext cx="4447203" cy="1752599"/>
          </a:xfrm>
        </p:spPr>
        <p:txBody>
          <a:bodyPr/>
          <a:lstStyle/>
          <a:p>
            <a:r>
              <a:rPr lang="en-US" dirty="0" err="1"/>
              <a:t>Dirb</a:t>
            </a:r>
            <a:r>
              <a:rPr lang="en-US" dirty="0"/>
              <a:t> Helper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05EF8-D1F2-4BBE-9EDD-B1306C6CF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620"/>
          <a:stretch/>
        </p:blipFill>
        <p:spPr>
          <a:xfrm>
            <a:off x="7103960" y="279920"/>
            <a:ext cx="4837597" cy="45253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0DA494-07D7-4F16-94E0-E133B590A9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148"/>
          <a:stretch/>
        </p:blipFill>
        <p:spPr>
          <a:xfrm>
            <a:off x="2519265" y="5000036"/>
            <a:ext cx="9488406" cy="166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67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4CFA-97A8-41D2-BC06-FE3612AF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Dirb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1ED19-2D8D-4A8C-A26C-5EA0B570A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running </a:t>
            </a:r>
            <a:r>
              <a:rPr lang="en-US" dirty="0" err="1"/>
              <a:t>dirb</a:t>
            </a:r>
            <a:r>
              <a:rPr lang="en-US" dirty="0"/>
              <a:t> on my personal website </a:t>
            </a:r>
            <a:r>
              <a:rPr lang="en-US" dirty="0">
                <a:hlinkClick r:id="rId2"/>
              </a:rPr>
              <a:t>https://justinapplegate.me</a:t>
            </a:r>
            <a:endParaRPr lang="en-US" dirty="0"/>
          </a:p>
          <a:p>
            <a:r>
              <a:rPr lang="en-US" dirty="0"/>
              <a:t>Note – it’s easy for me to discover this because you’re sending thousands of HTTP requests to non-existent pages per minute</a:t>
            </a:r>
          </a:p>
          <a:p>
            <a:r>
              <a:rPr lang="en-US" dirty="0"/>
              <a:t>Automatically restarts the search in any directories it finds</a:t>
            </a:r>
          </a:p>
        </p:txBody>
      </p:sp>
    </p:spTree>
    <p:extLst>
      <p:ext uri="{BB962C8B-B14F-4D97-AF65-F5344CB8AC3E}">
        <p14:creationId xmlns:p14="http://schemas.microsoft.com/office/powerpoint/2010/main" val="1641481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68AC-25A8-4D9B-8088-1C0BF4BC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CB5E7-3C1B-4823-B5E6-4FA0F2A87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Obfuscation (hiding things) isn’t security – please use authentication if you have any sensitive information on your website</a:t>
            </a:r>
          </a:p>
          <a:p>
            <a:r>
              <a:rPr lang="en-US" dirty="0"/>
              <a:t>There are other methods of finding “hidden” webpages, including perusing search history and logging Referrer headers on HTTP requests</a:t>
            </a:r>
          </a:p>
        </p:txBody>
      </p:sp>
    </p:spTree>
    <p:extLst>
      <p:ext uri="{BB962C8B-B14F-4D97-AF65-F5344CB8AC3E}">
        <p14:creationId xmlns:p14="http://schemas.microsoft.com/office/powerpoint/2010/main" val="205494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DE2D-14E1-4F08-8B7F-5B70582C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Enumeration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48221-9534-4F07-9399-CE31AFA8C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Figuring out what pages exist on a website</a:t>
            </a:r>
          </a:p>
          <a:p>
            <a:r>
              <a:rPr lang="en-US" dirty="0">
                <a:latin typeface="Consolas" panose="020B0609020204030204" pitchFamily="49" charset="0"/>
              </a:rPr>
              <a:t>Many different methods</a:t>
            </a:r>
          </a:p>
          <a:p>
            <a:pPr lvl="1"/>
            <a:r>
              <a:rPr lang="en-US" b="0" dirty="0">
                <a:effectLst/>
                <a:latin typeface="Consolas" panose="020B0609020204030204" pitchFamily="49" charset="0"/>
              </a:rPr>
              <a:t>Robots.txt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0" dirty="0">
                <a:effectLst/>
                <a:latin typeface="Consolas" panose="020B0609020204030204" pitchFamily="49" charset="0"/>
              </a:rPr>
              <a:t>Website crawling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Dirb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DirBuster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92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080D-9D84-448F-9D27-D46DBE7B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Robots.txt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76149-3323-4C48-9707-3EDF788CD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23323"/>
            <a:ext cx="10018713" cy="3467878"/>
          </a:xfrm>
        </p:spPr>
        <p:txBody>
          <a:bodyPr/>
          <a:lstStyle/>
          <a:p>
            <a:r>
              <a:rPr lang="en-US" dirty="0"/>
              <a:t>Search engine crawlers visit websites and index them for their engine</a:t>
            </a:r>
          </a:p>
          <a:p>
            <a:r>
              <a:rPr lang="en-US" dirty="0"/>
              <a:t>To reduce traffic from these crawlers, web admins create robots.txt pages to tell which bots they want to go where</a:t>
            </a:r>
          </a:p>
          <a:p>
            <a:r>
              <a:rPr lang="en-US" dirty="0"/>
              <a:t>This can’t be enforced – you only ask nicely</a:t>
            </a:r>
          </a:p>
          <a:p>
            <a:pPr lvl="1"/>
            <a:r>
              <a:rPr lang="en-US" dirty="0"/>
              <a:t>Malicious crawlers can be programmed to go to these pages specifically to figure out your dirty little secrets</a:t>
            </a:r>
          </a:p>
        </p:txBody>
      </p:sp>
    </p:spTree>
    <p:extLst>
      <p:ext uri="{BB962C8B-B14F-4D97-AF65-F5344CB8AC3E}">
        <p14:creationId xmlns:p14="http://schemas.microsoft.com/office/powerpoint/2010/main" val="192961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4BC9-5BC6-41B5-AF47-893DA99B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990" y="2632587"/>
            <a:ext cx="4936154" cy="1752599"/>
          </a:xfrm>
        </p:spPr>
        <p:txBody>
          <a:bodyPr/>
          <a:lstStyle/>
          <a:p>
            <a:r>
              <a:rPr lang="en-US" dirty="0"/>
              <a:t>Example robots.txt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D4696-2A6A-4B69-958A-88FF06E2F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103" y="242273"/>
            <a:ext cx="5519750" cy="637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1223A-01BF-4BBE-997D-24D06169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CTFLearn</a:t>
            </a:r>
            <a:r>
              <a:rPr lang="en-US" dirty="0"/>
              <a:t> robots.txt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D4887-76C4-44C2-A158-DA4460584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find the flag? (https://ctflearn.com/robots.txt)</a:t>
            </a:r>
          </a:p>
        </p:txBody>
      </p:sp>
    </p:spTree>
    <p:extLst>
      <p:ext uri="{BB962C8B-B14F-4D97-AF65-F5344CB8AC3E}">
        <p14:creationId xmlns:p14="http://schemas.microsoft.com/office/powerpoint/2010/main" val="255907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8FD9-3E00-4405-97A7-841B7C20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Crawling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7F05C-5FF3-42F7-9FDD-B741B26F3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34073"/>
            <a:ext cx="10018713" cy="4478694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effectLst/>
                <a:latin typeface="-apple-system"/>
              </a:rPr>
              <a:t>A crawler/bot/spider reads and copies the contents of every page on a website</a:t>
            </a:r>
          </a:p>
          <a:p>
            <a:r>
              <a:rPr lang="en-US" b="0" i="0" dirty="0">
                <a:effectLst/>
                <a:latin typeface="-apple-system"/>
              </a:rPr>
              <a:t>Goes to a page, copies it, extracts links to all the other pages, and then visits those pages and repeats the process</a:t>
            </a:r>
          </a:p>
          <a:p>
            <a:r>
              <a:rPr lang="en-US" dirty="0">
                <a:latin typeface="-apple-system"/>
              </a:rPr>
              <a:t>A</a:t>
            </a:r>
            <a:r>
              <a:rPr lang="en-US" b="0" i="0" dirty="0">
                <a:effectLst/>
                <a:latin typeface="-apple-system"/>
              </a:rPr>
              <a:t>utomates the process so that you can browse a website's files for interesting/suspicious files</a:t>
            </a:r>
          </a:p>
          <a:p>
            <a:r>
              <a:rPr lang="en-US" dirty="0">
                <a:latin typeface="-apple-system"/>
              </a:rPr>
              <a:t>E</a:t>
            </a:r>
            <a:r>
              <a:rPr lang="en-US" b="0" i="0" dirty="0">
                <a:effectLst/>
                <a:latin typeface="-apple-system"/>
              </a:rPr>
              <a:t>asy for websites to know if you're crawling them - they request tons of pages at an inhuman speed</a:t>
            </a:r>
          </a:p>
          <a:p>
            <a:pPr lvl="1"/>
            <a:r>
              <a:rPr lang="en-US" b="0" i="0" dirty="0">
                <a:effectLst/>
                <a:latin typeface="-apple-system"/>
              </a:rPr>
              <a:t>In some web crawlers, there are options you can specify to throttle the requests and make you seem more legitimate (more like a real person), including spacing out requests, adding in user agents, etc. </a:t>
            </a:r>
          </a:p>
          <a:p>
            <a:pPr lvl="1"/>
            <a:r>
              <a:rPr lang="en-US" b="0" i="0" dirty="0">
                <a:effectLst/>
                <a:latin typeface="-apple-system"/>
              </a:rPr>
              <a:t>Some advanced ones will even spoof their IP address using various methods so it looks like the traffic is coming from different 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3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3597-C3CC-49F3-80BD-912B62414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45475"/>
            <a:ext cx="10018713" cy="1752599"/>
          </a:xfrm>
        </p:spPr>
        <p:txBody>
          <a:bodyPr/>
          <a:lstStyle/>
          <a:p>
            <a:r>
              <a:rPr lang="en-US" dirty="0" err="1"/>
              <a:t>HTTrack</a:t>
            </a:r>
            <a:endParaRPr lang="en-US" dirty="0"/>
          </a:p>
        </p:txBody>
      </p:sp>
      <p:pic>
        <p:nvPicPr>
          <p:cNvPr id="1026" name="Picture 2" descr="HTTrack - Wikipedia">
            <a:extLst>
              <a:ext uri="{FF2B5EF4-FFF2-40B4-BE49-F238E27FC236}">
                <a16:creationId xmlns:a16="http://schemas.microsoft.com/office/drawing/2014/main" id="{9ECF410D-9638-4009-9DF3-CAF6FB1FD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0" y="1953637"/>
            <a:ext cx="6302117" cy="39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ED0156-6CEA-4CE2-9EDA-E88F1984F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3793" y="2034073"/>
            <a:ext cx="3519229" cy="4478694"/>
          </a:xfrm>
        </p:spPr>
        <p:txBody>
          <a:bodyPr>
            <a:normAutofit/>
          </a:bodyPr>
          <a:lstStyle/>
          <a:p>
            <a:r>
              <a:rPr lang="en-US" dirty="0"/>
              <a:t>Open source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Graphical and CLI</a:t>
            </a:r>
          </a:p>
          <a:p>
            <a:r>
              <a:rPr lang="en-US" dirty="0"/>
              <a:t>Windows and Linux</a:t>
            </a:r>
          </a:p>
          <a:p>
            <a:r>
              <a:rPr lang="en-US" dirty="0"/>
              <a:t>Customizable</a:t>
            </a:r>
          </a:p>
        </p:txBody>
      </p:sp>
    </p:spTree>
    <p:extLst>
      <p:ext uri="{BB962C8B-B14F-4D97-AF65-F5344CB8AC3E}">
        <p14:creationId xmlns:p14="http://schemas.microsoft.com/office/powerpoint/2010/main" val="1322933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487F-632A-490F-8AF9-E980FB2E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039" y="2719872"/>
            <a:ext cx="4207362" cy="1752599"/>
          </a:xfrm>
        </p:spPr>
        <p:txBody>
          <a:bodyPr/>
          <a:lstStyle/>
          <a:p>
            <a:r>
              <a:rPr lang="en-US" dirty="0" err="1"/>
              <a:t>HTTrack</a:t>
            </a:r>
            <a:r>
              <a:rPr lang="en-US" dirty="0"/>
              <a:t> Progress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9915821E-568E-4A9F-8F27-FE9A8F2EF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708" y="1234012"/>
            <a:ext cx="6020322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9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1A3F-B6CB-460E-8E50-EDEE10399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vs. Crawling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4D2D1B-17CE-41C7-A828-46BB72DB1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134387"/>
              </p:ext>
            </p:extLst>
          </p:nvPr>
        </p:nvGraphicFramePr>
        <p:xfrm>
          <a:off x="1484313" y="2666999"/>
          <a:ext cx="10018712" cy="25954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1085311963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3012619891"/>
                    </a:ext>
                  </a:extLst>
                </a:gridCol>
              </a:tblGrid>
              <a:tr h="64886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Crawling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Scraping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4567479"/>
                  </a:ext>
                </a:extLst>
              </a:tr>
              <a:tr h="648866">
                <a:tc>
                  <a:txBody>
                    <a:bodyPr/>
                    <a:lstStyle/>
                    <a:p>
                      <a:r>
                        <a:rPr lang="en-US" dirty="0"/>
                        <a:t>Entire website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Subset of a website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506799"/>
                  </a:ext>
                </a:extLst>
              </a:tr>
              <a:tr h="648866">
                <a:tc>
                  <a:txBody>
                    <a:bodyPr/>
                    <a:lstStyle/>
                    <a:p>
                      <a:r>
                        <a:rPr lang="en-US" dirty="0"/>
                        <a:t>Copies/downloads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copy, download, or extract data from 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183364"/>
                  </a:ext>
                </a:extLst>
              </a:tr>
              <a:tr h="648866">
                <a:tc>
                  <a:txBody>
                    <a:bodyPr/>
                    <a:lstStyle/>
                    <a:p>
                      <a:r>
                        <a:rPr lang="en-US" dirty="0"/>
                        <a:t>Used for archiving/indexing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monitoring, extracting data,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76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161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78</TotalTime>
  <Words>445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Consolas</vt:lpstr>
      <vt:lpstr>Corbel</vt:lpstr>
      <vt:lpstr>Parallax</vt:lpstr>
      <vt:lpstr>Lesson 3 – Website Enumeration</vt:lpstr>
      <vt:lpstr>Website Enumeration</vt:lpstr>
      <vt:lpstr>Robots.txt</vt:lpstr>
      <vt:lpstr>Example robots.txt</vt:lpstr>
      <vt:lpstr>CTFLearn robots.txt</vt:lpstr>
      <vt:lpstr>Website Crawling</vt:lpstr>
      <vt:lpstr>HTTrack</vt:lpstr>
      <vt:lpstr>HTTrack Progress</vt:lpstr>
      <vt:lpstr>Scraping vs. Crawling</vt:lpstr>
      <vt:lpstr>Example Website</vt:lpstr>
      <vt:lpstr>Dirb/DirBuster</vt:lpstr>
      <vt:lpstr>Dirb Helper</vt:lpstr>
      <vt:lpstr>Dirb Example</vt:lpstr>
      <vt:lpstr>Authentication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8 – Website Enumeration</dc:title>
  <dc:creator>Justin Applegate</dc:creator>
  <cp:lastModifiedBy>Justin Applegate</cp:lastModifiedBy>
  <cp:revision>8</cp:revision>
  <dcterms:created xsi:type="dcterms:W3CDTF">2021-07-07T20:41:06Z</dcterms:created>
  <dcterms:modified xsi:type="dcterms:W3CDTF">2021-07-23T19:43:38Z</dcterms:modified>
</cp:coreProperties>
</file>