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3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0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53E98E3-CB12-4EB4-9B9A-E723A6DCE1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FA0197E-1112-48AA-BF1E-F3ED0FBD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pals.com/" TargetMode="External"/><Relationship Id="rId2" Type="http://schemas.openxmlformats.org/officeDocument/2006/relationships/hyperlink" Target="https://cryptohack.org/cour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DE91-5EBE-41B0-90DB-64AB5366E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84344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3060-5A83-4EE9-A011-130E65DB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C3AB-EF0F-4F0B-BB33-9E879283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119" y="3339737"/>
            <a:ext cx="9784080" cy="1896292"/>
          </a:xfrm>
        </p:spPr>
        <p:txBody>
          <a:bodyPr/>
          <a:lstStyle/>
          <a:p>
            <a:r>
              <a:rPr lang="en-US" dirty="0"/>
              <a:t>“the art of writing codes”</a:t>
            </a:r>
          </a:p>
          <a:p>
            <a:endParaRPr lang="en-US" dirty="0"/>
          </a:p>
          <a:p>
            <a:r>
              <a:rPr lang="en-US" dirty="0"/>
              <a:t>Two big types, ones you can solve with dcode.fr and ones you can solve with python, advanced math knowledge, and a whole lot of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89AC-36D0-4331-AA33-0AB6BEEB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2798-26E6-4E18-B4FE-D92132A9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 these cyphers through dcode.fr to get a feel for how it works</a:t>
            </a:r>
          </a:p>
          <a:p>
            <a:r>
              <a:rPr lang="it-IT" dirty="0"/>
              <a:t>guvf bar vf va pnrfne</a:t>
            </a:r>
          </a:p>
          <a:p>
            <a:r>
              <a:rPr lang="en-US" dirty="0"/>
              <a:t>aDB3X200bnlfYjRzM3M/</a:t>
            </a:r>
          </a:p>
          <a:p>
            <a:r>
              <a:rPr lang="en-US" dirty="0"/>
              <a:t>-... . . .--. ... / .- -. -.. / -... --- --- .--. ... / -- -.-- / -... .-. --- ...</a:t>
            </a:r>
          </a:p>
          <a:p>
            <a:r>
              <a:rPr lang="en-US" dirty="0"/>
              <a:t>BAAAB ABBAB ABABB AAAAA ABBAA BABBA BAABA BABBA ABBBA AABAA BAAAB ABBAB AABAB AAABA ABBAB AAABB AABAA BAAAB AABBB BAABB AABBB</a:t>
            </a:r>
          </a:p>
          <a:p>
            <a:endParaRPr lang="en-US" dirty="0"/>
          </a:p>
          <a:p>
            <a:r>
              <a:rPr lang="en-US" dirty="0"/>
              <a:t>Biggest ones to be wary of are </a:t>
            </a:r>
            <a:r>
              <a:rPr lang="en-US" dirty="0" err="1"/>
              <a:t>morse</a:t>
            </a:r>
            <a:r>
              <a:rPr lang="en-US" dirty="0"/>
              <a:t>, </a:t>
            </a:r>
            <a:r>
              <a:rPr lang="en-US" dirty="0" err="1"/>
              <a:t>baconian</a:t>
            </a:r>
            <a:r>
              <a:rPr lang="en-US" dirty="0"/>
              <a:t>, and binary, since all 3 can use a similar format… try this one:</a:t>
            </a:r>
          </a:p>
          <a:p>
            <a:r>
              <a:rPr lang="en-US" dirty="0" err="1"/>
              <a:t>baaa</a:t>
            </a:r>
            <a:r>
              <a:rPr lang="en-US" dirty="0"/>
              <a:t>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aaa</a:t>
            </a:r>
            <a:r>
              <a:rPr lang="en-US" dirty="0"/>
              <a:t> ab </a:t>
            </a:r>
            <a:r>
              <a:rPr lang="en-US" dirty="0" err="1"/>
              <a:t>ba</a:t>
            </a:r>
            <a:r>
              <a:rPr lang="en-US" dirty="0"/>
              <a:t> baa </a:t>
            </a:r>
            <a:r>
              <a:rPr lang="en-US" dirty="0" err="1"/>
              <a:t>baaa</a:t>
            </a:r>
            <a:r>
              <a:rPr lang="en-US" dirty="0"/>
              <a:t> </a:t>
            </a:r>
            <a:r>
              <a:rPr lang="en-US" dirty="0" err="1"/>
              <a:t>bbb</a:t>
            </a:r>
            <a:r>
              <a:rPr lang="en-US" dirty="0"/>
              <a:t> </a:t>
            </a:r>
            <a:r>
              <a:rPr lang="en-US" dirty="0" err="1"/>
              <a:t>bbb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aaa</a:t>
            </a:r>
            <a:r>
              <a:rPr lang="en-US" dirty="0"/>
              <a:t> bb </a:t>
            </a:r>
            <a:r>
              <a:rPr lang="en-US" dirty="0" err="1"/>
              <a:t>babb</a:t>
            </a:r>
            <a:r>
              <a:rPr lang="en-US" dirty="0"/>
              <a:t> </a:t>
            </a:r>
            <a:r>
              <a:rPr lang="en-US" dirty="0" err="1"/>
              <a:t>baaa</a:t>
            </a:r>
            <a:r>
              <a:rPr lang="en-US" dirty="0"/>
              <a:t> aba </a:t>
            </a:r>
            <a:r>
              <a:rPr lang="en-US" dirty="0" err="1"/>
              <a:t>bbb</a:t>
            </a:r>
            <a:r>
              <a:rPr lang="en-US" dirty="0"/>
              <a:t> </a:t>
            </a:r>
            <a:r>
              <a:rPr lang="en-US" dirty="0" err="1"/>
              <a:t>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CFC9-E496-40D1-AD56-F3C74F89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89CF-C7C0-4BCE-B5A0-A7B1DD38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https://cryptohack.org/courses/</a:t>
            </a:r>
            <a:endParaRPr lang="en-US" dirty="0"/>
          </a:p>
          <a:p>
            <a:r>
              <a:rPr lang="en-US" dirty="0">
                <a:hlinkClick r:id="rId3"/>
              </a:rPr>
              <a:t>https://cryptopals.com/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RsaCtfTool</a:t>
            </a:r>
            <a:r>
              <a:rPr lang="en-US" dirty="0"/>
              <a:t> is a fantastic RSA resource, but understanding it is even more useful</a:t>
            </a:r>
          </a:p>
          <a:p>
            <a:r>
              <a:rPr lang="en-US" dirty="0"/>
              <a:t>https://github.com/RsaCtfTool/RsaCtfTool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516D-D3EF-41FD-8480-C9580E84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(asymmetric encryption)</a:t>
            </a:r>
          </a:p>
        </p:txBody>
      </p:sp>
      <p:pic>
        <p:nvPicPr>
          <p:cNvPr id="1026" name="Picture 2" descr="https://www.usna.edu/Users/cs/wcbrown/courses/si110AY13S/lec/l26/asymmetricencryption.png">
            <a:extLst>
              <a:ext uri="{FF2B5EF4-FFF2-40B4-BE49-F238E27FC236}">
                <a16:creationId xmlns:a16="http://schemas.microsoft.com/office/drawing/2014/main" id="{5E5BF245-ECF7-40EA-A9CF-6F55676235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27" y="2196420"/>
            <a:ext cx="4911787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C05C0-5DF3-4EBB-A929-1CC7C44595EC}"/>
              </a:ext>
            </a:extLst>
          </p:cNvPr>
          <p:cNvSpPr txBox="1"/>
          <p:nvPr/>
        </p:nvSpPr>
        <p:spPr>
          <a:xfrm>
            <a:off x="326571" y="2286000"/>
            <a:ext cx="56605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LOT OF MATH, LIKE AN ANNOYING AMOUNT (“prime numbers” and “modular arithmetic”)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seen it on multiple CTFs we’ve done though, it’s important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Prime numbers (p and q) multiply to make public key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= coprime to (p-1)(q-1)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= </a:t>
            </a:r>
            <a:r>
              <a:rPr lang="en-US" dirty="0" err="1"/>
              <a:t>m^e</a:t>
            </a:r>
            <a:r>
              <a:rPr lang="en-US" dirty="0"/>
              <a:t> (mod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= private exponent (d * e) = 1 (mod (p-1)(q-1))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c^d</a:t>
            </a:r>
            <a:r>
              <a:rPr lang="en-US" dirty="0"/>
              <a:t> (mod n) =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Publicly, n and e are sent. The private key is n with 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C933E-E543-4FAB-821A-518EB207DAE0}"/>
              </a:ext>
            </a:extLst>
          </p:cNvPr>
          <p:cNvSpPr txBox="1"/>
          <p:nvPr/>
        </p:nvSpPr>
        <p:spPr>
          <a:xfrm>
            <a:off x="7057427" y="6403295"/>
            <a:ext cx="4911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https://www.usna.edu/Users/cs/wcbrown/courses/si110AY13S/lec/l26/lec.html</a:t>
            </a:r>
          </a:p>
        </p:txBody>
      </p:sp>
    </p:spTree>
    <p:extLst>
      <p:ext uri="{BB962C8B-B14F-4D97-AF65-F5344CB8AC3E}">
        <p14:creationId xmlns:p14="http://schemas.microsoft.com/office/powerpoint/2010/main" val="110145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43EB-8FB7-4232-9E6B-3033C50E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894-E332-4F78-9974-4270BF09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picoCTF</a:t>
            </a:r>
            <a:r>
              <a:rPr lang="en-US" dirty="0"/>
              <a:t>: Mind your Ps and Qs</a:t>
            </a:r>
          </a:p>
        </p:txBody>
      </p:sp>
    </p:spTree>
    <p:extLst>
      <p:ext uri="{BB962C8B-B14F-4D97-AF65-F5344CB8AC3E}">
        <p14:creationId xmlns:p14="http://schemas.microsoft.com/office/powerpoint/2010/main" val="33884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851-51CC-42B2-B242-E244810E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(MEDIUM)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CBD4-D9EF-4740-902F-C62D710D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e: 3</a:t>
            </a:r>
          </a:p>
          <a:p>
            <a:r>
              <a:rPr lang="pt-BR" dirty="0"/>
              <a:t>c: 2780321436921227845269766067805604547641764672251687438825498122989499386967784164108893743279610287605669769995594639683212592165536863280639528420328182048065518360606262307313806591343147104009274770408926901136562839153074067955850912830877064811031354484452546219065027914838811744269912371819665118277221</a:t>
            </a:r>
          </a:p>
          <a:p>
            <a:r>
              <a:rPr lang="pt-BR" dirty="0"/>
              <a:t>n: 235711131719232931374143475359616771737983899710110310710911312713113713914915115716316717317918119119319719921122322722923323924125125726326927127728128329330731131331733133734734935335936737337938338939740140941942143143343944344945746146346747948749149950350952152354154755756356957157758759359960160761361761963164164364765365966167367768369170170971972773373974375175776176977378779780981182182382782983985385785986387788188388790791191992993794194795396797197798399199710091013101914319361174049417295718777555753319170627528293063051983414213053768009542815574103799532625341492125904430633506287125301485412179332097599099751398208412123461883501126086804538946474724562165666742895615255273943988888609178871121801441449651548784091493212806974602958070248565108642329149818201735422235929014769586935727036870981618886804867578054431870280743860016218274852070658766536234597799385588457756177795420381095329894866037990406581928906123314853596156397480429023665500669343481952726179216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B681-694D-41A3-9CA2-129405FE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(HARD)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28A1-FFFD-4F04-A505-9E64E88F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picoCTF</a:t>
            </a:r>
            <a:r>
              <a:rPr lang="en-US" dirty="0"/>
              <a:t>: Mini RSA (medium)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--this is actually straying towards the side of easy when it comes to RSA challenges, but that just goes to show the complexity of higher level problems</a:t>
            </a:r>
          </a:p>
        </p:txBody>
      </p:sp>
    </p:spTree>
    <p:extLst>
      <p:ext uri="{BB962C8B-B14F-4D97-AF65-F5344CB8AC3E}">
        <p14:creationId xmlns:p14="http://schemas.microsoft.com/office/powerpoint/2010/main" val="118787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426</TotalTime>
  <Words>397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CRYPTOGRAPHY</vt:lpstr>
      <vt:lpstr>What is cryptography?</vt:lpstr>
      <vt:lpstr>dcode</vt:lpstr>
      <vt:lpstr>The Next step</vt:lpstr>
      <vt:lpstr>RSA (asymmetric encryption)</vt:lpstr>
      <vt:lpstr>Practice (easy)</vt:lpstr>
      <vt:lpstr>PRACTICE (MEDIUM)</vt:lpstr>
      <vt:lpstr>practice (HARD)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Macen Bird</dc:creator>
  <cp:lastModifiedBy>Macen Bird</cp:lastModifiedBy>
  <cp:revision>17</cp:revision>
  <dcterms:created xsi:type="dcterms:W3CDTF">2023-07-27T15:33:47Z</dcterms:created>
  <dcterms:modified xsi:type="dcterms:W3CDTF">2023-08-05T00:03:29Z</dcterms:modified>
</cp:coreProperties>
</file>