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1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64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0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73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0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5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8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3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0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35EE5BE-2D5B-4B9F-B5A4-D4CCF6B6785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34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B784-4C31-4DDA-8C27-C652CE0C4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LSB Steganography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B870B-9376-42F6-917B-A0A74D7DA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97765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1AC5-4606-43C4-9C29-202F9A0E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can I store this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6FC6-4F40-415B-A379-37FD1FA9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u="sng" dirty="0"/>
              <a:t>regular LSB</a:t>
            </a:r>
            <a:r>
              <a:rPr lang="en-US" dirty="0"/>
              <a:t>, it’s 3 bits per pixel, so you would have (width)x(Height)x(3)/8 Bytes per photo. IE, a photo of 648x345 pixels can hide </a:t>
            </a:r>
            <a:r>
              <a:rPr lang="en-US" u="sng" dirty="0"/>
              <a:t>83,835 Bytes, or 83 KB</a:t>
            </a:r>
          </a:p>
          <a:p>
            <a:r>
              <a:rPr lang="en-US" dirty="0"/>
              <a:t>Using the </a:t>
            </a:r>
            <a:r>
              <a:rPr lang="en-US" u="sng" dirty="0"/>
              <a:t>TWO LSB</a:t>
            </a:r>
            <a:r>
              <a:rPr lang="en-US" dirty="0"/>
              <a:t>, you would have (width)x(height)x(6)/8. IE, a photo of 648x345 pixels can hide </a:t>
            </a:r>
            <a:r>
              <a:rPr lang="en-US" u="sng" dirty="0"/>
              <a:t>167,670 Bytes, or 167 KB </a:t>
            </a:r>
            <a:r>
              <a:rPr lang="en-US" dirty="0"/>
              <a:t>(twice as much)</a:t>
            </a:r>
          </a:p>
          <a:p>
            <a:r>
              <a:rPr lang="en-US" dirty="0"/>
              <a:t>Using </a:t>
            </a:r>
            <a:r>
              <a:rPr lang="en-US" u="sng" dirty="0"/>
              <a:t>only the Red LSB</a:t>
            </a:r>
            <a:r>
              <a:rPr lang="en-US" dirty="0"/>
              <a:t>, you would have (width)x(height)x(1)/8. IE, a photo of 648x345 pixels can hide </a:t>
            </a:r>
            <a:r>
              <a:rPr lang="en-US" u="sng" dirty="0"/>
              <a:t>27,945 Bytes, or ~28 KB </a:t>
            </a:r>
            <a:r>
              <a:rPr lang="en-US" dirty="0"/>
              <a:t>(1/3 as much)</a:t>
            </a:r>
          </a:p>
        </p:txBody>
      </p:sp>
    </p:spTree>
    <p:extLst>
      <p:ext uri="{BB962C8B-B14F-4D97-AF65-F5344CB8AC3E}">
        <p14:creationId xmlns:p14="http://schemas.microsoft.com/office/powerpoint/2010/main" val="85846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D8CF2-DC0E-42F8-8860-B14F20D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photos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4EEDA7-5A0C-4480-B6B1-19EFA278A6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pixel in a photo is represented by a combination of red, green, and blue bytes</a:t>
            </a:r>
          </a:p>
          <a:p>
            <a:r>
              <a:rPr lang="en-US" dirty="0"/>
              <a:t>1 byte = 8 bits (1s or 0s)</a:t>
            </a:r>
          </a:p>
          <a:p>
            <a:r>
              <a:rPr lang="en-US" dirty="0"/>
              <a:t>4 bits = 1 Hexadecimal character</a:t>
            </a:r>
          </a:p>
          <a:p>
            <a:r>
              <a:rPr lang="en-US" dirty="0"/>
              <a:t>To the right is one pixel, which is 011001001001000011110001 in binary or 6490F1 in Hexadecimal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C4A945-6A55-446F-B8E9-633B08E5C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2969492"/>
            <a:ext cx="4876800" cy="251921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CF136664-5C45-436D-A2D8-CAE9ED9BE715}"/>
              </a:ext>
            </a:extLst>
          </p:cNvPr>
          <p:cNvSpPr/>
          <p:nvPr/>
        </p:nvSpPr>
        <p:spPr>
          <a:xfrm rot="16200000">
            <a:off x="8308909" y="4695635"/>
            <a:ext cx="240265" cy="1429917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FCEC5-0C8E-460C-AD44-A48D1EAE0DD8}"/>
              </a:ext>
            </a:extLst>
          </p:cNvPr>
          <p:cNvSpPr txBox="1"/>
          <p:nvPr/>
        </p:nvSpPr>
        <p:spPr>
          <a:xfrm>
            <a:off x="7714083" y="5495722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BYTE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552473E-508E-4AD8-9B11-13CF40D48BA0}"/>
              </a:ext>
            </a:extLst>
          </p:cNvPr>
          <p:cNvSpPr/>
          <p:nvPr/>
        </p:nvSpPr>
        <p:spPr>
          <a:xfrm rot="5400000">
            <a:off x="8928026" y="3089792"/>
            <a:ext cx="263596" cy="186224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1A636-7162-429E-8383-EF7E4400E45F}"/>
              </a:ext>
            </a:extLst>
          </p:cNvPr>
          <p:cNvSpPr txBox="1"/>
          <p:nvPr/>
        </p:nvSpPr>
        <p:spPr>
          <a:xfrm>
            <a:off x="8335534" y="2665839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44605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D8CF2-DC0E-42F8-8860-B14F20D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photos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4EEDA7-5A0C-4480-B6B1-19EFA278A6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pixel in a photo is represented by a combination of red, green, and blue bytes</a:t>
            </a:r>
          </a:p>
          <a:p>
            <a:r>
              <a:rPr lang="en-US" dirty="0"/>
              <a:t>1 byte = 8 bits (1s or 0s)</a:t>
            </a:r>
          </a:p>
          <a:p>
            <a:r>
              <a:rPr lang="en-US" dirty="0"/>
              <a:t>4 bits = 1 Hexadecimal character</a:t>
            </a:r>
          </a:p>
          <a:p>
            <a:r>
              <a:rPr lang="en-US" dirty="0"/>
              <a:t>To the right is one pixel, which is 011001001001000011110001 in binary or 6490F1 in Hexadecimal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C4A945-6A55-446F-B8E9-633B08E5C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2969492"/>
            <a:ext cx="4876800" cy="251921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CF136664-5C45-436D-A2D8-CAE9ED9BE715}"/>
              </a:ext>
            </a:extLst>
          </p:cNvPr>
          <p:cNvSpPr/>
          <p:nvPr/>
        </p:nvSpPr>
        <p:spPr>
          <a:xfrm rot="16200000">
            <a:off x="8308909" y="4695635"/>
            <a:ext cx="240265" cy="1429917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FCEC5-0C8E-460C-AD44-A48D1EAE0DD8}"/>
              </a:ext>
            </a:extLst>
          </p:cNvPr>
          <p:cNvSpPr txBox="1"/>
          <p:nvPr/>
        </p:nvSpPr>
        <p:spPr>
          <a:xfrm>
            <a:off x="7714083" y="5495722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BYTE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552473E-508E-4AD8-9B11-13CF40D48BA0}"/>
              </a:ext>
            </a:extLst>
          </p:cNvPr>
          <p:cNvSpPr/>
          <p:nvPr/>
        </p:nvSpPr>
        <p:spPr>
          <a:xfrm rot="5400000">
            <a:off x="8928026" y="3089792"/>
            <a:ext cx="263596" cy="186224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1A636-7162-429E-8383-EF7E4400E45F}"/>
              </a:ext>
            </a:extLst>
          </p:cNvPr>
          <p:cNvSpPr txBox="1"/>
          <p:nvPr/>
        </p:nvSpPr>
        <p:spPr>
          <a:xfrm>
            <a:off x="8335534" y="2665839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BIT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241774-703C-4A1A-899E-88E2D938208C}"/>
              </a:ext>
            </a:extLst>
          </p:cNvPr>
          <p:cNvSpPr/>
          <p:nvPr/>
        </p:nvSpPr>
        <p:spPr>
          <a:xfrm>
            <a:off x="8929388" y="3191069"/>
            <a:ext cx="261264" cy="2165071"/>
          </a:xfrm>
          <a:prstGeom prst="ellipse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5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B5A3-3BDB-48B9-8A1C-E6F6084C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lsb?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3929-6BE2-42E6-98D7-5DBA985F95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LSB stands for “Least Significant Bit” – it’s the last bit in each byte</a:t>
            </a:r>
          </a:p>
          <a:p>
            <a:r>
              <a:rPr lang="en-US" dirty="0"/>
              <a:t>LSB steg uses the lsb in each byte to hide a message</a:t>
            </a:r>
          </a:p>
          <a:p>
            <a:r>
              <a:rPr lang="en-US" dirty="0"/>
              <a:t>If this was the first pixel in our photo, the first 3 bits of our code would be 001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6D7E80C-3DE9-4851-B150-26AA3642CB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2969492"/>
            <a:ext cx="4876800" cy="25192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3A232-2DD7-4A5A-A13C-2D9A10238244}"/>
              </a:ext>
            </a:extLst>
          </p:cNvPr>
          <p:cNvCxnSpPr/>
          <p:nvPr/>
        </p:nvCxnSpPr>
        <p:spPr>
          <a:xfrm>
            <a:off x="7809723" y="2769640"/>
            <a:ext cx="0" cy="5334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0DFE08-0CE0-45A0-87AF-6D3F34D167A2}"/>
              </a:ext>
            </a:extLst>
          </p:cNvPr>
          <p:cNvCxnSpPr/>
          <p:nvPr/>
        </p:nvCxnSpPr>
        <p:spPr>
          <a:xfrm>
            <a:off x="9053805" y="2769640"/>
            <a:ext cx="0" cy="5334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95EC9A-572B-4CCD-B6D0-93CBE26798EF}"/>
              </a:ext>
            </a:extLst>
          </p:cNvPr>
          <p:cNvSpPr txBox="1"/>
          <p:nvPr/>
        </p:nvSpPr>
        <p:spPr>
          <a:xfrm>
            <a:off x="8335534" y="2404577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LSB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85B59-A2A6-4491-B5AC-7D69B960AA98}"/>
              </a:ext>
            </a:extLst>
          </p:cNvPr>
          <p:cNvSpPr txBox="1"/>
          <p:nvPr/>
        </p:nvSpPr>
        <p:spPr>
          <a:xfrm>
            <a:off x="7094764" y="2397969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MSB</a:t>
            </a:r>
          </a:p>
        </p:txBody>
      </p:sp>
    </p:spTree>
    <p:extLst>
      <p:ext uri="{BB962C8B-B14F-4D97-AF65-F5344CB8AC3E}">
        <p14:creationId xmlns:p14="http://schemas.microsoft.com/office/powerpoint/2010/main" val="36325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33EF-D77D-459F-B210-946FE669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LSB?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7EBA-4AC7-4884-999E-EC97C50A0B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Let’s say the code we wanted to hide was the text “Ledger” – the top of the photo is ledger in binary</a:t>
            </a:r>
          </a:p>
          <a:p>
            <a:r>
              <a:rPr lang="en-US" dirty="0"/>
              <a:t>The first 3 bits are 011, so we have to change the green byte in the first pixel from 0x90 to 0x91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941B1C-EE2F-45CC-9D39-EECAF8E1EE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3209052"/>
            <a:ext cx="4876800" cy="20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0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96BFCF-4BD5-45A5-AD9D-E0AB8496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we tell the difference then?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77B63D-1391-4B81-A6A8-AE1966BA0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77" y="1951691"/>
            <a:ext cx="10963469" cy="45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FB59-231B-4F06-89B0-EB3596DBCA01}"/>
              </a:ext>
            </a:extLst>
          </p:cNvPr>
          <p:cNvCxnSpPr>
            <a:cxnSpLocks/>
          </p:cNvCxnSpPr>
          <p:nvPr/>
        </p:nvCxnSpPr>
        <p:spPr>
          <a:xfrm flipH="1" flipV="1">
            <a:off x="6484777" y="5859624"/>
            <a:ext cx="1045027" cy="27991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03938B-84F1-4590-84BF-345A53760350}"/>
              </a:ext>
            </a:extLst>
          </p:cNvPr>
          <p:cNvSpPr txBox="1"/>
          <p:nvPr/>
        </p:nvSpPr>
        <p:spPr>
          <a:xfrm>
            <a:off x="7384018" y="5934266"/>
            <a:ext cx="370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These are two different colors (so no)</a:t>
            </a:r>
          </a:p>
        </p:txBody>
      </p:sp>
    </p:spTree>
    <p:extLst>
      <p:ext uri="{BB962C8B-B14F-4D97-AF65-F5344CB8AC3E}">
        <p14:creationId xmlns:p14="http://schemas.microsoft.com/office/powerpoint/2010/main" val="90566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A5A8AC-E831-4BA0-BEE8-32EC2C8C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do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890E9-8127-40AE-9663-1E784348D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it all by hand is ridiculous and would take too long</a:t>
            </a:r>
          </a:p>
          <a:p>
            <a:r>
              <a:rPr lang="en-US" dirty="0"/>
              <a:t>There are several different tools that can do it</a:t>
            </a:r>
          </a:p>
          <a:p>
            <a:r>
              <a:rPr lang="en-US" dirty="0"/>
              <a:t>Python script linked in GitHub</a:t>
            </a:r>
          </a:p>
          <a:p>
            <a:r>
              <a:rPr lang="en-US" dirty="0"/>
              <a:t>We’ll show a website that will do it + more</a:t>
            </a:r>
          </a:p>
          <a:p>
            <a:pPr lvl="1"/>
            <a:r>
              <a:rPr lang="en-US" dirty="0"/>
              <a:t>https://stegonline.georgeom.net/upload</a:t>
            </a:r>
          </a:p>
        </p:txBody>
      </p:sp>
    </p:spTree>
    <p:extLst>
      <p:ext uri="{BB962C8B-B14F-4D97-AF65-F5344CB8AC3E}">
        <p14:creationId xmlns:p14="http://schemas.microsoft.com/office/powerpoint/2010/main" val="78711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3DA58-6412-46E5-ABBC-171E0A48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(Do examples now)</a:t>
            </a:r>
          </a:p>
        </p:txBody>
      </p:sp>
    </p:spTree>
    <p:extLst>
      <p:ext uri="{BB962C8B-B14F-4D97-AF65-F5344CB8AC3E}">
        <p14:creationId xmlns:p14="http://schemas.microsoft.com/office/powerpoint/2010/main" val="337348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87F1-7AAA-4F4B-AE8C-D445F7DB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this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15A7-4937-4C3B-A318-67FD10D9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each Least Significant Bit represented a black pixel or a white pixel? You could hide black and white photos in the LSB</a:t>
            </a:r>
          </a:p>
          <a:p>
            <a:r>
              <a:rPr lang="en-US" dirty="0"/>
              <a:t>What if we only hid it in the LSB of the RED pixels? Or green? (This is called a bit plane)</a:t>
            </a:r>
          </a:p>
          <a:p>
            <a:r>
              <a:rPr lang="en-US" dirty="0"/>
              <a:t>What if we used the TWO Least Significant Bits, instead of one? The change in color is more likely to be noticed, but we can fit more data in</a:t>
            </a:r>
          </a:p>
        </p:txBody>
      </p:sp>
    </p:spTree>
    <p:extLst>
      <p:ext uri="{BB962C8B-B14F-4D97-AF65-F5344CB8AC3E}">
        <p14:creationId xmlns:p14="http://schemas.microsoft.com/office/powerpoint/2010/main" val="1988489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33</TotalTime>
  <Words>517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LSB Steganography</vt:lpstr>
      <vt:lpstr>How do photos work?</vt:lpstr>
      <vt:lpstr>How do photos work?</vt:lpstr>
      <vt:lpstr>What is lsb?</vt:lpstr>
      <vt:lpstr>What is LSB?</vt:lpstr>
      <vt:lpstr>Can’t we tell the difference then?</vt:lpstr>
      <vt:lpstr>Tools to do it</vt:lpstr>
      <vt:lpstr>(Do examples now)</vt:lpstr>
      <vt:lpstr>Variations of this method</vt:lpstr>
      <vt:lpstr>How much data can I store this way?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LSB Steganography</dc:title>
  <dc:creator>Justin Applegate</dc:creator>
  <cp:lastModifiedBy>Justin Applegate</cp:lastModifiedBy>
  <cp:revision>4</cp:revision>
  <dcterms:created xsi:type="dcterms:W3CDTF">2021-04-28T16:04:26Z</dcterms:created>
  <dcterms:modified xsi:type="dcterms:W3CDTF">2021-04-28T16:38:15Z</dcterms:modified>
</cp:coreProperties>
</file>