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inapplegate.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2A55-E942-4C50-BAB8-8FE9C26B3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8 – Website Enumeration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19A4E-E08C-40CE-A23D-E01E4B88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BYU CTF Group</a:t>
            </a:r>
          </a:p>
        </p:txBody>
      </p:sp>
    </p:spTree>
    <p:extLst>
      <p:ext uri="{BB962C8B-B14F-4D97-AF65-F5344CB8AC3E}">
        <p14:creationId xmlns:p14="http://schemas.microsoft.com/office/powerpoint/2010/main" val="105632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0676-8D42-46E8-8079-07305143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27A5-2BC7-4DA9-97B9-FDF4442D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527" y="2181807"/>
            <a:ext cx="10018713" cy="3124201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http://books.toscrape.com/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26054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AFD1-3BFF-4D69-89BB-8A328D7D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/</a:t>
            </a:r>
            <a:r>
              <a:rPr lang="en-US" dirty="0" err="1"/>
              <a:t>DirBuster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646F-9220-4502-8093-1208754C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tools enumerate website pages and directories through brute force or dictionaries</a:t>
            </a:r>
          </a:p>
          <a:p>
            <a:r>
              <a:rPr lang="en-US" dirty="0" err="1"/>
              <a:t>Dirb</a:t>
            </a:r>
            <a:r>
              <a:rPr lang="en-US" dirty="0"/>
              <a:t> is a CLI tool used in Linux</a:t>
            </a:r>
          </a:p>
          <a:p>
            <a:r>
              <a:rPr lang="en-US" dirty="0" err="1"/>
              <a:t>DirBuster</a:t>
            </a:r>
            <a:r>
              <a:rPr lang="en-US" dirty="0"/>
              <a:t> is a GUI application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13524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EE10-B609-469E-8C5C-74AB5FC7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454" y="1964094"/>
            <a:ext cx="4447203" cy="1752599"/>
          </a:xfrm>
        </p:spPr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 Helper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05EF8-D1F2-4BBE-9EDD-B1306C6CF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0"/>
          <a:stretch/>
        </p:blipFill>
        <p:spPr>
          <a:xfrm>
            <a:off x="7103960" y="279920"/>
            <a:ext cx="4837597" cy="452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DA494-07D7-4F16-94E0-E133B590A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48"/>
          <a:stretch/>
        </p:blipFill>
        <p:spPr>
          <a:xfrm>
            <a:off x="2519265" y="5000036"/>
            <a:ext cx="9488406" cy="16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CFA-97A8-41D2-BC06-FE3612A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ED19-2D8D-4A8C-A26C-5EA0B570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</a:t>
            </a:r>
            <a:r>
              <a:rPr lang="en-US" dirty="0" err="1"/>
              <a:t>dirb</a:t>
            </a:r>
            <a:r>
              <a:rPr lang="en-US" dirty="0"/>
              <a:t> on my personal website </a:t>
            </a:r>
            <a:r>
              <a:rPr lang="en-US" dirty="0">
                <a:hlinkClick r:id="rId2"/>
              </a:rPr>
              <a:t>https://justinapplegate.me</a:t>
            </a:r>
            <a:endParaRPr lang="en-US" dirty="0"/>
          </a:p>
          <a:p>
            <a:r>
              <a:rPr lang="en-US" dirty="0"/>
              <a:t>Note – it’s easy for me to discover this because you’re sending thousands of HTTP requests to non-existent pages per minute</a:t>
            </a:r>
          </a:p>
          <a:p>
            <a:r>
              <a:rPr lang="en-US" dirty="0"/>
              <a:t>Automatically restarts the search in any directories it finds</a:t>
            </a:r>
          </a:p>
        </p:txBody>
      </p:sp>
    </p:spTree>
    <p:extLst>
      <p:ext uri="{BB962C8B-B14F-4D97-AF65-F5344CB8AC3E}">
        <p14:creationId xmlns:p14="http://schemas.microsoft.com/office/powerpoint/2010/main" val="16414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E2D-14E1-4F08-8B7F-5B70582C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8221-9534-4F07-9399-CE31AFA8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Figuring out what pages exist on a website</a:t>
            </a:r>
          </a:p>
          <a:p>
            <a:r>
              <a:rPr lang="en-US" dirty="0">
                <a:latin typeface="Consolas" panose="020B0609020204030204" pitchFamily="49" charset="0"/>
              </a:rPr>
              <a:t>Many different methods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Robots.txt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Website crawling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Dirb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DirBuster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080D-9D84-448F-9D27-D46DBE7B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6149-3323-4C48-9707-3EDF788C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3323"/>
            <a:ext cx="10018713" cy="3467878"/>
          </a:xfrm>
        </p:spPr>
        <p:txBody>
          <a:bodyPr/>
          <a:lstStyle/>
          <a:p>
            <a:r>
              <a:rPr lang="en-US" dirty="0"/>
              <a:t>Search engine crawlers visit websites and index them for their engine</a:t>
            </a:r>
          </a:p>
          <a:p>
            <a:r>
              <a:rPr lang="en-US" dirty="0"/>
              <a:t>To reduce traffic from these crawlers, web admins create robots.txt pages to tell which bots they want to go where</a:t>
            </a:r>
          </a:p>
          <a:p>
            <a:r>
              <a:rPr lang="en-US" dirty="0"/>
              <a:t>This can’t be enforced – you only ask nicely</a:t>
            </a:r>
          </a:p>
          <a:p>
            <a:pPr lvl="1"/>
            <a:r>
              <a:rPr lang="en-US" dirty="0"/>
              <a:t>Malicious crawlers can be programmed to go to these pages specifically to figure out your dirty little secrets</a:t>
            </a:r>
          </a:p>
        </p:txBody>
      </p:sp>
    </p:spTree>
    <p:extLst>
      <p:ext uri="{BB962C8B-B14F-4D97-AF65-F5344CB8AC3E}">
        <p14:creationId xmlns:p14="http://schemas.microsoft.com/office/powerpoint/2010/main" val="19296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4BC9-5BC6-41B5-AF47-893DA99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90" y="2632587"/>
            <a:ext cx="4936154" cy="1752599"/>
          </a:xfrm>
        </p:spPr>
        <p:txBody>
          <a:bodyPr/>
          <a:lstStyle/>
          <a:p>
            <a:r>
              <a:rPr lang="en-US" dirty="0"/>
              <a:t>Example robots.txt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D4696-2A6A-4B69-958A-88FF06E2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03" y="242273"/>
            <a:ext cx="5519750" cy="63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223A-01BF-4BBE-997D-24D0616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CTFLearn</a:t>
            </a:r>
            <a:r>
              <a:rPr lang="en-US" dirty="0"/>
              <a:t> 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4887-76C4-44C2-A158-DA446058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find the flag? (https://ctflearn.com/robots.txt)</a:t>
            </a:r>
          </a:p>
        </p:txBody>
      </p:sp>
    </p:spTree>
    <p:extLst>
      <p:ext uri="{BB962C8B-B14F-4D97-AF65-F5344CB8AC3E}">
        <p14:creationId xmlns:p14="http://schemas.microsoft.com/office/powerpoint/2010/main" val="255907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8FD9-3E00-4405-97A7-841B7C20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F05C-5FF3-42F7-9FDD-B741B26F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073"/>
            <a:ext cx="10018713" cy="447869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A crawler/bot/spider reads and copies the contents of every page on a website</a:t>
            </a:r>
          </a:p>
          <a:p>
            <a:r>
              <a:rPr lang="en-US" b="0" i="0" dirty="0">
                <a:effectLst/>
                <a:latin typeface="-apple-system"/>
              </a:rPr>
              <a:t>Goes to a page, copies it, extracts links to all the other pages, and then visits those pages and repeats the process</a:t>
            </a:r>
          </a:p>
          <a:p>
            <a:r>
              <a:rPr lang="en-US" dirty="0"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utomates the process so that you can browse a website's files for interesting/suspicious files</a:t>
            </a:r>
          </a:p>
          <a:p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asy for websites to know if you're crawling them - they request tons of pages at an inhuman speed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In some web crawlers, there are options you can specify to throttle the requests and make you seem more legitimate (more like a real person), including spacing out requests, adding in user agents, etc.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Some advanced ones will even spoof their IP address using various methods so it looks like the traffic is coming from different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3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597-C3CC-49F3-80BD-912B6241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5475"/>
            <a:ext cx="10018713" cy="1752599"/>
          </a:xfrm>
        </p:spPr>
        <p:txBody>
          <a:bodyPr/>
          <a:lstStyle/>
          <a:p>
            <a:r>
              <a:rPr lang="en-US" dirty="0" err="1"/>
              <a:t>HTTrack</a:t>
            </a:r>
            <a:endParaRPr lang="en-US" dirty="0"/>
          </a:p>
        </p:txBody>
      </p:sp>
      <p:pic>
        <p:nvPicPr>
          <p:cNvPr id="1026" name="Picture 2" descr="HTTrack - Wikipedia">
            <a:extLst>
              <a:ext uri="{FF2B5EF4-FFF2-40B4-BE49-F238E27FC236}">
                <a16:creationId xmlns:a16="http://schemas.microsoft.com/office/drawing/2014/main" id="{9ECF410D-9638-4009-9DF3-CAF6FB1F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953637"/>
            <a:ext cx="6302117" cy="39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ED0156-6CEA-4CE2-9EDA-E88F1984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793" y="2034073"/>
            <a:ext cx="3519229" cy="4478694"/>
          </a:xfrm>
        </p:spPr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Graphical and CLI</a:t>
            </a:r>
          </a:p>
          <a:p>
            <a:r>
              <a:rPr lang="en-US" dirty="0"/>
              <a:t>Windows and Linux</a:t>
            </a:r>
          </a:p>
          <a:p>
            <a:r>
              <a:rPr lang="en-US" dirty="0"/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132293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87F-632A-490F-8AF9-E980FB2E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39" y="2719872"/>
            <a:ext cx="4207362" cy="1752599"/>
          </a:xfrm>
        </p:spPr>
        <p:txBody>
          <a:bodyPr/>
          <a:lstStyle/>
          <a:p>
            <a:r>
              <a:rPr lang="en-US" dirty="0" err="1"/>
              <a:t>HTTrack</a:t>
            </a:r>
            <a:r>
              <a:rPr lang="en-US" dirty="0"/>
              <a:t> Progress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915821E-568E-4A9F-8F27-FE9A8F2E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08" y="1234012"/>
            <a:ext cx="602032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1A3F-B6CB-460E-8E50-EDEE1039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vs. Crawling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D2D1B-17CE-41C7-A828-46BB72DB1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34387"/>
              </p:ext>
            </p:extLst>
          </p:nvPr>
        </p:nvGraphicFramePr>
        <p:xfrm>
          <a:off x="1484313" y="2666999"/>
          <a:ext cx="10018712" cy="2595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08531196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012619891"/>
                    </a:ext>
                  </a:extLst>
                </a:gridCol>
              </a:tblGrid>
              <a:tr h="648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Scraping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567479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Entire 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 of a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506799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Copies/downloads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copy, download, or extract data from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83364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Used for archiving/indexing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monitoring, extracting data,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16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402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Consolas</vt:lpstr>
      <vt:lpstr>Corbel</vt:lpstr>
      <vt:lpstr>Parallax</vt:lpstr>
      <vt:lpstr>Lesson 8 – Website Enumeration</vt:lpstr>
      <vt:lpstr>Website Enumeration</vt:lpstr>
      <vt:lpstr>Robots.txt</vt:lpstr>
      <vt:lpstr>Example robots.txt</vt:lpstr>
      <vt:lpstr>CTFLearn robots.txt</vt:lpstr>
      <vt:lpstr>Website Crawling</vt:lpstr>
      <vt:lpstr>HTTrack</vt:lpstr>
      <vt:lpstr>HTTrack Progress</vt:lpstr>
      <vt:lpstr>Scraping vs. Crawling</vt:lpstr>
      <vt:lpstr>Example Website</vt:lpstr>
      <vt:lpstr>Dirb/DirBuster</vt:lpstr>
      <vt:lpstr>Dirb Helper</vt:lpstr>
      <vt:lpstr>Dirb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 – Website Enumeration</dc:title>
  <dc:creator>Justin Applegate</dc:creator>
  <cp:lastModifiedBy>Justin Applegate</cp:lastModifiedBy>
  <cp:revision>6</cp:revision>
  <dcterms:created xsi:type="dcterms:W3CDTF">2021-07-07T20:41:06Z</dcterms:created>
  <dcterms:modified xsi:type="dcterms:W3CDTF">2021-07-07T21:57:14Z</dcterms:modified>
</cp:coreProperties>
</file>