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3:15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576 57,'-25'1,"-1"2,1 1,0 0,0 2,1 1,0 1,0 1,1 1,0 1,-24 16,22-12,0 2,2 0,0 2,1 0,1 1,1 2,-22 28,32-35,-1 1,2 1,0-1,1 2,1-1,1 1,0 0,1 0,1 0,1 1,0 0,1 24,1 1,5 158,0-181,2 1,0-1,1 0,1-1,1 0,1 0,15 21,-5-6,3-1,45 54,-33-49,-11-11,1-1,1-1,58 44,-53-51,0-1,0-1,2-2,34 12,33 12,23 8,-104-41,1-1,0-1,-1-1,36 1,-33-3,0 2,31 6,-30-4,47 4,178-9,-113-1,-115 0,-1-1,1-1,-1-1,0-1,29-11,28-7,-61 19,0 1,0-1,0 0,0-1,17-9,-28 12,0 0,-1-1,1 1,-1-1,1 0,-1 0,0 0,0 0,0 0,-1-1,1 0,-1 1,0-1,0 0,0 0,0 0,-1 0,0 0,2-8,1-25,-2 1,-2-1,-4-38,1-17,3-290,0 372,-1 0,0 0,0 0,-1 0,0 0,-1 0,0 1,-1-1,0 1,-6-11,3 8,-2 0,1 1,-1 0,-1 0,0 1,-20-15,2 0,-26-28,32 31,0 1,-41-32,39 37,-43-30,-114-58,-37 14,163 69,-190-60,227 75,-1 1,1 1,-1 0,-33-1,-78 6,58 1,48-2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3:1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248 5,'-3'1,"0"0,0-1,0 1,0 0,0 0,0 1,1-1,-1 0,0 1,1 0,-5 3,-28 27,30-28,-16 17,1 0,1 1,1 1,-23 38,33-46,1 0,0 0,1 1,1 0,1 0,0 1,1-1,0 1,0 22,2-17,1 0,1-1,1 1,8 39,-7-51,0-1,1 0,0 0,1 0,-1 0,2-1,-1 1,1-1,0-1,1 1,0-1,0 0,8 6,12 8,56 33,-72-48,0 0,1-1,-1 0,1-1,0-1,0 0,1 0,19 0,104 10,29 1,-125-13,-20 0,1-1,-1-1,24-4,-39 4,1 0,0-1,0 0,-1 0,1 0,-1-1,0 0,0 0,0 0,0 0,0-1,-1 0,1 0,-1 0,5-6,-3 1,-1 0,0 0,0 0,-1-1,0 1,0-1,-1 0,-1-1,1 1,0-17,-1-9,-4-64,-1 29,4-4,-3-68,1 136,0 0,-1 0,0 0,0 0,-1 1,1-1,-2 1,1-1,-1 1,1 0,-2 0,1 1,-1-1,0 1,0 0,0 1,0-1,-1 1,0 0,0 0,0 1,-11-5,-11-4,-1 2,1 1,-58-10,35 13,0 1,0 3,-56 4,12 1,71-3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5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773 74,'-34'2,"0"1,0 2,1 1,-1 2,2 1,-1 1,1 2,1 1,0 1,-32 21,29-15,2 1,0 2,2 1,0 1,2 2,1 0,-29 39,42-46,0 0,1 2,2-1,0 2,1-1,2 1,0 1,1-1,2 1,0 1,2-1,0 32,2 2,6 204,1-234,2-1,0 1,2-1,1-1,1 1,1-2,20 29,-6-9,3-1,63 71,-47-65,-14-13,2-2,1-1,78 57,-72-66,0-2,2-1,0-2,48 14,42 17,33 11,-140-55,0-1,0 0,1-2,46 1,-43-3,-1 1,42 9,-39-5,62 4,238-10,-150-3,-156 0,0-1,0-1,0-1,-1-1,40-15,37-9,-82 26,0-1,1 1,-1-2,-1-1,25-11,-39 16,0-1,0 0,0-1,-1 1,1-1,-1 0,0 0,0 0,0 0,-1-1,1 0,-1 1,0-1,-1 0,1-1,-1 1,0 0,-1-1,3-9,1-33,-2 1,-2-1,-7-50,2-21,4-378,0 484,-1 0,0 0,-1 0,-1 0,0 0,-1 1,0-1,0 1,-2 0,-8-14,4 10,-1 1,0 0,-2 1,0 1,0 0,-27-20,2 1,-35-37,45 40,-2 1,-56-40,55 47,-59-39,-153-76,-50 20,219 89,-254-79,303 98,1 2,-1 0,-1 2,-43-3,-106 8,78 2,66-3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5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 7,'-4'1,"0"0,0 0,0 0,0 0,0 0,0 1,0 0,1 0,-1 0,1 0,-7 5,-36 34,40-35,-23 21,3 1,0 0,2 2,-31 49,44-60,1 1,1 0,1 0,1 1,1 0,1 0,1 1,0-1,1 31,1-24,2 0,1 1,2-1,11 51,-10-66,0-1,1 0,0 0,1-1,1 0,0 0,0 0,1 0,1-1,-1-1,2 0,-1 0,12 8,15 10,75 44,-96-63,0-1,0 0,1-1,0-1,0 0,0-1,1-1,27 2,137 12,42 0,-170-16,-26 0,1 0,-1-3,31-4,-50 5,0-1,0 0,-1 0,1-1,-1 0,0 0,0-1,0 0,0 0,-1 0,1-1,-1 0,0 0,-1-1,7-7,-4 2,-1-1,0 0,-1 0,0 0,0-1,-2 0,0 0,0 0,-1 0,2-23,-3-11,-5-83,-1 37,5-3,-3-91,1 178,-1 0,0 0,-1 0,0 0,0 1,-1-1,0 1,-1 0,0 0,0 0,0 1,-1-1,-1 1,1 1,-1-1,0 1,0 0,-1 1,0-1,0 2,0-1,-15-5,-15-5,0 2,0 1,-77-13,47 17,-1 2,0 3,-74 7,15-2,96-2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31:11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1 128,'69'-2,"68"3,-115 1,0 0,-1 2,1 0,24 9,-15-1,0-2,0-1,1-1,0-2,53 3,57-11,95 3,-157 12,-54-8,49 4,-10-4,78 16,-86-11,0-2,62 0,-89-7,58 11,-56-7,50 3,334-9,-396 0,0-1,0 0,0-2,27-8,79-32,-42 14,-49 19,-19 7,0-1,0-1,-1 0,0 0,28-18,-42 23,0 1,0-1,0 0,0 0,0 0,0 0,0 0,0 0,0 0,-1 0,1 0,0 0,-1 0,1 0,0-1,-1 1,0 0,1 0,-1-1,0 1,0 0,1-1,-1 1,0-3,-1 3,0-1,1 1,-1-1,0 0,0 1,0 0,0-1,-1 1,1-1,0 1,0 0,-1 0,1 0,-1 0,-2-2,-4-1,1 1,-1-1,-1 1,1 1,0-1,-13-1,-45 0,-98 5,50 2,-2011-3,2120 0,1 0,0 0,0 1,0-1,0 1,0 0,0 0,1 0,-1 1,0-1,0 1,1 0,-5 3,8-4,-1-1,0 1,0 0,1 0,-1 0,0-1,1 1,-1 0,1 0,-1 0,1 0,0 0,-1 0,1 0,0 0,0 0,-1 0,1 1,0-1,0 2,1-1,0 0,-1 1,1-1,0 0,0 1,0-1,1 0,-1 0,1 0,-1 0,1 0,3 3,3 2,1 0,0 0,0-1,1 0,0-1,0 0,0 0,16 4,89 20,-111-29,372 69,-294-54,1-4,1-3,-1-4,1-4,0-3,0-4,95-21,-129 17,33-6,96-34,-106 24,180-59,-245 83,11-1,-1-2,0 0,0-1,-1-1,22-13,-39 21,1 0,0 0,-1-1,1 1,-1-1,1 1,0 0,-1-1,1 1,-1-1,1 1,-1-1,1 0,-1 1,0-1,1 1,-1-1,0 0,1 1,-1-1,0 0,0 1,0-1,1 0,-1 0,0 0,-1 0,1 1,-1-1,1 0,-1 1,0-1,1 1,-1-1,0 1,0-1,1 1,-1 0,0-1,0 1,1 0,-1 0,0-1,0 1,-1 0,-45-2,-211 25,86-6,-699 17,369-35,500 1,-25 2,22 4,14 5,3-3,1 0,0-1,1-1,-1 0,20 6,77 17,-98-26,443 72,-331-66,1-5,205-19,-270 6,-1-2,-1-2,0-3,-1-3,96-45,-80 35,2 4,128-27,-124 34,-38 8,-7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36:44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55,'39'2,"1"2,69 16,-65-10,76 6,283-14,-197-5,234 3,-387 3,53 8,50 4,239-17,-361 1,58-12,-58 8,56-4,-9 11,-44 0,-1-2,1-2,57-9,-32 2,1 2,0 3,96 7,-40-1,-101-2,36 0,0-1,79-14,75-11,-53 0,-98 18,1 4,112 4,-65 3,599-3,-680 1,1 1,31 8,-30-5,45 3,62 5,-85-7,56 1,285-8,-361 3,56 9,-54-5,45 1,619-5,-335-4,265 2,-599 1,1 2,29 6,-27-4,43 3,269-7,-162-3,-156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55:19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0 731,'2'2,"0"1,0 0,-1-1,1 1,-1 0,1 0,-1 0,1 4,1 0,283 617,-195-448,167 240,-203-343,2-3,3-2,4-4,2-1,2-4,141 92,-122-99,1-4,3-3,1-5,2-4,193 47,-155-58,1-6,1-6,249-8,399-83,1288-353,-2004 412,789-207,16 68,-139 115,-569 46,0 7,239 46,-319-38,-2 3,0 4,-1 3,-1 4,-2 3,-2 4,-1 3,-3 3,-1 3,100 89,-79-48,-4 4,-4 3,-4 4,-5 3,-4 3,63 131,201 504,-182-386,-97-198,-42-193,43-182,-9 34,78-200,-85 290,5 2,3 2,5 2,3 3,91-106,-69 103,5 4,3 3,3 4,138-91,-78 76,4 6,4 7,303-106,-283 131,2 7,332-41,379 21,-579 49,874-19,-932 45,0 11,417 85,-21 73,-42-10,309-11,10-89,-127-67,-536-17,268-51,-411 45,-1-5,-1-6,174-73,-229 78,-1-2,-1-4,-2-1,-1-4,-3-1,-1-4,81-85,-80 64,-3-3,-3-2,-4-2,-2-2,-4-2,53-146,-51 93,-4-1,-7-2,21-211,-43 250,-4-1,-5 1,-12-97,11 179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e53/DOMPurif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wasp.org/www-community/xss-filter-evasion-cheatshe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Cross site scripting (xss)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Lesson 10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05F-58CE-423A-AEE1-80D46C93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51CE-5DB7-496C-BABF-35000E48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textContent</a:t>
            </a:r>
          </a:p>
          <a:p>
            <a:pPr lvl="1"/>
            <a:r>
              <a:rPr lang="en-US" sz="1800" dirty="0"/>
              <a:t>Any tags will be treated as strings and will not turn into HTML</a:t>
            </a:r>
          </a:p>
          <a:p>
            <a:r>
              <a:rPr lang="en-US" sz="2000" b="1" dirty="0"/>
              <a:t>innerText</a:t>
            </a:r>
          </a:p>
          <a:p>
            <a:pPr lvl="1"/>
            <a:r>
              <a:rPr lang="en-US" sz="1800" dirty="0"/>
              <a:t>Any tags will be treated as strings and will not turn into HTML</a:t>
            </a:r>
          </a:p>
          <a:p>
            <a:pPr lvl="1"/>
            <a:r>
              <a:rPr lang="en-US" sz="1800" dirty="0"/>
              <a:t>However, if it’s the innerText of a script tag, it will turn into code that will be run</a:t>
            </a:r>
          </a:p>
          <a:p>
            <a:r>
              <a:rPr lang="en-US" sz="2000" b="1" dirty="0"/>
              <a:t>innerHTML</a:t>
            </a:r>
          </a:p>
          <a:p>
            <a:pPr lvl="1"/>
            <a:r>
              <a:rPr lang="en-US" sz="1800" dirty="0"/>
              <a:t>Any tags contained will be parsed as HTML entities</a:t>
            </a:r>
          </a:p>
          <a:p>
            <a:pPr lvl="1"/>
            <a:r>
              <a:rPr lang="en-US" sz="1800" dirty="0"/>
              <a:t>Any scripts will be run (only if this is when the page loads)</a:t>
            </a:r>
          </a:p>
          <a:p>
            <a:pPr lvl="2"/>
            <a:r>
              <a:rPr lang="en-US" sz="1800" dirty="0"/>
              <a:t>HTML5 states that “a &lt;script&gt; tag inserted with innerHTML should not execute.”</a:t>
            </a:r>
          </a:p>
        </p:txBody>
      </p:sp>
    </p:spTree>
    <p:extLst>
      <p:ext uri="{BB962C8B-B14F-4D97-AF65-F5344CB8AC3E}">
        <p14:creationId xmlns:p14="http://schemas.microsoft.com/office/powerpoint/2010/main" val="16920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A486-D75F-4278-B270-CBA44515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insert?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567F-DD99-4789-AB7B-A90D6297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is &lt;script&gt; </a:t>
            </a:r>
            <a:r>
              <a:rPr lang="en-US" dirty="0" err="1"/>
              <a:t>run_malicious_js</a:t>
            </a:r>
            <a:r>
              <a:rPr lang="en-US" dirty="0"/>
              <a:t>(); &lt;/script&gt;</a:t>
            </a:r>
          </a:p>
          <a:p>
            <a:endParaRPr lang="en-US" dirty="0"/>
          </a:p>
          <a:p>
            <a:r>
              <a:rPr lang="en-US" dirty="0"/>
              <a:t>Can also use attributes in HTML objects</a:t>
            </a:r>
          </a:p>
          <a:p>
            <a:endParaRPr lang="en-US" dirty="0"/>
          </a:p>
          <a:p>
            <a:r>
              <a:rPr lang="en-US" dirty="0"/>
              <a:t>Whatever is necessary to bypass XSS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A82F-D407-4B17-8BB6-604118F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2" y="2699487"/>
            <a:ext cx="6692919" cy="6132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F93ACD-C5D0-47ED-8016-FBC410AE1189}"/>
                  </a:ext>
                </a:extLst>
              </p14:cNvPr>
              <p14:cNvContentPartPr/>
              <p14:nvPr/>
            </p14:nvContentPartPr>
            <p14:xfrm>
              <a:off x="8368898" y="3068401"/>
              <a:ext cx="3003840" cy="4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F93ACD-C5D0-47ED-8016-FBC410AE1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0258" y="3059761"/>
                <a:ext cx="302148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ED6-57F7-40B5-9184-F99D3528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2B79-2921-4820-8786-12886E03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08431"/>
          </a:xfrm>
        </p:spPr>
        <p:txBody>
          <a:bodyPr>
            <a:normAutofit/>
          </a:bodyPr>
          <a:lstStyle/>
          <a:p>
            <a:r>
              <a:rPr lang="en-US" sz="2400" dirty="0"/>
              <a:t>Replacing anything that says script with scrubbed (ineffective)</a:t>
            </a:r>
          </a:p>
          <a:p>
            <a:r>
              <a:rPr lang="en-US" sz="2400" dirty="0"/>
              <a:t>Inserting text with textContent or innerText (effective)</a:t>
            </a:r>
          </a:p>
          <a:p>
            <a:r>
              <a:rPr lang="en-US" sz="2400" dirty="0"/>
              <a:t>Using DOMPurify, an open-source library that filters out any XSS (effective)</a:t>
            </a:r>
          </a:p>
          <a:p>
            <a:r>
              <a:rPr lang="en-US" sz="2400" dirty="0"/>
              <a:t>Removing any &lt;script&gt; tags (ineffective)</a:t>
            </a:r>
          </a:p>
          <a:p>
            <a:r>
              <a:rPr lang="en-US" sz="2400" dirty="0"/>
              <a:t>Filtering out any single or double quotes (ineffective)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https://github.com/cure53/DOMPurify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8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B6B-6358-41D2-ADE2-505384A9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XSS Bypass Cheatsheet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1372-BD77-4EA6-B585-31EE1977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https://owasp.org/www-community/xss-filter-evasion-cheatsheet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865CC-43DA-41EC-94DB-78065085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85" y="1758162"/>
            <a:ext cx="4307629" cy="33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B6D93-8A59-4A12-BBC2-5FF99A9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</a:t>
            </a:r>
          </a:p>
        </p:txBody>
      </p:sp>
    </p:spTree>
    <p:extLst>
      <p:ext uri="{BB962C8B-B14F-4D97-AF65-F5344CB8AC3E}">
        <p14:creationId xmlns:p14="http://schemas.microsoft.com/office/powerpoint/2010/main" val="334082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7D183-622E-4D5A-A115-2C0D793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A194D-C5F2-4992-AAD0-10E201D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Cookies (most common in CTFs)</a:t>
            </a:r>
          </a:p>
          <a:p>
            <a:pPr lvl="1"/>
            <a:r>
              <a:rPr lang="en-US" sz="2600" dirty="0"/>
              <a:t>Session IDs</a:t>
            </a:r>
          </a:p>
          <a:p>
            <a:pPr lvl="1"/>
            <a:r>
              <a:rPr lang="en-US" sz="2600" dirty="0"/>
              <a:t>Session credentials</a:t>
            </a:r>
          </a:p>
          <a:p>
            <a:pPr lvl="1"/>
            <a:r>
              <a:rPr lang="en-US" sz="2600" dirty="0"/>
              <a:t>Other sensitive information</a:t>
            </a:r>
          </a:p>
          <a:p>
            <a:r>
              <a:rPr lang="en-US" sz="2800" dirty="0"/>
              <a:t>Credentials being typed in</a:t>
            </a:r>
          </a:p>
          <a:p>
            <a:r>
              <a:rPr lang="en-US" sz="2800" dirty="0"/>
              <a:t>Contents of a webpage that only admin can visit</a:t>
            </a:r>
          </a:p>
        </p:txBody>
      </p:sp>
    </p:spTree>
    <p:extLst>
      <p:ext uri="{BB962C8B-B14F-4D97-AF65-F5344CB8AC3E}">
        <p14:creationId xmlns:p14="http://schemas.microsoft.com/office/powerpoint/2010/main" val="275685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F2C-4348-4D0E-937A-F81375F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Payloads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17FA-80E0-4B9C-84DD-2C61B01F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19" y="2014194"/>
            <a:ext cx="6809161" cy="37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03BE-B198-4332-AB0C-046A82B6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Exfiltration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E9AE-F0EA-466A-AE4F-89CC05BD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47" y="3026723"/>
            <a:ext cx="8837305" cy="804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A5A0F0-21CF-4682-BD16-51AA20BE679B}"/>
                  </a:ext>
                </a:extLst>
              </p14:cNvPr>
              <p14:cNvContentPartPr/>
              <p14:nvPr/>
            </p14:nvContentPartPr>
            <p14:xfrm>
              <a:off x="2011702" y="3597216"/>
              <a:ext cx="8615160" cy="164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A5A0F0-21CF-4682-BD16-51AA20BE67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2702" y="3588576"/>
                <a:ext cx="8632800" cy="165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F357B1-9AE7-40B9-8733-728D3628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85" y="5238096"/>
            <a:ext cx="6683829" cy="59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Shows up in my website’s access logs</a:t>
            </a:r>
          </a:p>
        </p:txBody>
      </p:sp>
    </p:spTree>
    <p:extLst>
      <p:ext uri="{BB962C8B-B14F-4D97-AF65-F5344CB8AC3E}">
        <p14:creationId xmlns:p14="http://schemas.microsoft.com/office/powerpoint/2010/main" val="307598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F68-2C2E-4FAC-8813-149A5870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8D0F-17DE-41BA-A684-8FD07F01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Phishing</a:t>
            </a:r>
          </a:p>
          <a:p>
            <a:r>
              <a:rPr lang="en-US" sz="3200" dirty="0"/>
              <a:t>XSS on another site</a:t>
            </a:r>
          </a:p>
          <a:p>
            <a:r>
              <a:rPr lang="en-US" sz="3200" dirty="0"/>
              <a:t>Meander onto site</a:t>
            </a:r>
          </a:p>
          <a:p>
            <a:r>
              <a:rPr lang="en-US" sz="3200" dirty="0"/>
              <a:t>Admin bot (CTF-only)</a:t>
            </a:r>
          </a:p>
        </p:txBody>
      </p:sp>
    </p:spTree>
    <p:extLst>
      <p:ext uri="{BB962C8B-B14F-4D97-AF65-F5344CB8AC3E}">
        <p14:creationId xmlns:p14="http://schemas.microsoft.com/office/powerpoint/2010/main" val="31755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E36B-8463-4F91-BA26-5E44394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Main Steps for XSS</a:t>
            </a:r>
          </a:p>
        </p:txBody>
      </p:sp>
      <p:pic>
        <p:nvPicPr>
          <p:cNvPr id="2050" name="Picture 2" descr="Reflection Icons - Download Free Vector Icons | Noun Project">
            <a:extLst>
              <a:ext uri="{FF2B5EF4-FFF2-40B4-BE49-F238E27FC236}">
                <a16:creationId xmlns:a16="http://schemas.microsoft.com/office/drawing/2014/main" id="{E34D8538-251E-4F69-9FFA-2798FD55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8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F150F-D028-4BE5-848A-25B37009E0F3}"/>
              </a:ext>
            </a:extLst>
          </p:cNvPr>
          <p:cNvSpPr txBox="1"/>
          <p:nvPr/>
        </p:nvSpPr>
        <p:spPr>
          <a:xfrm>
            <a:off x="1604013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FIND A REFLECTION POINT</a:t>
            </a:r>
          </a:p>
        </p:txBody>
      </p:sp>
      <p:pic>
        <p:nvPicPr>
          <p:cNvPr id="2052" name="Picture 4" descr="JavaScript Icon – Free Download, PNG and Vector">
            <a:extLst>
              <a:ext uri="{FF2B5EF4-FFF2-40B4-BE49-F238E27FC236}">
                <a16:creationId xmlns:a16="http://schemas.microsoft.com/office/drawing/2014/main" id="{29F81D64-86D9-435B-AA4F-66EE6950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E6CA9-C524-4656-B91B-469D8CD6B0EB}"/>
              </a:ext>
            </a:extLst>
          </p:cNvPr>
          <p:cNvSpPr txBox="1"/>
          <p:nvPr/>
        </p:nvSpPr>
        <p:spPr>
          <a:xfrm>
            <a:off x="4869024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 ABLE TO INSERT JAVASCRIPT</a:t>
            </a:r>
          </a:p>
        </p:txBody>
      </p:sp>
      <p:pic>
        <p:nvPicPr>
          <p:cNvPr id="2054" name="Picture 6" descr="Payload - Free security icons">
            <a:extLst>
              <a:ext uri="{FF2B5EF4-FFF2-40B4-BE49-F238E27FC236}">
                <a16:creationId xmlns:a16="http://schemas.microsoft.com/office/drawing/2014/main" id="{412A033A-15FF-4851-9315-5A930E39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44" y="2647066"/>
            <a:ext cx="1563867" cy="15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D2C2D-C952-45BE-847A-E32132AC524D}"/>
              </a:ext>
            </a:extLst>
          </p:cNvPr>
          <p:cNvSpPr txBox="1"/>
          <p:nvPr/>
        </p:nvSpPr>
        <p:spPr>
          <a:xfrm>
            <a:off x="8304601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DELIVER A PAYLOAD</a:t>
            </a:r>
          </a:p>
        </p:txBody>
      </p:sp>
    </p:spTree>
    <p:extLst>
      <p:ext uri="{BB962C8B-B14F-4D97-AF65-F5344CB8AC3E}">
        <p14:creationId xmlns:p14="http://schemas.microsoft.com/office/powerpoint/2010/main" val="17019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3630-3753-4002-A4A1-E83CF93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point</a:t>
            </a:r>
          </a:p>
        </p:txBody>
      </p:sp>
    </p:spTree>
    <p:extLst>
      <p:ext uri="{BB962C8B-B14F-4D97-AF65-F5344CB8AC3E}">
        <p14:creationId xmlns:p14="http://schemas.microsoft.com/office/powerpoint/2010/main" val="34765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005C-A879-4D29-A27F-F99A2939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2E44-7E16-42BB-B2BA-15A47897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place on a website where user input is reflected</a:t>
            </a:r>
          </a:p>
          <a:p>
            <a:pPr lvl="1"/>
            <a:r>
              <a:rPr lang="en-US" sz="2000" dirty="0"/>
              <a:t>Comments</a:t>
            </a:r>
          </a:p>
          <a:p>
            <a:pPr lvl="1"/>
            <a:r>
              <a:rPr lang="en-US" sz="2000" dirty="0"/>
              <a:t>Bios</a:t>
            </a:r>
          </a:p>
          <a:p>
            <a:pPr lvl="1"/>
            <a:r>
              <a:rPr lang="en-US" sz="2000" dirty="0"/>
              <a:t>Social media and blog posts</a:t>
            </a:r>
          </a:p>
          <a:p>
            <a:pPr lvl="1"/>
            <a:r>
              <a:rPr lang="en-US" sz="2000" dirty="0"/>
              <a:t>Notes</a:t>
            </a:r>
          </a:p>
          <a:p>
            <a:pPr lvl="1"/>
            <a:r>
              <a:rPr lang="en-US" sz="2000" dirty="0"/>
              <a:t>Messages</a:t>
            </a:r>
          </a:p>
          <a:p>
            <a:pPr lvl="1"/>
            <a:r>
              <a:rPr lang="en-US" sz="2000" dirty="0"/>
              <a:t>What you type into the search bar</a:t>
            </a:r>
          </a:p>
          <a:p>
            <a:r>
              <a:rPr lang="en-US" sz="2200" dirty="0"/>
              <a:t>Two main types of XSS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C6AD7-2542-4EB5-8F81-B2FA6C1C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81" y="2881943"/>
            <a:ext cx="5809394" cy="3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5EBBA-446C-4225-90A7-BA7D40CCFD1E}"/>
                  </a:ext>
                </a:extLst>
              </p14:cNvPr>
              <p14:cNvContentPartPr/>
              <p14:nvPr/>
            </p14:nvContentPartPr>
            <p14:xfrm>
              <a:off x="6549044" y="4960899"/>
              <a:ext cx="682200" cy="57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5EBBA-446C-4225-90A7-BA7D40CCF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0044" y="4951899"/>
                <a:ext cx="699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DC4A09-1F6E-4E78-8C8E-3D8F7EA19856}"/>
                  </a:ext>
                </a:extLst>
              </p14:cNvPr>
              <p14:cNvContentPartPr/>
              <p14:nvPr/>
            </p14:nvContentPartPr>
            <p14:xfrm>
              <a:off x="7058113" y="2881943"/>
              <a:ext cx="327600" cy="2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DC4A09-1F6E-4E78-8C8E-3D8F7EA198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9113" y="2873303"/>
                <a:ext cx="34524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1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410D-860E-4190-8563-E9E23713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02A9-9388-42E6-86E7-DAFD363A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 input is temporary</a:t>
            </a:r>
          </a:p>
          <a:p>
            <a:pPr lvl="1"/>
            <a:r>
              <a:rPr lang="en-US" sz="1800" dirty="0"/>
              <a:t>Custom URL</a:t>
            </a:r>
          </a:p>
          <a:p>
            <a:pPr lvl="1"/>
            <a:r>
              <a:rPr lang="en-US" sz="1800" dirty="0"/>
              <a:t>GET parameters</a:t>
            </a:r>
          </a:p>
          <a:p>
            <a:pPr lvl="1"/>
            <a:r>
              <a:rPr lang="en-US" sz="1800" dirty="0"/>
              <a:t>Form information</a:t>
            </a:r>
          </a:p>
          <a:p>
            <a:pPr lvl="1"/>
            <a:r>
              <a:rPr lang="en-US" sz="1800" dirty="0"/>
              <a:t>Search results</a:t>
            </a:r>
          </a:p>
          <a:p>
            <a:r>
              <a:rPr lang="en-US" sz="2000" dirty="0"/>
              <a:t>Possible but difficult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D6D597-117C-4D14-BE71-4FAA8B68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3" y="1922106"/>
            <a:ext cx="7425192" cy="44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49C48C-95CA-4DF1-A283-ACB778E5E4C2}"/>
                  </a:ext>
                </a:extLst>
              </p14:cNvPr>
              <p14:cNvContentPartPr/>
              <p14:nvPr/>
            </p14:nvContentPartPr>
            <p14:xfrm>
              <a:off x="5061084" y="4696115"/>
              <a:ext cx="915656" cy="74351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49C48C-95CA-4DF1-A283-ACB778E5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2086" y="4687114"/>
                <a:ext cx="933292" cy="76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3403CA-076B-4C2E-B3AF-9B660DAFB27F}"/>
                  </a:ext>
                </a:extLst>
              </p14:cNvPr>
              <p14:cNvContentPartPr/>
              <p14:nvPr/>
            </p14:nvContentPartPr>
            <p14:xfrm>
              <a:off x="5728946" y="1922106"/>
              <a:ext cx="439708" cy="37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3403CA-076B-4C2E-B3AF-9B660DAFB2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943" y="1913096"/>
                <a:ext cx="457354" cy="3924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8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0C23-96D6-4811-8972-5C630A2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Stored/Persistent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D8A9-DA34-4AC9-8715-0032636F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Malicious user input is stored in some sort of database or file</a:t>
            </a:r>
          </a:p>
          <a:p>
            <a:r>
              <a:rPr lang="en-US" sz="1800" dirty="0"/>
              <a:t>Each time someone visits a site, that stored input is displayed</a:t>
            </a:r>
          </a:p>
          <a:p>
            <a:r>
              <a:rPr lang="en-US" sz="1800" dirty="0"/>
              <a:t>Higher success rate because it doesn’t rely on tricking users into clicking links as much</a:t>
            </a:r>
          </a:p>
        </p:txBody>
      </p:sp>
    </p:spTree>
    <p:extLst>
      <p:ext uri="{BB962C8B-B14F-4D97-AF65-F5344CB8AC3E}">
        <p14:creationId xmlns:p14="http://schemas.microsoft.com/office/powerpoint/2010/main" val="6604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DA6B83-FE52-4DE3-B081-88D94B23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" y="1239254"/>
            <a:ext cx="11222721" cy="43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1383-19E1-4AC4-B9B6-CCFD5ED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JavaScript</a:t>
            </a:r>
          </a:p>
        </p:txBody>
      </p:sp>
    </p:spTree>
    <p:extLst>
      <p:ext uri="{BB962C8B-B14F-4D97-AF65-F5344CB8AC3E}">
        <p14:creationId xmlns:p14="http://schemas.microsoft.com/office/powerpoint/2010/main" val="18686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95BDF-E865-4080-ABF1-6991A4E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Source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90FE2-EA5F-463F-8D4E-AC5ECA70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33" y="2238738"/>
            <a:ext cx="7715334" cy="23805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9DAFA5-DC3F-49AF-836C-C8EEBC035372}"/>
                  </a:ext>
                </a:extLst>
              </p14:cNvPr>
              <p14:cNvContentPartPr/>
              <p14:nvPr/>
            </p14:nvContentPartPr>
            <p14:xfrm>
              <a:off x="7660058" y="3938121"/>
              <a:ext cx="986400" cy="12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9DAFA5-DC3F-49AF-836C-C8EEBC035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1418" y="3929121"/>
                <a:ext cx="10040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48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{3D8F4DF6-9FC4-4BD8-B9E3-6CBEA2E6B48B}tf78438558_win32</Template>
  <TotalTime>47</TotalTime>
  <Words>383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Garamond</vt:lpstr>
      <vt:lpstr>SavonVTI</vt:lpstr>
      <vt:lpstr>Cross site scripting (xss)</vt:lpstr>
      <vt:lpstr>3 Main Steps for XSS</vt:lpstr>
      <vt:lpstr>Reflection point</vt:lpstr>
      <vt:lpstr>Reflection Point</vt:lpstr>
      <vt:lpstr>Reflected XSS</vt:lpstr>
      <vt:lpstr>Stored/Persistent XSS</vt:lpstr>
      <vt:lpstr>PowerPoint Presentation</vt:lpstr>
      <vt:lpstr>Insert JavaScript</vt:lpstr>
      <vt:lpstr>Example Source Code</vt:lpstr>
      <vt:lpstr>JavaScript Syntax</vt:lpstr>
      <vt:lpstr>What should I insert?</vt:lpstr>
      <vt:lpstr>Filtering</vt:lpstr>
      <vt:lpstr>OWASP XSS Bypass Cheatsheet</vt:lpstr>
      <vt:lpstr>Payloads</vt:lpstr>
      <vt:lpstr>What do you want?</vt:lpstr>
      <vt:lpstr>Example Payloads</vt:lpstr>
      <vt:lpstr>Exfiltration</vt:lpstr>
      <vt:lpstr>Payload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 (xss)</dc:title>
  <dc:creator>Justin Applegate</dc:creator>
  <cp:lastModifiedBy>Justin Applegate</cp:lastModifiedBy>
  <cp:revision>2</cp:revision>
  <dcterms:created xsi:type="dcterms:W3CDTF">2021-07-22T00:10:14Z</dcterms:created>
  <dcterms:modified xsi:type="dcterms:W3CDTF">2021-07-22T00:57:49Z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