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1"/>
  </p:notesMasterIdLst>
  <p:sldIdLst>
    <p:sldId id="256" r:id="rId2"/>
    <p:sldId id="371" r:id="rId3"/>
    <p:sldId id="365" r:id="rId4"/>
    <p:sldId id="372" r:id="rId5"/>
    <p:sldId id="373" r:id="rId6"/>
    <p:sldId id="350" r:id="rId7"/>
    <p:sldId id="374" r:id="rId8"/>
    <p:sldId id="375" r:id="rId9"/>
    <p:sldId id="34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00FC8D-E491-4AEF-B2D5-3412E4B54BAA}" v="77" dt="2024-02-21T04:13:27.544"/>
    <p1510:client id="{94C77DF7-25A3-4C24-AB07-D2D537205194}" v="140" dt="2024-02-21T03:54:14.820"/>
    <p1510:client id="{D5EDAC27-EF12-47B0-9571-E77F5828CF36}" v="445" dt="2024-02-22T18:52:41.638"/>
    <p1510:client id="{E5956D5A-6B0C-4EE6-B158-776535903E19}" v="637" dt="2024-02-22T17:47:22.644"/>
    <p1510:client id="{FF61F171-EC40-4D49-AC72-CAEA7C38009D}" v="1436" dt="2024-02-22T00:54:54.6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F9D7C0-1A07-4D47-BAC8-AB73A2A53EC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7E4305E-B886-4F4F-B81A-FD9574945826}">
      <dgm:prSet/>
      <dgm:spPr/>
      <dgm:t>
        <a:bodyPr/>
        <a:lstStyle/>
        <a:p>
          <a:r>
            <a:rPr lang="en-US"/>
            <a:t>Change your password and reset any compromised user credentials.  </a:t>
          </a:r>
        </a:p>
      </dgm:t>
    </dgm:pt>
    <dgm:pt modelId="{CDE1E7E7-4F11-4BBA-9EB5-FBCF8DCBCD38}" type="parTrans" cxnId="{1E284505-F07D-42CA-AA05-2A6D87202322}">
      <dgm:prSet/>
      <dgm:spPr/>
      <dgm:t>
        <a:bodyPr/>
        <a:lstStyle/>
        <a:p>
          <a:endParaRPr lang="en-US"/>
        </a:p>
      </dgm:t>
    </dgm:pt>
    <dgm:pt modelId="{7844E451-BF17-41B2-842B-4ED85E077225}" type="sibTrans" cxnId="{1E284505-F07D-42CA-AA05-2A6D87202322}">
      <dgm:prSet/>
      <dgm:spPr/>
      <dgm:t>
        <a:bodyPr/>
        <a:lstStyle/>
        <a:p>
          <a:endParaRPr lang="en-US"/>
        </a:p>
      </dgm:t>
    </dgm:pt>
    <dgm:pt modelId="{EF92FDAF-E60E-4A13-9255-8423E74513E2}">
      <dgm:prSet/>
      <dgm:spPr/>
      <dgm:t>
        <a:bodyPr/>
        <a:lstStyle/>
        <a:p>
          <a:r>
            <a:rPr lang="en-US"/>
            <a:t>Check for currently active users and terminate any unauthorized sessions.  </a:t>
          </a:r>
        </a:p>
      </dgm:t>
    </dgm:pt>
    <dgm:pt modelId="{DF8E86F0-CEE6-4BE9-86CF-ECBEC14296BE}" type="parTrans" cxnId="{1C669CB7-BEE8-4196-A234-19C169B4EDD9}">
      <dgm:prSet/>
      <dgm:spPr/>
      <dgm:t>
        <a:bodyPr/>
        <a:lstStyle/>
        <a:p>
          <a:endParaRPr lang="en-US"/>
        </a:p>
      </dgm:t>
    </dgm:pt>
    <dgm:pt modelId="{929629F1-0C4A-4DE8-8D4B-242FE39763FC}" type="sibTrans" cxnId="{1C669CB7-BEE8-4196-A234-19C169B4EDD9}">
      <dgm:prSet/>
      <dgm:spPr/>
      <dgm:t>
        <a:bodyPr/>
        <a:lstStyle/>
        <a:p>
          <a:endParaRPr lang="en-US"/>
        </a:p>
      </dgm:t>
    </dgm:pt>
    <dgm:pt modelId="{60DF076B-7D41-4B7B-89B4-B699B46BC472}">
      <dgm:prSet/>
      <dgm:spPr/>
      <dgm:t>
        <a:bodyPr/>
        <a:lstStyle/>
        <a:p>
          <a:r>
            <a:rPr lang="en-US"/>
            <a:t>Review user groups and permissions; remove unauthorized users.  </a:t>
          </a:r>
        </a:p>
      </dgm:t>
    </dgm:pt>
    <dgm:pt modelId="{BE241EC0-B4DE-4ABA-8ED7-425B4FC273F3}" type="parTrans" cxnId="{40C8C157-D2A3-4C9C-B564-87616FB5E3C7}">
      <dgm:prSet/>
      <dgm:spPr/>
      <dgm:t>
        <a:bodyPr/>
        <a:lstStyle/>
        <a:p>
          <a:endParaRPr lang="en-US"/>
        </a:p>
      </dgm:t>
    </dgm:pt>
    <dgm:pt modelId="{6893E2F5-981A-41D8-B748-F5CD8B296E01}" type="sibTrans" cxnId="{40C8C157-D2A3-4C9C-B564-87616FB5E3C7}">
      <dgm:prSet/>
      <dgm:spPr/>
      <dgm:t>
        <a:bodyPr/>
        <a:lstStyle/>
        <a:p>
          <a:endParaRPr lang="en-US"/>
        </a:p>
      </dgm:t>
    </dgm:pt>
    <dgm:pt modelId="{2A416F7A-1837-409B-B558-9E58570654FF}">
      <dgm:prSet/>
      <dgm:spPr/>
      <dgm:t>
        <a:bodyPr/>
        <a:lstStyle/>
        <a:p>
          <a:r>
            <a:rPr lang="en-US"/>
            <a:t>Inspect and remove unauthorized cron jobs and custom systemd services.  </a:t>
          </a:r>
        </a:p>
      </dgm:t>
    </dgm:pt>
    <dgm:pt modelId="{0554A099-213D-4831-B949-638DAD333FFC}" type="parTrans" cxnId="{2173B627-D069-445C-8D55-1C94FEFAE2E3}">
      <dgm:prSet/>
      <dgm:spPr/>
      <dgm:t>
        <a:bodyPr/>
        <a:lstStyle/>
        <a:p>
          <a:endParaRPr lang="en-US"/>
        </a:p>
      </dgm:t>
    </dgm:pt>
    <dgm:pt modelId="{4F7868D3-63C1-41DB-9D11-AAD0B4AF30CB}" type="sibTrans" cxnId="{2173B627-D069-445C-8D55-1C94FEFAE2E3}">
      <dgm:prSet/>
      <dgm:spPr/>
      <dgm:t>
        <a:bodyPr/>
        <a:lstStyle/>
        <a:p>
          <a:endParaRPr lang="en-US"/>
        </a:p>
      </dgm:t>
    </dgm:pt>
    <dgm:pt modelId="{7C678E91-F8D0-4675-AF8B-7B32DD3F587F}">
      <dgm:prSet/>
      <dgm:spPr/>
      <dgm:t>
        <a:bodyPr/>
        <a:lstStyle/>
        <a:p>
          <a:r>
            <a:rPr lang="en-US"/>
            <a:t>Verify binary integrity against known good hashes.  </a:t>
          </a:r>
        </a:p>
      </dgm:t>
    </dgm:pt>
    <dgm:pt modelId="{7945C657-10E7-4B63-80B8-C60DABBA3A8E}" type="parTrans" cxnId="{AC70528E-BC00-4A52-A65B-FC32B3B5868A}">
      <dgm:prSet/>
      <dgm:spPr/>
      <dgm:t>
        <a:bodyPr/>
        <a:lstStyle/>
        <a:p>
          <a:endParaRPr lang="en-US"/>
        </a:p>
      </dgm:t>
    </dgm:pt>
    <dgm:pt modelId="{5C4D9FA1-CC49-426D-AA3A-C46C40C55AE6}" type="sibTrans" cxnId="{AC70528E-BC00-4A52-A65B-FC32B3B5868A}">
      <dgm:prSet/>
      <dgm:spPr/>
      <dgm:t>
        <a:bodyPr/>
        <a:lstStyle/>
        <a:p>
          <a:endParaRPr lang="en-US"/>
        </a:p>
      </dgm:t>
    </dgm:pt>
    <dgm:pt modelId="{5E458CD4-2BDB-42AA-9BB6-6453C15FC8E8}">
      <dgm:prSet/>
      <dgm:spPr/>
      <dgm:t>
        <a:bodyPr/>
        <a:lstStyle/>
        <a:p>
          <a:r>
            <a:rPr lang="en-US"/>
            <a:t>Audit installed packages and running processes, removing unnecessary or malicious ones.  </a:t>
          </a:r>
        </a:p>
      </dgm:t>
    </dgm:pt>
    <dgm:pt modelId="{8B09C4D5-441A-4E09-B57E-B2F4DB65DB4A}" type="parTrans" cxnId="{8269F078-4A7D-469F-B276-3C079D2074AF}">
      <dgm:prSet/>
      <dgm:spPr/>
      <dgm:t>
        <a:bodyPr/>
        <a:lstStyle/>
        <a:p>
          <a:endParaRPr lang="en-US"/>
        </a:p>
      </dgm:t>
    </dgm:pt>
    <dgm:pt modelId="{FC40336E-5606-48AD-A242-0AFDA3288E39}" type="sibTrans" cxnId="{8269F078-4A7D-469F-B276-3C079D2074AF}">
      <dgm:prSet/>
      <dgm:spPr/>
      <dgm:t>
        <a:bodyPr/>
        <a:lstStyle/>
        <a:p>
          <a:endParaRPr lang="en-US"/>
        </a:p>
      </dgm:t>
    </dgm:pt>
    <dgm:pt modelId="{8D7D7E3D-1C99-4073-97A2-D02718DCC9AA}">
      <dgm:prSet/>
      <dgm:spPr/>
      <dgm:t>
        <a:bodyPr/>
        <a:lstStyle/>
        <a:p>
          <a:r>
            <a:rPr lang="en-US"/>
            <a:t>Analyze system logs for suspicious activity or network traffic.  </a:t>
          </a:r>
        </a:p>
      </dgm:t>
    </dgm:pt>
    <dgm:pt modelId="{072E598E-1BDD-463B-AA68-1D971BF0E712}" type="parTrans" cxnId="{4993FEB1-AACE-4847-A3E4-301180B4BEEB}">
      <dgm:prSet/>
      <dgm:spPr/>
      <dgm:t>
        <a:bodyPr/>
        <a:lstStyle/>
        <a:p>
          <a:endParaRPr lang="en-US"/>
        </a:p>
      </dgm:t>
    </dgm:pt>
    <dgm:pt modelId="{5F8C9D6E-6727-4040-A5E3-A47A33D823D0}" type="sibTrans" cxnId="{4993FEB1-AACE-4847-A3E4-301180B4BEEB}">
      <dgm:prSet/>
      <dgm:spPr/>
      <dgm:t>
        <a:bodyPr/>
        <a:lstStyle/>
        <a:p>
          <a:endParaRPr lang="en-US"/>
        </a:p>
      </dgm:t>
    </dgm:pt>
    <dgm:pt modelId="{0D2AE78D-B672-4FB9-B2AB-313B007598BA}">
      <dgm:prSet/>
      <dgm:spPr/>
      <dgm:t>
        <a:bodyPr/>
        <a:lstStyle/>
        <a:p>
          <a:r>
            <a:rPr lang="en-US"/>
            <a:t>Check for password or key loggers.  </a:t>
          </a:r>
        </a:p>
      </dgm:t>
    </dgm:pt>
    <dgm:pt modelId="{93E71D4E-C0E7-4526-B3CC-3C55C8DB7958}" type="parTrans" cxnId="{D7F35B4C-7F8E-41E9-8397-3BC39875F743}">
      <dgm:prSet/>
      <dgm:spPr/>
      <dgm:t>
        <a:bodyPr/>
        <a:lstStyle/>
        <a:p>
          <a:endParaRPr lang="en-US"/>
        </a:p>
      </dgm:t>
    </dgm:pt>
    <dgm:pt modelId="{1A47483B-2D3D-4097-825C-6BD1C67A5AC6}" type="sibTrans" cxnId="{D7F35B4C-7F8E-41E9-8397-3BC39875F743}">
      <dgm:prSet/>
      <dgm:spPr/>
      <dgm:t>
        <a:bodyPr/>
        <a:lstStyle/>
        <a:p>
          <a:endParaRPr lang="en-US"/>
        </a:p>
      </dgm:t>
    </dgm:pt>
    <dgm:pt modelId="{EE28FBF5-63FE-4E10-B4C2-D3A700C391BB}">
      <dgm:prSet/>
      <dgm:spPr/>
      <dgm:t>
        <a:bodyPr/>
        <a:lstStyle/>
        <a:p>
          <a:r>
            <a:rPr lang="en-US"/>
            <a:t>Change all passwords again after system integrity is verified.  </a:t>
          </a:r>
        </a:p>
      </dgm:t>
    </dgm:pt>
    <dgm:pt modelId="{F896B7F8-3542-470A-9C97-B00392678AF5}" type="parTrans" cxnId="{0B21009C-5D48-48DE-8B5B-AB84DD7B78F6}">
      <dgm:prSet/>
      <dgm:spPr/>
      <dgm:t>
        <a:bodyPr/>
        <a:lstStyle/>
        <a:p>
          <a:endParaRPr lang="en-US"/>
        </a:p>
      </dgm:t>
    </dgm:pt>
    <dgm:pt modelId="{D278AC09-76B6-41C1-BF83-1A29A29C1CB4}" type="sibTrans" cxnId="{0B21009C-5D48-48DE-8B5B-AB84DD7B78F6}">
      <dgm:prSet/>
      <dgm:spPr/>
      <dgm:t>
        <a:bodyPr/>
        <a:lstStyle/>
        <a:p>
          <a:endParaRPr lang="en-US"/>
        </a:p>
      </dgm:t>
    </dgm:pt>
    <dgm:pt modelId="{C1D9EFBB-C984-44A4-AF1A-EFDF6A43C2C8}">
      <dgm:prSet/>
      <dgm:spPr/>
      <dgm:t>
        <a:bodyPr/>
        <a:lstStyle/>
        <a:p>
          <a:r>
            <a:rPr lang="en-US"/>
            <a:t>Configure and enforce firewall rules.  </a:t>
          </a:r>
        </a:p>
      </dgm:t>
    </dgm:pt>
    <dgm:pt modelId="{4C2FA100-7F0F-47D8-8147-8C65DC720548}" type="parTrans" cxnId="{3A8EB52A-12C4-4383-9BD0-F35D6638C5F5}">
      <dgm:prSet/>
      <dgm:spPr/>
      <dgm:t>
        <a:bodyPr/>
        <a:lstStyle/>
        <a:p>
          <a:endParaRPr lang="en-US"/>
        </a:p>
      </dgm:t>
    </dgm:pt>
    <dgm:pt modelId="{88F3BFE7-4986-4C34-9512-F7D745E9AEEF}" type="sibTrans" cxnId="{3A8EB52A-12C4-4383-9BD0-F35D6638C5F5}">
      <dgm:prSet/>
      <dgm:spPr/>
      <dgm:t>
        <a:bodyPr/>
        <a:lstStyle/>
        <a:p>
          <a:endParaRPr lang="en-US"/>
        </a:p>
      </dgm:t>
    </dgm:pt>
    <dgm:pt modelId="{AD934023-C149-465D-9AD4-915B40F8298F}">
      <dgm:prSet/>
      <dgm:spPr/>
      <dgm:t>
        <a:bodyPr/>
        <a:lstStyle/>
        <a:p>
          <a:r>
            <a:rPr lang="en-US"/>
            <a:t>Audit file and folder permissions for least privilege access.  </a:t>
          </a:r>
        </a:p>
      </dgm:t>
    </dgm:pt>
    <dgm:pt modelId="{07872511-C0C2-4A7E-AEA1-73ADF85BBA7E}" type="parTrans" cxnId="{0F52D9E1-1E3B-42C7-9D8B-0767214995C7}">
      <dgm:prSet/>
      <dgm:spPr/>
      <dgm:t>
        <a:bodyPr/>
        <a:lstStyle/>
        <a:p>
          <a:endParaRPr lang="en-US"/>
        </a:p>
      </dgm:t>
    </dgm:pt>
    <dgm:pt modelId="{1FE58279-4D49-4764-A5A7-3E3B557FD6EF}" type="sibTrans" cxnId="{0F52D9E1-1E3B-42C7-9D8B-0767214995C7}">
      <dgm:prSet/>
      <dgm:spPr/>
      <dgm:t>
        <a:bodyPr/>
        <a:lstStyle/>
        <a:p>
          <a:endParaRPr lang="en-US"/>
        </a:p>
      </dgm:t>
    </dgm:pt>
    <dgm:pt modelId="{F028927E-F9E1-41CD-80F3-8E3E1D057BF3}">
      <dgm:prSet/>
      <dgm:spPr/>
      <dgm:t>
        <a:bodyPr/>
        <a:lstStyle/>
        <a:p>
          <a:r>
            <a:rPr lang="en-US"/>
            <a:t>Update all packages to the latest versions. </a:t>
          </a:r>
        </a:p>
      </dgm:t>
    </dgm:pt>
    <dgm:pt modelId="{A8037A15-4937-4434-BDA4-84F3D8F1B14D}" type="parTrans" cxnId="{CF627159-1FDF-4C6E-B963-65D0503D066B}">
      <dgm:prSet/>
      <dgm:spPr/>
      <dgm:t>
        <a:bodyPr/>
        <a:lstStyle/>
        <a:p>
          <a:endParaRPr lang="en-US"/>
        </a:p>
      </dgm:t>
    </dgm:pt>
    <dgm:pt modelId="{C1EB9329-37F1-4FFD-92D1-C5F9678F5A92}" type="sibTrans" cxnId="{CF627159-1FDF-4C6E-B963-65D0503D066B}">
      <dgm:prSet/>
      <dgm:spPr/>
      <dgm:t>
        <a:bodyPr/>
        <a:lstStyle/>
        <a:p>
          <a:endParaRPr lang="en-US"/>
        </a:p>
      </dgm:t>
    </dgm:pt>
    <dgm:pt modelId="{9C6C784B-5B6D-41F6-837F-CE6D7B0573A7}" type="pres">
      <dgm:prSet presAssocID="{BEF9D7C0-1A07-4D47-BAC8-AB73A2A53ECE}" presName="diagram" presStyleCnt="0">
        <dgm:presLayoutVars>
          <dgm:dir/>
          <dgm:resizeHandles val="exact"/>
        </dgm:presLayoutVars>
      </dgm:prSet>
      <dgm:spPr/>
    </dgm:pt>
    <dgm:pt modelId="{06905DA8-8623-482D-BDF5-BE71641BA782}" type="pres">
      <dgm:prSet presAssocID="{77E4305E-B886-4F4F-B81A-FD9574945826}" presName="node" presStyleLbl="node1" presStyleIdx="0" presStyleCnt="12">
        <dgm:presLayoutVars>
          <dgm:bulletEnabled val="1"/>
        </dgm:presLayoutVars>
      </dgm:prSet>
      <dgm:spPr/>
    </dgm:pt>
    <dgm:pt modelId="{98081D67-FCA0-436D-8EFC-8A980B6B2B7C}" type="pres">
      <dgm:prSet presAssocID="{7844E451-BF17-41B2-842B-4ED85E077225}" presName="sibTrans" presStyleCnt="0"/>
      <dgm:spPr/>
    </dgm:pt>
    <dgm:pt modelId="{1EF2299D-08CD-416B-A31B-61B3DF7021D5}" type="pres">
      <dgm:prSet presAssocID="{EF92FDAF-E60E-4A13-9255-8423E74513E2}" presName="node" presStyleLbl="node1" presStyleIdx="1" presStyleCnt="12">
        <dgm:presLayoutVars>
          <dgm:bulletEnabled val="1"/>
        </dgm:presLayoutVars>
      </dgm:prSet>
      <dgm:spPr/>
    </dgm:pt>
    <dgm:pt modelId="{E184D662-01A2-4EE1-B0B0-F1AA276EB6E1}" type="pres">
      <dgm:prSet presAssocID="{929629F1-0C4A-4DE8-8D4B-242FE39763FC}" presName="sibTrans" presStyleCnt="0"/>
      <dgm:spPr/>
    </dgm:pt>
    <dgm:pt modelId="{F4B095DF-8235-4112-AC5C-ED3758C0957F}" type="pres">
      <dgm:prSet presAssocID="{60DF076B-7D41-4B7B-89B4-B699B46BC472}" presName="node" presStyleLbl="node1" presStyleIdx="2" presStyleCnt="12">
        <dgm:presLayoutVars>
          <dgm:bulletEnabled val="1"/>
        </dgm:presLayoutVars>
      </dgm:prSet>
      <dgm:spPr/>
    </dgm:pt>
    <dgm:pt modelId="{875E82F9-558F-429B-9086-8C0B147ED77B}" type="pres">
      <dgm:prSet presAssocID="{6893E2F5-981A-41D8-B748-F5CD8B296E01}" presName="sibTrans" presStyleCnt="0"/>
      <dgm:spPr/>
    </dgm:pt>
    <dgm:pt modelId="{ED3FC087-592D-48E6-A6EE-4FCAC3A1F7F8}" type="pres">
      <dgm:prSet presAssocID="{2A416F7A-1837-409B-B558-9E58570654FF}" presName="node" presStyleLbl="node1" presStyleIdx="3" presStyleCnt="12">
        <dgm:presLayoutVars>
          <dgm:bulletEnabled val="1"/>
        </dgm:presLayoutVars>
      </dgm:prSet>
      <dgm:spPr/>
    </dgm:pt>
    <dgm:pt modelId="{29503792-D59E-4577-934D-09F6D5D47F5F}" type="pres">
      <dgm:prSet presAssocID="{4F7868D3-63C1-41DB-9D11-AAD0B4AF30CB}" presName="sibTrans" presStyleCnt="0"/>
      <dgm:spPr/>
    </dgm:pt>
    <dgm:pt modelId="{5C9A9D49-293F-4378-9F81-4B995BB45FA9}" type="pres">
      <dgm:prSet presAssocID="{7C678E91-F8D0-4675-AF8B-7B32DD3F587F}" presName="node" presStyleLbl="node1" presStyleIdx="4" presStyleCnt="12">
        <dgm:presLayoutVars>
          <dgm:bulletEnabled val="1"/>
        </dgm:presLayoutVars>
      </dgm:prSet>
      <dgm:spPr/>
    </dgm:pt>
    <dgm:pt modelId="{D948F0DD-04A4-4309-AC54-AB630DD145B0}" type="pres">
      <dgm:prSet presAssocID="{5C4D9FA1-CC49-426D-AA3A-C46C40C55AE6}" presName="sibTrans" presStyleCnt="0"/>
      <dgm:spPr/>
    </dgm:pt>
    <dgm:pt modelId="{FD469BC8-1B6E-42B1-9E42-9D13898BC130}" type="pres">
      <dgm:prSet presAssocID="{5E458CD4-2BDB-42AA-9BB6-6453C15FC8E8}" presName="node" presStyleLbl="node1" presStyleIdx="5" presStyleCnt="12">
        <dgm:presLayoutVars>
          <dgm:bulletEnabled val="1"/>
        </dgm:presLayoutVars>
      </dgm:prSet>
      <dgm:spPr/>
    </dgm:pt>
    <dgm:pt modelId="{EA45ADA9-BBBD-480D-8222-1545F2B8AB7D}" type="pres">
      <dgm:prSet presAssocID="{FC40336E-5606-48AD-A242-0AFDA3288E39}" presName="sibTrans" presStyleCnt="0"/>
      <dgm:spPr/>
    </dgm:pt>
    <dgm:pt modelId="{9EC9227B-2D26-428A-A7B2-D6520F8C60C2}" type="pres">
      <dgm:prSet presAssocID="{8D7D7E3D-1C99-4073-97A2-D02718DCC9AA}" presName="node" presStyleLbl="node1" presStyleIdx="6" presStyleCnt="12">
        <dgm:presLayoutVars>
          <dgm:bulletEnabled val="1"/>
        </dgm:presLayoutVars>
      </dgm:prSet>
      <dgm:spPr/>
    </dgm:pt>
    <dgm:pt modelId="{B0A9CC37-2FB7-4359-B337-67E28553DCBA}" type="pres">
      <dgm:prSet presAssocID="{5F8C9D6E-6727-4040-A5E3-A47A33D823D0}" presName="sibTrans" presStyleCnt="0"/>
      <dgm:spPr/>
    </dgm:pt>
    <dgm:pt modelId="{708C1045-7534-412A-B523-37499F82A5A8}" type="pres">
      <dgm:prSet presAssocID="{0D2AE78D-B672-4FB9-B2AB-313B007598BA}" presName="node" presStyleLbl="node1" presStyleIdx="7" presStyleCnt="12">
        <dgm:presLayoutVars>
          <dgm:bulletEnabled val="1"/>
        </dgm:presLayoutVars>
      </dgm:prSet>
      <dgm:spPr/>
    </dgm:pt>
    <dgm:pt modelId="{BB3BD950-952F-4B5E-9D06-06DDF4183D8C}" type="pres">
      <dgm:prSet presAssocID="{1A47483B-2D3D-4097-825C-6BD1C67A5AC6}" presName="sibTrans" presStyleCnt="0"/>
      <dgm:spPr/>
    </dgm:pt>
    <dgm:pt modelId="{D2A02774-1631-45AE-9263-72BD5E24AB77}" type="pres">
      <dgm:prSet presAssocID="{EE28FBF5-63FE-4E10-B4C2-D3A700C391BB}" presName="node" presStyleLbl="node1" presStyleIdx="8" presStyleCnt="12">
        <dgm:presLayoutVars>
          <dgm:bulletEnabled val="1"/>
        </dgm:presLayoutVars>
      </dgm:prSet>
      <dgm:spPr/>
    </dgm:pt>
    <dgm:pt modelId="{C22E3161-EA7D-4600-892F-AA76F7FFC1F7}" type="pres">
      <dgm:prSet presAssocID="{D278AC09-76B6-41C1-BF83-1A29A29C1CB4}" presName="sibTrans" presStyleCnt="0"/>
      <dgm:spPr/>
    </dgm:pt>
    <dgm:pt modelId="{6F74DE62-3B19-4CCB-8B91-D202BDD57BD5}" type="pres">
      <dgm:prSet presAssocID="{C1D9EFBB-C984-44A4-AF1A-EFDF6A43C2C8}" presName="node" presStyleLbl="node1" presStyleIdx="9" presStyleCnt="12">
        <dgm:presLayoutVars>
          <dgm:bulletEnabled val="1"/>
        </dgm:presLayoutVars>
      </dgm:prSet>
      <dgm:spPr/>
    </dgm:pt>
    <dgm:pt modelId="{EA4CD783-C1E2-4D4E-858C-ECE93A7F460B}" type="pres">
      <dgm:prSet presAssocID="{88F3BFE7-4986-4C34-9512-F7D745E9AEEF}" presName="sibTrans" presStyleCnt="0"/>
      <dgm:spPr/>
    </dgm:pt>
    <dgm:pt modelId="{937C9636-3BA2-49D2-B058-9C9297155F17}" type="pres">
      <dgm:prSet presAssocID="{AD934023-C149-465D-9AD4-915B40F8298F}" presName="node" presStyleLbl="node1" presStyleIdx="10" presStyleCnt="12">
        <dgm:presLayoutVars>
          <dgm:bulletEnabled val="1"/>
        </dgm:presLayoutVars>
      </dgm:prSet>
      <dgm:spPr/>
    </dgm:pt>
    <dgm:pt modelId="{D4203D70-FFC9-48F7-89FF-FC2CE25DE91B}" type="pres">
      <dgm:prSet presAssocID="{1FE58279-4D49-4764-A5A7-3E3B557FD6EF}" presName="sibTrans" presStyleCnt="0"/>
      <dgm:spPr/>
    </dgm:pt>
    <dgm:pt modelId="{8FC2FE8E-CFE4-47DA-8015-85006F430F95}" type="pres">
      <dgm:prSet presAssocID="{F028927E-F9E1-41CD-80F3-8E3E1D057BF3}" presName="node" presStyleLbl="node1" presStyleIdx="11" presStyleCnt="12">
        <dgm:presLayoutVars>
          <dgm:bulletEnabled val="1"/>
        </dgm:presLayoutVars>
      </dgm:prSet>
      <dgm:spPr/>
    </dgm:pt>
  </dgm:ptLst>
  <dgm:cxnLst>
    <dgm:cxn modelId="{1E284505-F07D-42CA-AA05-2A6D87202322}" srcId="{BEF9D7C0-1A07-4D47-BAC8-AB73A2A53ECE}" destId="{77E4305E-B886-4F4F-B81A-FD9574945826}" srcOrd="0" destOrd="0" parTransId="{CDE1E7E7-4F11-4BBA-9EB5-FBCF8DCBCD38}" sibTransId="{7844E451-BF17-41B2-842B-4ED85E077225}"/>
    <dgm:cxn modelId="{C0A66C07-9118-436A-82A6-49C9FE3E4744}" type="presOf" srcId="{5E458CD4-2BDB-42AA-9BB6-6453C15FC8E8}" destId="{FD469BC8-1B6E-42B1-9E42-9D13898BC130}" srcOrd="0" destOrd="0" presId="urn:microsoft.com/office/officeart/2005/8/layout/default"/>
    <dgm:cxn modelId="{92016B08-0F07-4B28-8C42-CB1395219BCB}" type="presOf" srcId="{F028927E-F9E1-41CD-80F3-8E3E1D057BF3}" destId="{8FC2FE8E-CFE4-47DA-8015-85006F430F95}" srcOrd="0" destOrd="0" presId="urn:microsoft.com/office/officeart/2005/8/layout/default"/>
    <dgm:cxn modelId="{39FCBC13-9A41-42D4-97E1-9AEF87A71C59}" type="presOf" srcId="{0D2AE78D-B672-4FB9-B2AB-313B007598BA}" destId="{708C1045-7534-412A-B523-37499F82A5A8}" srcOrd="0" destOrd="0" presId="urn:microsoft.com/office/officeart/2005/8/layout/default"/>
    <dgm:cxn modelId="{2173B627-D069-445C-8D55-1C94FEFAE2E3}" srcId="{BEF9D7C0-1A07-4D47-BAC8-AB73A2A53ECE}" destId="{2A416F7A-1837-409B-B558-9E58570654FF}" srcOrd="3" destOrd="0" parTransId="{0554A099-213D-4831-B949-638DAD333FFC}" sibTransId="{4F7868D3-63C1-41DB-9D11-AAD0B4AF30CB}"/>
    <dgm:cxn modelId="{3A8EB52A-12C4-4383-9BD0-F35D6638C5F5}" srcId="{BEF9D7C0-1A07-4D47-BAC8-AB73A2A53ECE}" destId="{C1D9EFBB-C984-44A4-AF1A-EFDF6A43C2C8}" srcOrd="9" destOrd="0" parTransId="{4C2FA100-7F0F-47D8-8147-8C65DC720548}" sibTransId="{88F3BFE7-4986-4C34-9512-F7D745E9AEEF}"/>
    <dgm:cxn modelId="{787C3C3B-358C-412C-A7B5-6A9EF1D6A1B1}" type="presOf" srcId="{2A416F7A-1837-409B-B558-9E58570654FF}" destId="{ED3FC087-592D-48E6-A6EE-4FCAC3A1F7F8}" srcOrd="0" destOrd="0" presId="urn:microsoft.com/office/officeart/2005/8/layout/default"/>
    <dgm:cxn modelId="{2A376C5E-7996-4193-97F2-5CE61F63C0D2}" type="presOf" srcId="{8D7D7E3D-1C99-4073-97A2-D02718DCC9AA}" destId="{9EC9227B-2D26-428A-A7B2-D6520F8C60C2}" srcOrd="0" destOrd="0" presId="urn:microsoft.com/office/officeart/2005/8/layout/default"/>
    <dgm:cxn modelId="{437EED4B-8376-4BBB-9A87-C5C3466C1977}" type="presOf" srcId="{C1D9EFBB-C984-44A4-AF1A-EFDF6A43C2C8}" destId="{6F74DE62-3B19-4CCB-8B91-D202BDD57BD5}" srcOrd="0" destOrd="0" presId="urn:microsoft.com/office/officeart/2005/8/layout/default"/>
    <dgm:cxn modelId="{D7F35B4C-7F8E-41E9-8397-3BC39875F743}" srcId="{BEF9D7C0-1A07-4D47-BAC8-AB73A2A53ECE}" destId="{0D2AE78D-B672-4FB9-B2AB-313B007598BA}" srcOrd="7" destOrd="0" parTransId="{93E71D4E-C0E7-4526-B3CC-3C55C8DB7958}" sibTransId="{1A47483B-2D3D-4097-825C-6BD1C67A5AC6}"/>
    <dgm:cxn modelId="{AB0DCA6C-0694-4788-BCE9-9AF12B395DE5}" type="presOf" srcId="{77E4305E-B886-4F4F-B81A-FD9574945826}" destId="{06905DA8-8623-482D-BDF5-BE71641BA782}" srcOrd="0" destOrd="0" presId="urn:microsoft.com/office/officeart/2005/8/layout/default"/>
    <dgm:cxn modelId="{40C8C157-D2A3-4C9C-B564-87616FB5E3C7}" srcId="{BEF9D7C0-1A07-4D47-BAC8-AB73A2A53ECE}" destId="{60DF076B-7D41-4B7B-89B4-B699B46BC472}" srcOrd="2" destOrd="0" parTransId="{BE241EC0-B4DE-4ABA-8ED7-425B4FC273F3}" sibTransId="{6893E2F5-981A-41D8-B748-F5CD8B296E01}"/>
    <dgm:cxn modelId="{8269F078-4A7D-469F-B276-3C079D2074AF}" srcId="{BEF9D7C0-1A07-4D47-BAC8-AB73A2A53ECE}" destId="{5E458CD4-2BDB-42AA-9BB6-6453C15FC8E8}" srcOrd="5" destOrd="0" parTransId="{8B09C4D5-441A-4E09-B57E-B2F4DB65DB4A}" sibTransId="{FC40336E-5606-48AD-A242-0AFDA3288E39}"/>
    <dgm:cxn modelId="{CF627159-1FDF-4C6E-B963-65D0503D066B}" srcId="{BEF9D7C0-1A07-4D47-BAC8-AB73A2A53ECE}" destId="{F028927E-F9E1-41CD-80F3-8E3E1D057BF3}" srcOrd="11" destOrd="0" parTransId="{A8037A15-4937-4434-BDA4-84F3D8F1B14D}" sibTransId="{C1EB9329-37F1-4FFD-92D1-C5F9678F5A92}"/>
    <dgm:cxn modelId="{AC70528E-BC00-4A52-A65B-FC32B3B5868A}" srcId="{BEF9D7C0-1A07-4D47-BAC8-AB73A2A53ECE}" destId="{7C678E91-F8D0-4675-AF8B-7B32DD3F587F}" srcOrd="4" destOrd="0" parTransId="{7945C657-10E7-4B63-80B8-C60DABBA3A8E}" sibTransId="{5C4D9FA1-CC49-426D-AA3A-C46C40C55AE6}"/>
    <dgm:cxn modelId="{CF18F28E-8C9D-432C-B9DB-E7333FF9D64D}" type="presOf" srcId="{EE28FBF5-63FE-4E10-B4C2-D3A700C391BB}" destId="{D2A02774-1631-45AE-9263-72BD5E24AB77}" srcOrd="0" destOrd="0" presId="urn:microsoft.com/office/officeart/2005/8/layout/default"/>
    <dgm:cxn modelId="{0B21009C-5D48-48DE-8B5B-AB84DD7B78F6}" srcId="{BEF9D7C0-1A07-4D47-BAC8-AB73A2A53ECE}" destId="{EE28FBF5-63FE-4E10-B4C2-D3A700C391BB}" srcOrd="8" destOrd="0" parTransId="{F896B7F8-3542-470A-9C97-B00392678AF5}" sibTransId="{D278AC09-76B6-41C1-BF83-1A29A29C1CB4}"/>
    <dgm:cxn modelId="{9E7F1CA6-2078-4BB8-83F0-D46FF591DD53}" type="presOf" srcId="{60DF076B-7D41-4B7B-89B4-B699B46BC472}" destId="{F4B095DF-8235-4112-AC5C-ED3758C0957F}" srcOrd="0" destOrd="0" presId="urn:microsoft.com/office/officeart/2005/8/layout/default"/>
    <dgm:cxn modelId="{4993FEB1-AACE-4847-A3E4-301180B4BEEB}" srcId="{BEF9D7C0-1A07-4D47-BAC8-AB73A2A53ECE}" destId="{8D7D7E3D-1C99-4073-97A2-D02718DCC9AA}" srcOrd="6" destOrd="0" parTransId="{072E598E-1BDD-463B-AA68-1D971BF0E712}" sibTransId="{5F8C9D6E-6727-4040-A5E3-A47A33D823D0}"/>
    <dgm:cxn modelId="{FE37B1B2-372A-4670-BE1F-BD62A4B964F0}" type="presOf" srcId="{BEF9D7C0-1A07-4D47-BAC8-AB73A2A53ECE}" destId="{9C6C784B-5B6D-41F6-837F-CE6D7B0573A7}" srcOrd="0" destOrd="0" presId="urn:microsoft.com/office/officeart/2005/8/layout/default"/>
    <dgm:cxn modelId="{1C669CB7-BEE8-4196-A234-19C169B4EDD9}" srcId="{BEF9D7C0-1A07-4D47-BAC8-AB73A2A53ECE}" destId="{EF92FDAF-E60E-4A13-9255-8423E74513E2}" srcOrd="1" destOrd="0" parTransId="{DF8E86F0-CEE6-4BE9-86CF-ECBEC14296BE}" sibTransId="{929629F1-0C4A-4DE8-8D4B-242FE39763FC}"/>
    <dgm:cxn modelId="{6CA446C0-3A00-4FC6-9838-E3FB2FD59CC3}" type="presOf" srcId="{7C678E91-F8D0-4675-AF8B-7B32DD3F587F}" destId="{5C9A9D49-293F-4378-9F81-4B995BB45FA9}" srcOrd="0" destOrd="0" presId="urn:microsoft.com/office/officeart/2005/8/layout/default"/>
    <dgm:cxn modelId="{67DF99D2-EB5E-414A-8AC1-933127E140B0}" type="presOf" srcId="{EF92FDAF-E60E-4A13-9255-8423E74513E2}" destId="{1EF2299D-08CD-416B-A31B-61B3DF7021D5}" srcOrd="0" destOrd="0" presId="urn:microsoft.com/office/officeart/2005/8/layout/default"/>
    <dgm:cxn modelId="{0F52D9E1-1E3B-42C7-9D8B-0767214995C7}" srcId="{BEF9D7C0-1A07-4D47-BAC8-AB73A2A53ECE}" destId="{AD934023-C149-465D-9AD4-915B40F8298F}" srcOrd="10" destOrd="0" parTransId="{07872511-C0C2-4A7E-AEA1-73ADF85BBA7E}" sibTransId="{1FE58279-4D49-4764-A5A7-3E3B557FD6EF}"/>
    <dgm:cxn modelId="{D4FBEEE3-2D19-4E68-BAA7-C91537585702}" type="presOf" srcId="{AD934023-C149-465D-9AD4-915B40F8298F}" destId="{937C9636-3BA2-49D2-B058-9C9297155F17}" srcOrd="0" destOrd="0" presId="urn:microsoft.com/office/officeart/2005/8/layout/default"/>
    <dgm:cxn modelId="{B3E05227-87ED-40BF-9B7A-1D444AC3B601}" type="presParOf" srcId="{9C6C784B-5B6D-41F6-837F-CE6D7B0573A7}" destId="{06905DA8-8623-482D-BDF5-BE71641BA782}" srcOrd="0" destOrd="0" presId="urn:microsoft.com/office/officeart/2005/8/layout/default"/>
    <dgm:cxn modelId="{3E691E6F-F377-4C8F-943F-C8CD7A04F608}" type="presParOf" srcId="{9C6C784B-5B6D-41F6-837F-CE6D7B0573A7}" destId="{98081D67-FCA0-436D-8EFC-8A980B6B2B7C}" srcOrd="1" destOrd="0" presId="urn:microsoft.com/office/officeart/2005/8/layout/default"/>
    <dgm:cxn modelId="{9654CF1B-A952-4527-BF4E-2AF19A33CA37}" type="presParOf" srcId="{9C6C784B-5B6D-41F6-837F-CE6D7B0573A7}" destId="{1EF2299D-08CD-416B-A31B-61B3DF7021D5}" srcOrd="2" destOrd="0" presId="urn:microsoft.com/office/officeart/2005/8/layout/default"/>
    <dgm:cxn modelId="{6A951113-3828-4C8C-86B2-4FB3B03191AA}" type="presParOf" srcId="{9C6C784B-5B6D-41F6-837F-CE6D7B0573A7}" destId="{E184D662-01A2-4EE1-B0B0-F1AA276EB6E1}" srcOrd="3" destOrd="0" presId="urn:microsoft.com/office/officeart/2005/8/layout/default"/>
    <dgm:cxn modelId="{BEAF76A6-04A8-4670-AE19-E4BBEF6EF746}" type="presParOf" srcId="{9C6C784B-5B6D-41F6-837F-CE6D7B0573A7}" destId="{F4B095DF-8235-4112-AC5C-ED3758C0957F}" srcOrd="4" destOrd="0" presId="urn:microsoft.com/office/officeart/2005/8/layout/default"/>
    <dgm:cxn modelId="{C01B595D-71C8-40F1-B9D0-266D63742AFE}" type="presParOf" srcId="{9C6C784B-5B6D-41F6-837F-CE6D7B0573A7}" destId="{875E82F9-558F-429B-9086-8C0B147ED77B}" srcOrd="5" destOrd="0" presId="urn:microsoft.com/office/officeart/2005/8/layout/default"/>
    <dgm:cxn modelId="{BEB04A8A-F3E2-4686-80E4-ECAF39CBC682}" type="presParOf" srcId="{9C6C784B-5B6D-41F6-837F-CE6D7B0573A7}" destId="{ED3FC087-592D-48E6-A6EE-4FCAC3A1F7F8}" srcOrd="6" destOrd="0" presId="urn:microsoft.com/office/officeart/2005/8/layout/default"/>
    <dgm:cxn modelId="{D3212613-D098-4F06-A0E8-B8D2A2AA76A0}" type="presParOf" srcId="{9C6C784B-5B6D-41F6-837F-CE6D7B0573A7}" destId="{29503792-D59E-4577-934D-09F6D5D47F5F}" srcOrd="7" destOrd="0" presId="urn:microsoft.com/office/officeart/2005/8/layout/default"/>
    <dgm:cxn modelId="{C7A4B4B4-9100-4307-98A6-690D5FBC3BB3}" type="presParOf" srcId="{9C6C784B-5B6D-41F6-837F-CE6D7B0573A7}" destId="{5C9A9D49-293F-4378-9F81-4B995BB45FA9}" srcOrd="8" destOrd="0" presId="urn:microsoft.com/office/officeart/2005/8/layout/default"/>
    <dgm:cxn modelId="{1C0E2974-9395-4AD9-88B3-BD29E437A470}" type="presParOf" srcId="{9C6C784B-5B6D-41F6-837F-CE6D7B0573A7}" destId="{D948F0DD-04A4-4309-AC54-AB630DD145B0}" srcOrd="9" destOrd="0" presId="urn:microsoft.com/office/officeart/2005/8/layout/default"/>
    <dgm:cxn modelId="{169F34EC-73C3-4384-AC27-9C2361BF0004}" type="presParOf" srcId="{9C6C784B-5B6D-41F6-837F-CE6D7B0573A7}" destId="{FD469BC8-1B6E-42B1-9E42-9D13898BC130}" srcOrd="10" destOrd="0" presId="urn:microsoft.com/office/officeart/2005/8/layout/default"/>
    <dgm:cxn modelId="{60731AF6-591E-4467-9C7E-90F1F9717AF6}" type="presParOf" srcId="{9C6C784B-5B6D-41F6-837F-CE6D7B0573A7}" destId="{EA45ADA9-BBBD-480D-8222-1545F2B8AB7D}" srcOrd="11" destOrd="0" presId="urn:microsoft.com/office/officeart/2005/8/layout/default"/>
    <dgm:cxn modelId="{0B6D7909-E6F8-4C45-8E92-D006657E7CBF}" type="presParOf" srcId="{9C6C784B-5B6D-41F6-837F-CE6D7B0573A7}" destId="{9EC9227B-2D26-428A-A7B2-D6520F8C60C2}" srcOrd="12" destOrd="0" presId="urn:microsoft.com/office/officeart/2005/8/layout/default"/>
    <dgm:cxn modelId="{5CB9A037-4ABB-4830-8BEC-1497AAC3EB46}" type="presParOf" srcId="{9C6C784B-5B6D-41F6-837F-CE6D7B0573A7}" destId="{B0A9CC37-2FB7-4359-B337-67E28553DCBA}" srcOrd="13" destOrd="0" presId="urn:microsoft.com/office/officeart/2005/8/layout/default"/>
    <dgm:cxn modelId="{6387FDD5-8A25-4447-B2EA-2B86F66F043A}" type="presParOf" srcId="{9C6C784B-5B6D-41F6-837F-CE6D7B0573A7}" destId="{708C1045-7534-412A-B523-37499F82A5A8}" srcOrd="14" destOrd="0" presId="urn:microsoft.com/office/officeart/2005/8/layout/default"/>
    <dgm:cxn modelId="{94EAB4CB-3341-414B-97B2-81E1FAFD46E7}" type="presParOf" srcId="{9C6C784B-5B6D-41F6-837F-CE6D7B0573A7}" destId="{BB3BD950-952F-4B5E-9D06-06DDF4183D8C}" srcOrd="15" destOrd="0" presId="urn:microsoft.com/office/officeart/2005/8/layout/default"/>
    <dgm:cxn modelId="{15D65B35-0D62-4A6A-85F3-2042B2277766}" type="presParOf" srcId="{9C6C784B-5B6D-41F6-837F-CE6D7B0573A7}" destId="{D2A02774-1631-45AE-9263-72BD5E24AB77}" srcOrd="16" destOrd="0" presId="urn:microsoft.com/office/officeart/2005/8/layout/default"/>
    <dgm:cxn modelId="{9E06DE7C-A423-475B-8CC8-0252E4A0E3B7}" type="presParOf" srcId="{9C6C784B-5B6D-41F6-837F-CE6D7B0573A7}" destId="{C22E3161-EA7D-4600-892F-AA76F7FFC1F7}" srcOrd="17" destOrd="0" presId="urn:microsoft.com/office/officeart/2005/8/layout/default"/>
    <dgm:cxn modelId="{5495E978-ED70-408D-9FBA-90346471F160}" type="presParOf" srcId="{9C6C784B-5B6D-41F6-837F-CE6D7B0573A7}" destId="{6F74DE62-3B19-4CCB-8B91-D202BDD57BD5}" srcOrd="18" destOrd="0" presId="urn:microsoft.com/office/officeart/2005/8/layout/default"/>
    <dgm:cxn modelId="{2361209C-2BDF-4DD7-8FD3-BC61C9D768D4}" type="presParOf" srcId="{9C6C784B-5B6D-41F6-837F-CE6D7B0573A7}" destId="{EA4CD783-C1E2-4D4E-858C-ECE93A7F460B}" srcOrd="19" destOrd="0" presId="urn:microsoft.com/office/officeart/2005/8/layout/default"/>
    <dgm:cxn modelId="{E108B650-66A0-402F-9E7A-43D2AB5E6759}" type="presParOf" srcId="{9C6C784B-5B6D-41F6-837F-CE6D7B0573A7}" destId="{937C9636-3BA2-49D2-B058-9C9297155F17}" srcOrd="20" destOrd="0" presId="urn:microsoft.com/office/officeart/2005/8/layout/default"/>
    <dgm:cxn modelId="{274D17F9-A1C4-4FE2-848C-533165027434}" type="presParOf" srcId="{9C6C784B-5B6D-41F6-837F-CE6D7B0573A7}" destId="{D4203D70-FFC9-48F7-89FF-FC2CE25DE91B}" srcOrd="21" destOrd="0" presId="urn:microsoft.com/office/officeart/2005/8/layout/default"/>
    <dgm:cxn modelId="{4D41F942-D922-45FF-B057-FA423A8BBD62}" type="presParOf" srcId="{9C6C784B-5B6D-41F6-837F-CE6D7B0573A7}" destId="{8FC2FE8E-CFE4-47DA-8015-85006F430F95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05DA8-8623-482D-BDF5-BE71641BA782}">
      <dsp:nvSpPr>
        <dsp:cNvPr id="0" name=""/>
        <dsp:cNvSpPr/>
      </dsp:nvSpPr>
      <dsp:spPr>
        <a:xfrm>
          <a:off x="961120" y="2079"/>
          <a:ext cx="2094322" cy="12565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Change your password and reset any compromised user credentials.  </a:t>
          </a:r>
        </a:p>
      </dsp:txBody>
      <dsp:txXfrm>
        <a:off x="961120" y="2079"/>
        <a:ext cx="2094322" cy="1256593"/>
      </dsp:txXfrm>
    </dsp:sp>
    <dsp:sp modelId="{1EF2299D-08CD-416B-A31B-61B3DF7021D5}">
      <dsp:nvSpPr>
        <dsp:cNvPr id="0" name=""/>
        <dsp:cNvSpPr/>
      </dsp:nvSpPr>
      <dsp:spPr>
        <a:xfrm>
          <a:off x="3264875" y="2079"/>
          <a:ext cx="2094322" cy="12565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Check for currently active users and terminate any unauthorized sessions.  </a:t>
          </a:r>
        </a:p>
      </dsp:txBody>
      <dsp:txXfrm>
        <a:off x="3264875" y="2079"/>
        <a:ext cx="2094322" cy="1256593"/>
      </dsp:txXfrm>
    </dsp:sp>
    <dsp:sp modelId="{F4B095DF-8235-4112-AC5C-ED3758C0957F}">
      <dsp:nvSpPr>
        <dsp:cNvPr id="0" name=""/>
        <dsp:cNvSpPr/>
      </dsp:nvSpPr>
      <dsp:spPr>
        <a:xfrm>
          <a:off x="5568630" y="2079"/>
          <a:ext cx="2094322" cy="12565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Review user groups and permissions; remove unauthorized users.  </a:t>
          </a:r>
        </a:p>
      </dsp:txBody>
      <dsp:txXfrm>
        <a:off x="5568630" y="2079"/>
        <a:ext cx="2094322" cy="1256593"/>
      </dsp:txXfrm>
    </dsp:sp>
    <dsp:sp modelId="{ED3FC087-592D-48E6-A6EE-4FCAC3A1F7F8}">
      <dsp:nvSpPr>
        <dsp:cNvPr id="0" name=""/>
        <dsp:cNvSpPr/>
      </dsp:nvSpPr>
      <dsp:spPr>
        <a:xfrm>
          <a:off x="7872385" y="2079"/>
          <a:ext cx="2094322" cy="12565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Inspect and remove unauthorized cron jobs and custom systemd services.  </a:t>
          </a:r>
        </a:p>
      </dsp:txBody>
      <dsp:txXfrm>
        <a:off x="7872385" y="2079"/>
        <a:ext cx="2094322" cy="1256593"/>
      </dsp:txXfrm>
    </dsp:sp>
    <dsp:sp modelId="{5C9A9D49-293F-4378-9F81-4B995BB45FA9}">
      <dsp:nvSpPr>
        <dsp:cNvPr id="0" name=""/>
        <dsp:cNvSpPr/>
      </dsp:nvSpPr>
      <dsp:spPr>
        <a:xfrm>
          <a:off x="961120" y="1468105"/>
          <a:ext cx="2094322" cy="125659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Verify binary integrity against known good hashes.  </a:t>
          </a:r>
        </a:p>
      </dsp:txBody>
      <dsp:txXfrm>
        <a:off x="961120" y="1468105"/>
        <a:ext cx="2094322" cy="1256593"/>
      </dsp:txXfrm>
    </dsp:sp>
    <dsp:sp modelId="{FD469BC8-1B6E-42B1-9E42-9D13898BC130}">
      <dsp:nvSpPr>
        <dsp:cNvPr id="0" name=""/>
        <dsp:cNvSpPr/>
      </dsp:nvSpPr>
      <dsp:spPr>
        <a:xfrm>
          <a:off x="3264875" y="1468105"/>
          <a:ext cx="2094322" cy="12565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Audit installed packages and running processes, removing unnecessary or malicious ones.  </a:t>
          </a:r>
        </a:p>
      </dsp:txBody>
      <dsp:txXfrm>
        <a:off x="3264875" y="1468105"/>
        <a:ext cx="2094322" cy="1256593"/>
      </dsp:txXfrm>
    </dsp:sp>
    <dsp:sp modelId="{9EC9227B-2D26-428A-A7B2-D6520F8C60C2}">
      <dsp:nvSpPr>
        <dsp:cNvPr id="0" name=""/>
        <dsp:cNvSpPr/>
      </dsp:nvSpPr>
      <dsp:spPr>
        <a:xfrm>
          <a:off x="5568630" y="1468105"/>
          <a:ext cx="2094322" cy="12565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Analyze system logs for suspicious activity or network traffic.  </a:t>
          </a:r>
        </a:p>
      </dsp:txBody>
      <dsp:txXfrm>
        <a:off x="5568630" y="1468105"/>
        <a:ext cx="2094322" cy="1256593"/>
      </dsp:txXfrm>
    </dsp:sp>
    <dsp:sp modelId="{708C1045-7534-412A-B523-37499F82A5A8}">
      <dsp:nvSpPr>
        <dsp:cNvPr id="0" name=""/>
        <dsp:cNvSpPr/>
      </dsp:nvSpPr>
      <dsp:spPr>
        <a:xfrm>
          <a:off x="7872385" y="1468105"/>
          <a:ext cx="2094322" cy="12565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Check for password or key loggers.  </a:t>
          </a:r>
        </a:p>
      </dsp:txBody>
      <dsp:txXfrm>
        <a:off x="7872385" y="1468105"/>
        <a:ext cx="2094322" cy="1256593"/>
      </dsp:txXfrm>
    </dsp:sp>
    <dsp:sp modelId="{D2A02774-1631-45AE-9263-72BD5E24AB77}">
      <dsp:nvSpPr>
        <dsp:cNvPr id="0" name=""/>
        <dsp:cNvSpPr/>
      </dsp:nvSpPr>
      <dsp:spPr>
        <a:xfrm>
          <a:off x="961120" y="2934131"/>
          <a:ext cx="2094322" cy="12565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Change all passwords again after system integrity is verified.  </a:t>
          </a:r>
        </a:p>
      </dsp:txBody>
      <dsp:txXfrm>
        <a:off x="961120" y="2934131"/>
        <a:ext cx="2094322" cy="1256593"/>
      </dsp:txXfrm>
    </dsp:sp>
    <dsp:sp modelId="{6F74DE62-3B19-4CCB-8B91-D202BDD57BD5}">
      <dsp:nvSpPr>
        <dsp:cNvPr id="0" name=""/>
        <dsp:cNvSpPr/>
      </dsp:nvSpPr>
      <dsp:spPr>
        <a:xfrm>
          <a:off x="3264875" y="2934131"/>
          <a:ext cx="2094322" cy="125659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Configure and enforce firewall rules.  </a:t>
          </a:r>
        </a:p>
      </dsp:txBody>
      <dsp:txXfrm>
        <a:off x="3264875" y="2934131"/>
        <a:ext cx="2094322" cy="1256593"/>
      </dsp:txXfrm>
    </dsp:sp>
    <dsp:sp modelId="{937C9636-3BA2-49D2-B058-9C9297155F17}">
      <dsp:nvSpPr>
        <dsp:cNvPr id="0" name=""/>
        <dsp:cNvSpPr/>
      </dsp:nvSpPr>
      <dsp:spPr>
        <a:xfrm>
          <a:off x="5568630" y="2934131"/>
          <a:ext cx="2094322" cy="12565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Audit file and folder permissions for least privilege access.  </a:t>
          </a:r>
        </a:p>
      </dsp:txBody>
      <dsp:txXfrm>
        <a:off x="5568630" y="2934131"/>
        <a:ext cx="2094322" cy="1256593"/>
      </dsp:txXfrm>
    </dsp:sp>
    <dsp:sp modelId="{8FC2FE8E-CFE4-47DA-8015-85006F430F95}">
      <dsp:nvSpPr>
        <dsp:cNvPr id="0" name=""/>
        <dsp:cNvSpPr/>
      </dsp:nvSpPr>
      <dsp:spPr>
        <a:xfrm>
          <a:off x="7872385" y="2934131"/>
          <a:ext cx="2094322" cy="12565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Update all packages to the latest versions. </a:t>
          </a:r>
        </a:p>
      </dsp:txBody>
      <dsp:txXfrm>
        <a:off x="7872385" y="2934131"/>
        <a:ext cx="2094322" cy="1256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B7B82-F415-6841-81EF-CA3F141F2A4F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3F9B6-021E-D540-8FCF-3073AD186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3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6A31-DE8E-F53B-8BB5-30619CFEF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FFC156-5855-14F6-7237-6599F4731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22C6F-4299-EA8F-FE94-4544AB165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835B8-400B-598D-840B-7A5766913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71996-E6B4-5879-1166-B691A3A34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1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8EB4B-9133-93E4-99A3-BC8D0AC4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0DABB-77D6-6051-5B59-35E189948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7A3A4-9C3D-4E30-252A-BF0A9EEB0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CEE86-A935-46DA-1017-4A9551C5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B2B88-C98C-9088-FF6F-93F4752F4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2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2D258-05AA-76BC-B082-9DDD364685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4D6B1-DC57-FF53-69EA-22B7D7A19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441B4-9E03-099E-8B6E-DE882151F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C10A7-72F3-EE16-6B42-7342AA42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C9987-E584-A3C7-E814-C0C091A1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91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ED6E-740C-A3B0-8E1A-4589C2522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EFFC8-B883-4E74-839A-1565D29BC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2DA4B-4493-EF03-8097-886DC8B45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B492F-1FD0-CA4F-0892-C079AC3A9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BBFB5-8AF6-06DC-ED1F-B60EA152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1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80789-051E-E973-581E-3AE6748EB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A2036-CB96-6047-4DD5-511AD07E7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24791-0220-8D85-1DFC-D084C706B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0480E-812B-8763-70B9-5E25C490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4CDB6-1E36-3B50-D884-D6856F00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6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3DF4-906B-FB54-834C-01FB8FC31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50DC9-B915-C82D-13E5-78C33C80C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D91E9-4903-C486-276B-04EA485B9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04710-44A1-10BB-EEB4-B9C754EF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5CBB0-14A7-8A44-E457-D4D5C0EF6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5908F-E46D-F832-BEA4-563EB3B6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1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995A5-E9D7-81C8-9994-A1F84EF51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0589D-43EB-11F3-3BF0-4342AE212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1F142-5C8A-1B27-F141-CDB7F78FF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77F832-A6BD-D7F3-EDC3-3CE1BEBFC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CAFEBB-4812-31D2-51ED-8DFD1DB15E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CCB45D-D41E-038D-4474-F4C6B1615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BECC3D-4B8D-190C-5AB6-EA6AC8BD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062314-B606-8C1E-0FF6-1223A475B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40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0240C-04E1-55D5-8163-05B7FD5E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F985B-759D-D33B-B894-5E147372D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BA4CDD-5160-43D0-6E0E-4C87457D9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4DD50-ABDF-94A5-9487-62F89FCE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9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8D4DB-F904-4DCE-AFB4-5EF81EF49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A2ACF3-7458-CD3A-DB50-8506AEBA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7BD6C-A41C-CDCA-0284-9CC1F5211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5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C4187-5940-DD36-8BBC-9CCB1C496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D1332-4453-CC31-1BCF-7F8CDB320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F7D25-AF5C-39F6-8105-E1EC83929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FB855-8D89-D76D-8F95-5FE7283A2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3534A-265A-1064-38D4-772847D5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09CC2-DE69-18E8-3920-E026E66D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2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6B42-A2E8-4091-83E2-C88FAF9DD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36F3C1-1864-F06D-AF9B-B03785EBB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5442C-6041-B621-1359-913D880BC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4C2D1-817E-0B68-938F-C91D80D0A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D3720-45DD-6C2C-D640-065F8DFB4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5DBA6-ED16-82F4-FE80-CA72A5137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4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5CD4A0-6570-B2DC-B7C5-A624403FC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9D280-1227-6AAC-44BA-383CF602B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DA0F4-8B3C-12F6-6B8D-B654E0ED7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98771-ED15-5FA4-9DE4-86E794F4C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15515-19D5-12AB-3A88-FD168BC29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0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8BE96-4E55-B97F-B418-5C4A2F661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Hardening – Part 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9DDC09-DB09-25A2-461D-EA9450DC0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IT&amp;C 515R – Applications of Cybersecurity Training</a:t>
            </a:r>
          </a:p>
        </p:txBody>
      </p:sp>
    </p:spTree>
    <p:extLst>
      <p:ext uri="{BB962C8B-B14F-4D97-AF65-F5344CB8AC3E}">
        <p14:creationId xmlns:p14="http://schemas.microsoft.com/office/powerpoint/2010/main" val="249018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tatue of a person with text&#10;&#10;AI-generated content may be incorrect.">
            <a:extLst>
              <a:ext uri="{FF2B5EF4-FFF2-40B4-BE49-F238E27FC236}">
                <a16:creationId xmlns:a16="http://schemas.microsoft.com/office/drawing/2014/main" id="{815E8F54-30D7-D874-6556-B74D3F1E0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94" b="2"/>
          <a:stretch/>
        </p:blipFill>
        <p:spPr>
          <a:xfrm>
            <a:off x="457200" y="757580"/>
            <a:ext cx="11277600" cy="534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64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diagram of a skill chain&#10;&#10;Description automatically generated">
            <a:extLst>
              <a:ext uri="{FF2B5EF4-FFF2-40B4-BE49-F238E27FC236}">
                <a16:creationId xmlns:a16="http://schemas.microsoft.com/office/drawing/2014/main" id="{8774CEDA-9698-B5DB-5930-03DCE4019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672" b="1502"/>
          <a:stretch/>
        </p:blipFill>
        <p:spPr>
          <a:xfrm>
            <a:off x="812794" y="457200"/>
            <a:ext cx="1056641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4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-up of a diagram&#10;&#10;AI-generated content may be incorrect.">
            <a:extLst>
              <a:ext uri="{FF2B5EF4-FFF2-40B4-BE49-F238E27FC236}">
                <a16:creationId xmlns:a16="http://schemas.microsoft.com/office/drawing/2014/main" id="{E8719490-A2A7-CE01-D4AE-741A8982C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12799" y="457200"/>
            <a:ext cx="1056640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35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F6681-AC9F-FB83-5629-B80B6D311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Tabletop Exercise: Hardening a Pre-Compromised Linux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1C3EF-FE3B-88ED-0D19-6102E084A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Your organization's security team has discovered indicators of compromise (IoC) on a Linux server hosting critical applications. The server is still operational, but forensic analysis suggests an attacker may have gained a foothold. The team must assess the extent of the compromise, contain the threat, and implement hardening measures to prevent further exploitation.</a:t>
            </a:r>
          </a:p>
        </p:txBody>
      </p:sp>
    </p:spTree>
    <p:extLst>
      <p:ext uri="{BB962C8B-B14F-4D97-AF65-F5344CB8AC3E}">
        <p14:creationId xmlns:p14="http://schemas.microsoft.com/office/powerpoint/2010/main" val="2287495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29CC0-3633-B54B-11FE-B1D5ECE98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E7F42F-92B1-605A-BA84-BFF44515E0FC}"/>
              </a:ext>
            </a:extLst>
          </p:cNvPr>
          <p:cNvSpPr txBox="1"/>
          <p:nvPr/>
        </p:nvSpPr>
        <p:spPr>
          <a:xfrm>
            <a:off x="6503158" y="649480"/>
            <a:ext cx="48624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Identify signs of compromise and determine attacker persistence.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Contain and mitigate the active threat while maintaining business continuity.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Harden the system to prevent future attacks.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Evaluate lessons learned and update security policies.</a:t>
            </a:r>
          </a:p>
        </p:txBody>
      </p:sp>
    </p:spTree>
    <p:extLst>
      <p:ext uri="{BB962C8B-B14F-4D97-AF65-F5344CB8AC3E}">
        <p14:creationId xmlns:p14="http://schemas.microsoft.com/office/powerpoint/2010/main" val="417761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59AEE-B73C-8950-AF1E-DCBDAE26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Group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BF3AE-78CE-3183-CC43-BA2886A3F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Get into groups of 2-3 and plan out how you would approach the initial hardening of the system</a:t>
            </a:r>
          </a:p>
        </p:txBody>
      </p:sp>
      <p:pic>
        <p:nvPicPr>
          <p:cNvPr id="5" name="Picture 4" descr="A calendar with a red and white calendar on it&#10;&#10;AI-generated content may be incorrect.">
            <a:extLst>
              <a:ext uri="{FF2B5EF4-FFF2-40B4-BE49-F238E27FC236}">
                <a16:creationId xmlns:a16="http://schemas.microsoft.com/office/drawing/2014/main" id="{05B7DEC0-A8D3-75B3-6905-57184826F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5" y="2634836"/>
            <a:ext cx="11327549" cy="311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64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D53AF-055E-1D90-6760-CBF4B96F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Critical Actions for a Compromised Machine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9D18AD-86EC-0D8C-8599-6C4ADEF978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1046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1389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B7072-6A2D-A9FD-6285-A7E532AD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Words of </a:t>
            </a:r>
            <a:r>
              <a:rPr lang="en-US" sz="4000" dirty="0" err="1">
                <a:solidFill>
                  <a:srgbClr val="FFFFFF"/>
                </a:solidFill>
              </a:rPr>
              <a:t>Cauation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AE88E-5089-518A-10F8-67A1F389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There are system files in Linux that may appear suspicious but are essential for the OS and critical processes. </a:t>
            </a:r>
          </a:p>
          <a:p>
            <a:r>
              <a:rPr lang="en-US" sz="2000" dirty="0"/>
              <a:t>Deleting them without verification can break the system or disrupt functionality. </a:t>
            </a:r>
          </a:p>
          <a:p>
            <a:r>
              <a:rPr lang="en-US" sz="2000" dirty="0"/>
              <a:t>Always confirm with your team or research online before removing a malicious file you suspect. </a:t>
            </a:r>
          </a:p>
        </p:txBody>
      </p:sp>
    </p:spTree>
    <p:extLst>
      <p:ext uri="{BB962C8B-B14F-4D97-AF65-F5344CB8AC3E}">
        <p14:creationId xmlns:p14="http://schemas.microsoft.com/office/powerpoint/2010/main" val="3498573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310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Hardening – Part 1</vt:lpstr>
      <vt:lpstr>PowerPoint Presentation</vt:lpstr>
      <vt:lpstr>PowerPoint Presentation</vt:lpstr>
      <vt:lpstr>PowerPoint Presentation</vt:lpstr>
      <vt:lpstr>Tabletop Exercise: Hardening a Pre-Compromised Linux System</vt:lpstr>
      <vt:lpstr>Objectives</vt:lpstr>
      <vt:lpstr>Group Activity</vt:lpstr>
      <vt:lpstr>Critical Actions for a Compromised Machine</vt:lpstr>
      <vt:lpstr>Words of Cauation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Terminal</dc:title>
  <dc:creator>Angelina Lopez</dc:creator>
  <cp:lastModifiedBy>Sebastian Hayes</cp:lastModifiedBy>
  <cp:revision>509</cp:revision>
  <dcterms:created xsi:type="dcterms:W3CDTF">2023-09-26T20:14:22Z</dcterms:created>
  <dcterms:modified xsi:type="dcterms:W3CDTF">2025-02-27T03:26:16Z</dcterms:modified>
</cp:coreProperties>
</file>