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FD6D-2583-A179-E817-A8491AC19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3895D-EC92-3647-FABD-21867FDC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1D3FE-62AB-CB07-A044-1BFA0039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BDFF-7AAF-E6A8-C751-0237A607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6D96D-5F1D-39ED-051E-C43377FD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3D14-F68B-EF22-2120-C672A025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E4D75-57B2-5F3B-6E39-4198372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4A73-F3F2-DE83-4892-F44184DD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BB0B-BCA6-4042-5491-4EE2FBD0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8503-0911-124D-23B6-839B1D6D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2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A6FDF-5013-AEA0-2C87-99D30CF7A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61C0E-D67C-1EF5-8EEC-0B0B7FC24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BE692-7947-A8C2-DD80-4C6100CB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7400E-E241-E7CE-EE6C-6C35756E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4C92-90AF-CC3C-7F0A-436C8BC1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E14E-EB70-E4BE-6068-1FF45605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36B4-B12C-9C2C-2E9B-9718D45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DCE8-7A18-0242-4BD7-B9EC7B28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79E4-32AD-5440-63DC-D1E41EAD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8197-1353-92C9-EA4D-99C9CCB1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C1AC-6B47-DC1C-AE2C-D57E8D2C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D1CD1-0E07-991B-4D56-01C6AB17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6F905-B947-0B18-625D-300AE0B9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20956-9F88-E5A0-6E7A-089265F3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E72C-BF9A-7B2E-3013-5790B594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3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7997-CC42-C44D-3A6F-E5215D70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CBEE-13D9-3911-6328-992906BD5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A2671-066B-E623-7C6A-7968F0B53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487AF-416D-B86A-3E21-845A0982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C5506-5472-2445-EA1D-A8D33F79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8C9CC-EFB3-9567-F524-8125D374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6B73-C513-14C7-69BE-AD0BF2B2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9BF9D-9515-89E3-CDB3-4C6EF5D1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96DA-E64D-83D7-30CD-6F316BFF9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58CDC-50D8-AA05-AF5A-57254E840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BA02C-CC59-1106-4782-2C370C21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B599B-2603-DFEE-189D-5E8EE6B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EE648-1686-DBF8-09E8-3040AA6B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99E36-90B3-7928-D305-7E36C46A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B38-0A1B-99CF-7200-D3CB54B6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58E88-2780-255E-571E-D8369F3C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63512-4C8C-1F83-F573-A62CA0E5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D8ED3-96A4-6EAA-D58F-D1BA0FDE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5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215A8-60D4-AC49-F8CB-3864FB67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88CAF-87A2-1718-3A11-951270D9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9943C-1CA0-9FC4-F441-732FD3E2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3EC5-5D1A-51A9-3863-49116777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1907-E8B0-E5EE-D042-36F0F26A8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A2BC7-3119-AC78-12D4-2D0591086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62C58-7B40-BE9C-4A34-2438D6E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0DE6A-1B5D-5620-B7C5-A267D331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7A658-B4DE-B142-93E6-FB39FFE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2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2D62-9A84-1C86-DAB1-82C26AE2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D400F-89C9-9079-3415-EB90098C4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461C8-7B62-3FC5-E7EA-E85F19E6D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D63F4-0A45-1F8C-5A4A-D51BF528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C3E03-D150-81C3-EFEB-D30904E3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A2B62-B4EC-65A9-0F75-B8449B9D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2B619-5F02-98FD-B6E2-52387E9C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4DE8C-26EB-9B58-E32F-CF35BDA0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69E0-A839-0C8E-4E2E-BCF0D8EF1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9EDC5-A221-413F-B363-7CB782326B3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3F82-ACD2-27A5-DCED-6BE8A2B84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9E48F-35CB-F5D5-6AA9-68E857E9C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E83B3-415C-4268-B3B7-D77982D87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7C09-2F24-7776-B6E4-8E70F4C21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systemd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09499-2DF9-B5A3-BC9E-F3DF59459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E1CCD-CF59-DBEB-2338-1BD7F475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flaskapp.service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38BE-3F4D-C71E-8C86-B5B94CCEB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438401"/>
            <a:ext cx="8074815" cy="3331464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400" dirty="0"/>
              <a:t>[Unit]</a:t>
            </a:r>
          </a:p>
          <a:p>
            <a:r>
              <a:rPr lang="en-US" sz="1400" dirty="0"/>
              <a:t>Description=Flask App</a:t>
            </a:r>
          </a:p>
          <a:p>
            <a:r>
              <a:rPr lang="en-US" sz="1400" dirty="0"/>
              <a:t>After=</a:t>
            </a:r>
            <a:r>
              <a:rPr lang="en-US" sz="1400" dirty="0" err="1"/>
              <a:t>network.target</a:t>
            </a:r>
            <a:endParaRPr lang="en-US" sz="1400" dirty="0"/>
          </a:p>
          <a:p>
            <a:r>
              <a:rPr lang="en-US" sz="1400" dirty="0"/>
              <a:t>[Service]</a:t>
            </a:r>
          </a:p>
          <a:p>
            <a:r>
              <a:rPr lang="en-US" sz="1400" dirty="0"/>
              <a:t>User=</a:t>
            </a:r>
            <a:r>
              <a:rPr lang="en-US" sz="1400" dirty="0" err="1"/>
              <a:t>your_user</a:t>
            </a:r>
            <a:endParaRPr lang="en-US" sz="1400" dirty="0"/>
          </a:p>
          <a:p>
            <a:r>
              <a:rPr lang="en-US" sz="1400" dirty="0"/>
              <a:t>Group=</a:t>
            </a:r>
            <a:r>
              <a:rPr lang="en-US" sz="1400" dirty="0" err="1"/>
              <a:t>your_group</a:t>
            </a:r>
            <a:endParaRPr lang="en-US" sz="1400" dirty="0"/>
          </a:p>
          <a:p>
            <a:r>
              <a:rPr lang="en-US" sz="1400" dirty="0" err="1"/>
              <a:t>WorkingDirectory</a:t>
            </a:r>
            <a:r>
              <a:rPr lang="en-US" sz="1400" dirty="0"/>
              <a:t>=/path/to/your/flask/app</a:t>
            </a:r>
          </a:p>
          <a:p>
            <a:r>
              <a:rPr lang="en-US" sz="1400" dirty="0"/>
              <a:t>Environment="FLASK_APP=your_flask_app.py"</a:t>
            </a:r>
          </a:p>
          <a:p>
            <a:r>
              <a:rPr lang="en-US" sz="1400" dirty="0" err="1"/>
              <a:t>ExecStart</a:t>
            </a:r>
            <a:r>
              <a:rPr lang="en-US" sz="1400" dirty="0"/>
              <a:t>=/</a:t>
            </a:r>
            <a:r>
              <a:rPr lang="en-US" sz="1400" dirty="0" err="1"/>
              <a:t>usr</a:t>
            </a:r>
            <a:r>
              <a:rPr lang="en-US" sz="1400" dirty="0"/>
              <a:t>/bin/python3 /path/to/your/flask/app/your_flask_app.py</a:t>
            </a:r>
          </a:p>
          <a:p>
            <a:r>
              <a:rPr lang="en-US" sz="1400" dirty="0"/>
              <a:t>Restart=always</a:t>
            </a:r>
          </a:p>
          <a:p>
            <a:r>
              <a:rPr lang="en-US" sz="1400" dirty="0"/>
              <a:t>[Install]</a:t>
            </a:r>
          </a:p>
          <a:p>
            <a:r>
              <a:rPr lang="en-US" sz="1400" dirty="0" err="1"/>
              <a:t>WantedBy</a:t>
            </a:r>
            <a:r>
              <a:rPr lang="en-US" sz="1400" dirty="0"/>
              <a:t>=multi-</a:t>
            </a:r>
            <a:r>
              <a:rPr lang="en-US" sz="1400" dirty="0" err="1"/>
              <a:t>user.target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508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DE927-E701-0C67-F0BF-1F1AF1C3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FBB08-8EF1-A091-3DB9-8FDEBBFF4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/>
              <a:t>User and Group → Set the user and group under which the Flask app will run (use your username and group).</a:t>
            </a:r>
          </a:p>
          <a:p>
            <a:r>
              <a:rPr lang="en-US" sz="2000"/>
              <a:t>WorkingDirectory → Set the directory of your Flask app.</a:t>
            </a:r>
          </a:p>
          <a:p>
            <a:r>
              <a:rPr lang="en-US" sz="2000"/>
              <a:t>Environment="FLASK_APP=your_flask_app.py" → Set the environment variable for your Flask app (adjust your_flask_app.py to your app filename).</a:t>
            </a:r>
          </a:p>
          <a:p>
            <a:r>
              <a:rPr lang="en-US" sz="2000"/>
              <a:t>ExecStart → Set the command to start your Flask app using Python.</a:t>
            </a:r>
          </a:p>
          <a:p>
            <a:r>
              <a:rPr lang="en-US" sz="2000"/>
              <a:t>Restart=always → Ensures that the Flask app restarts if it crashes.</a:t>
            </a:r>
          </a:p>
        </p:txBody>
      </p:sp>
    </p:spTree>
    <p:extLst>
      <p:ext uri="{BB962C8B-B14F-4D97-AF65-F5344CB8AC3E}">
        <p14:creationId xmlns:p14="http://schemas.microsoft.com/office/powerpoint/2010/main" val="10568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4D0D5-3967-E77D-087F-468FC8A2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6D31-4084-30B9-78CA-C3B05E2BC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sudo</a:t>
            </a:r>
            <a:r>
              <a:rPr lang="en-US" sz="2400" dirty="0"/>
              <a:t> nano /</a:t>
            </a:r>
            <a:r>
              <a:rPr lang="en-US" sz="2400"/>
              <a:t>etc</a:t>
            </a:r>
            <a:r>
              <a:rPr lang="en-US" sz="2400" dirty="0"/>
              <a:t>/</a:t>
            </a:r>
            <a:r>
              <a:rPr lang="en-US" sz="2400"/>
              <a:t>systemd</a:t>
            </a:r>
            <a:r>
              <a:rPr lang="en-US" sz="2400" dirty="0"/>
              <a:t>/system/&lt;filename&gt;.service</a:t>
            </a:r>
          </a:p>
          <a:p>
            <a:r>
              <a:rPr lang="en-US" sz="2400"/>
              <a:t>sudo</a:t>
            </a:r>
            <a:r>
              <a:rPr lang="en-US" sz="2400" dirty="0"/>
              <a:t> </a:t>
            </a:r>
            <a:r>
              <a:rPr lang="en-US" sz="2400"/>
              <a:t>systemctl</a:t>
            </a:r>
            <a:r>
              <a:rPr lang="en-US" sz="2400" dirty="0"/>
              <a:t> daemon-reload</a:t>
            </a:r>
          </a:p>
          <a:p>
            <a:r>
              <a:rPr lang="en-US" sz="2400"/>
              <a:t>sudo</a:t>
            </a:r>
            <a:r>
              <a:rPr lang="en-US" sz="2400" dirty="0"/>
              <a:t> </a:t>
            </a:r>
            <a:r>
              <a:rPr lang="en-US" sz="2400"/>
              <a:t>systemctl</a:t>
            </a:r>
            <a:r>
              <a:rPr lang="en-US" sz="2400" dirty="0"/>
              <a:t> enable </a:t>
            </a:r>
            <a:r>
              <a:rPr lang="en-US" sz="2400"/>
              <a:t>flaskapp.service</a:t>
            </a:r>
            <a:endParaRPr lang="en-US" sz="2400" dirty="0"/>
          </a:p>
          <a:p>
            <a:r>
              <a:rPr lang="en-US" sz="2400"/>
              <a:t>sudo</a:t>
            </a:r>
            <a:r>
              <a:rPr lang="en-US" sz="2400" dirty="0"/>
              <a:t> </a:t>
            </a:r>
            <a:r>
              <a:rPr lang="en-US" sz="2400"/>
              <a:t>systemctl</a:t>
            </a:r>
            <a:r>
              <a:rPr lang="en-US" sz="2400" dirty="0"/>
              <a:t> start </a:t>
            </a:r>
            <a:r>
              <a:rPr lang="en-US" sz="2400"/>
              <a:t>flaskapp.service</a:t>
            </a:r>
            <a:endParaRPr lang="en-US" sz="2400" dirty="0"/>
          </a:p>
          <a:p>
            <a:r>
              <a:rPr lang="sv-SE" sz="2400" dirty="0"/>
              <a:t>sudo systemctl status flaskapp.service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55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systemd</vt:lpstr>
      <vt:lpstr>flaskapp.service file</vt:lpstr>
      <vt:lpstr>Explanation</vt:lpstr>
      <vt:lpstr>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1</cp:revision>
  <dcterms:created xsi:type="dcterms:W3CDTF">2025-02-20T23:39:55Z</dcterms:created>
  <dcterms:modified xsi:type="dcterms:W3CDTF">2025-02-21T00:08:20Z</dcterms:modified>
</cp:coreProperties>
</file>