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1FE7-D452-D210-2AD8-E1DD92FB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471B6-0274-A8F4-4B8C-B82C583A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9929-4587-554F-F47E-57D64CEB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1D16-B91D-A512-09A4-7F142B20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ADA9-6F03-BA07-4104-36DDDCC3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E855-FC73-42CA-2400-8F27BCA4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AEF87-E8FF-53F7-0353-5D400AF0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D8B96-588F-000F-703D-4CD4589D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D1CD-1473-64A0-A1CF-854B9359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46A98-3D4C-FA57-F30A-175DC16D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9F929-BBE0-6A3D-4301-13CDB0A11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8C76E-79F0-3F6C-E2B3-52C248C4F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A8D1-4480-453E-A888-1074433D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6965-17BC-DCBD-BAD1-EC6422FA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1D3E1-2F4C-83DE-9308-C1715FA7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F557-CF86-C834-DD92-EC2C167E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8BFF-F425-81C5-3862-992F1BCB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099E-D021-214A-1C0E-C1232F0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2FE3-B394-0706-FF98-C12F805F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178E-E757-772B-ECBA-D9839125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4E95-2D56-4F99-BF48-676232B2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45E7D-CB09-C8CA-A6C2-EA13E218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BB1C-58C9-9B3C-818F-9E6B2B3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38A9-78F1-F740-971E-C8092F94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003B-56CE-DB12-32F3-B4F643A4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3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B495-46BC-AE94-9E95-0668A70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3554-E57F-9FBF-0B92-55CF15B3A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82EFD-2B9E-484A-8DC1-5F0947B1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CD8EF-883F-C191-2589-36BA2765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82C9F-93DB-BD8D-D901-FE147944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DBFF0-11EF-4C4B-66A2-4F1E5E3D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9203-A4A2-BC03-0F59-7C8CCA18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A4491-8CF2-977A-A28F-2D8D3E0D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E59C7-537A-6145-4EA3-B6896F652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C057E-44D7-0DFE-5BD2-65D0799B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24F61-A770-85FB-B8F8-EF92151AE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EE88-DB1B-2163-8F4A-626E8A59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56A86-10E3-4452-7F0E-C0B7C6A4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97AE0-B3A7-3413-225C-6640FAF6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1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AAB2-5746-E5DF-D1CA-3D8D3D28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83DBD-FAAC-F5D3-6473-6250D278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EAD88-52D7-FDCF-9FEA-0FD8D091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D2101-2813-7EB1-5DAA-9566EC30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C86AA-3BD4-6436-8FB8-E380CB12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3A267-B337-C0FD-E170-8F18C93A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7C4F-EC41-CC01-E5BA-6BF26B44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5C9D-03C1-93E1-F0D7-2EC859DC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71962-D7DF-D1E0-51B2-A7776598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8566-5E60-F729-7F67-E7DCEA53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B11EE-3A37-012D-B426-6F479D52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5675-9603-5F86-FAF3-4A3505B8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118A-3ECC-67E8-2A25-8CFAA328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6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0326-9494-87AF-3A73-0035A4C8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B6B19-E4DD-74F0-D7F7-7A89A481B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5A227-A807-538F-BDE2-EC63B1288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E77D-FD84-CEA2-3B3B-0A6A4E14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D49D-3EBD-8533-CDB8-0C8FEE3F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5F16C-AE1F-6A5D-12D4-602124B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70081-2CA0-6200-F609-A7B70C03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3169B-2DA5-604D-DC75-6E0BD18FE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2984-28CB-5C5F-96D9-65F57AA0E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82553-DDCB-6542-B680-A4750B344B6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08434-0F02-F740-1149-2579EBAF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8C7C-28B2-B476-429A-BE8D0D7FF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59DF2-E2D1-AD40-B2BC-4F547657D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3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04BCA-330C-149E-48A6-14AF8E354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100" dirty="0"/>
              <a:t>Lecture 5 – Secure Shell (SSH)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45966-0E2B-A7A1-1043-F88DE3C0D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/>
              <a:t>IT&amp;C 515R – Applications of Cybersecurity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ic strip of a person using a computer&#10;&#10;Description automatically generated">
            <a:extLst>
              <a:ext uri="{FF2B5EF4-FFF2-40B4-BE49-F238E27FC236}">
                <a16:creationId xmlns:a16="http://schemas.microsoft.com/office/drawing/2014/main" id="{42D13B2B-D89A-1D57-D573-7FCEC889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7954"/>
            <a:ext cx="7214616" cy="42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0AACA-8C55-F18E-B9DD-09B631CF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What is Secure Shell (SSH)?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B373-5E4D-1F22-8879-EE53CCDC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73745"/>
            <a:ext cx="4530898" cy="3865214"/>
          </a:xfrm>
        </p:spPr>
        <p:txBody>
          <a:bodyPr anchor="ctr">
            <a:normAutofit/>
          </a:bodyPr>
          <a:lstStyle/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SSH is a cryptographic network protocol used for securely operating network services over an unsecured network. It provides a secure channel for communication between a client and a server.</a:t>
            </a:r>
          </a:p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SSH</a:t>
            </a:r>
          </a:p>
          <a:p>
            <a:pPr lvl="1"/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Communication</a:t>
            </a:r>
          </a:p>
          <a:p>
            <a:pPr lvl="1"/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Command Execution</a:t>
            </a:r>
          </a:p>
          <a:p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Real-World Applications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 Management</a:t>
            </a:r>
          </a:p>
          <a:p>
            <a:pPr lvl="1"/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 Transfers</a:t>
            </a:r>
          </a:p>
          <a:p>
            <a:pPr lvl="1"/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Automation</a:t>
            </a:r>
          </a:p>
          <a:p>
            <a:pPr lvl="1"/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Tunneling</a:t>
            </a:r>
          </a:p>
        </p:txBody>
      </p:sp>
      <p:pic>
        <p:nvPicPr>
          <p:cNvPr id="4" name="Picture 3" descr="A person with braids smiling&#10;&#10;Description automatically generated">
            <a:extLst>
              <a:ext uri="{FF2B5EF4-FFF2-40B4-BE49-F238E27FC236}">
                <a16:creationId xmlns:a16="http://schemas.microsoft.com/office/drawing/2014/main" id="{56D7B566-9AA8-B122-F8BD-2D978BA0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8910"/>
            <a:ext cx="5150277" cy="34249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B9524-0423-3FC3-2208-26073818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SSH Components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45F60-29B8-69E5-D9E4-76797405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/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Client: Initiates connections.</a:t>
            </a:r>
          </a:p>
          <a:p>
            <a:pPr marL="0" marR="0"/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Server: Handles requests.</a:t>
            </a:r>
          </a:p>
          <a:p>
            <a:pPr marL="0" marR="0"/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Service: `sshd` (OpenSSH Daemon)</a:t>
            </a: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EFCCA-C2B7-3B7A-D595-5E550899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73975"/>
            <a:ext cx="5150277" cy="33348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3CF2DDE-833B-D06D-AD8F-5EABA9B65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34" b="2"/>
          <a:stretch/>
        </p:blipFill>
        <p:spPr>
          <a:xfrm>
            <a:off x="-1" y="1376689"/>
            <a:ext cx="7574486" cy="5481312"/>
          </a:xfrm>
          <a:prstGeom prst="rect">
            <a:avLst/>
          </a:prstGeom>
        </p:spPr>
      </p:pic>
      <p:pic>
        <p:nvPicPr>
          <p:cNvPr id="10" name="Picture 9" descr="A collage of two people&#10;&#10;Description automatically generated">
            <a:extLst>
              <a:ext uri="{FF2B5EF4-FFF2-40B4-BE49-F238E27FC236}">
                <a16:creationId xmlns:a16="http://schemas.microsoft.com/office/drawing/2014/main" id="{F1684E06-A60C-26CE-777E-AC8EF475BA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92" r="1" b="6431"/>
          <a:stretch/>
        </p:blipFill>
        <p:spPr>
          <a:xfrm>
            <a:off x="7574491" y="1376689"/>
            <a:ext cx="4617509" cy="54813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DB035F4-535B-5F8E-E737-42F576F7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13766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631EC-B32E-F9A0-CF29-B48FBAFA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7" y="229547"/>
            <a:ext cx="7004647" cy="9175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SSH Key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4863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E2664-C9BE-73C2-F465-BD238BE5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SSH Configuration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26F06CA-178F-5E3C-B26D-D4004376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Server Configuration File (`/</a:t>
            </a:r>
            <a:r>
              <a:rPr lang="en-US" sz="1900" dirty="0" err="1"/>
              <a:t>etc</a:t>
            </a:r>
            <a:r>
              <a:rPr lang="en-US" sz="1900" dirty="0"/>
              <a:t>/ssh/</a:t>
            </a:r>
            <a:r>
              <a:rPr lang="en-US" sz="1900" dirty="0" err="1"/>
              <a:t>sshd_config</a:t>
            </a:r>
            <a:r>
              <a:rPr lang="en-US" sz="1900" dirty="0"/>
              <a:t>`)</a:t>
            </a:r>
          </a:p>
          <a:p>
            <a:r>
              <a:rPr lang="en-US" sz="1900" dirty="0"/>
              <a:t>Key options:</a:t>
            </a:r>
          </a:p>
          <a:p>
            <a:pPr lvl="1"/>
            <a:r>
              <a:rPr lang="en-US" sz="1900" dirty="0" err="1"/>
              <a:t>PermitRootLogin</a:t>
            </a:r>
            <a:r>
              <a:rPr lang="en-US" sz="1900" dirty="0"/>
              <a:t>: Disable root access.</a:t>
            </a:r>
          </a:p>
          <a:p>
            <a:pPr lvl="1"/>
            <a:r>
              <a:rPr lang="en-US" sz="1900" dirty="0" err="1"/>
              <a:t>PasswordAuthentication</a:t>
            </a:r>
            <a:r>
              <a:rPr lang="en-US" sz="1900" dirty="0"/>
              <a:t>: Enable or disable password-based logins.</a:t>
            </a:r>
          </a:p>
          <a:p>
            <a:pPr lvl="1"/>
            <a:r>
              <a:rPr lang="en-US" sz="1900" dirty="0" err="1"/>
              <a:t>MaxAuthTries</a:t>
            </a:r>
            <a:r>
              <a:rPr lang="en-US" sz="1900" dirty="0"/>
              <a:t>: Limit login attempts.</a:t>
            </a:r>
          </a:p>
          <a:p>
            <a:pPr lvl="1"/>
            <a:r>
              <a:rPr lang="en-US" sz="1900" dirty="0" err="1"/>
              <a:t>MaxSessions</a:t>
            </a:r>
            <a:r>
              <a:rPr lang="en-US" sz="1900" dirty="0"/>
              <a:t>: Maximum number of concurrent SSH sessions</a:t>
            </a:r>
          </a:p>
          <a:p>
            <a:pPr lvl="1"/>
            <a:endParaRPr lang="en-US" sz="1900" dirty="0"/>
          </a:p>
        </p:txBody>
      </p:sp>
      <p:pic>
        <p:nvPicPr>
          <p:cNvPr id="13" name="Picture 12" descr="A person with long hair and beard&#10;&#10;Description automatically generated">
            <a:extLst>
              <a:ext uri="{FF2B5EF4-FFF2-40B4-BE49-F238E27FC236}">
                <a16:creationId xmlns:a16="http://schemas.microsoft.com/office/drawing/2014/main" id="{D458EDDD-DED8-DB19-1854-C0315336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22045"/>
            <a:ext cx="5150277" cy="303866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0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E27B51-7935-7709-523A-11D81EF1E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938C-E26F-111B-AC45-C120D7D5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SSH Configuration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1B08382-21F1-624F-40BC-1C4AA438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608745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Generate Key command: `ssh-keygen -t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rsa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NEVER generate the key on the remote host. The private key should never be on the remote host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Copy key to the remote host `ssh-copy-id </a:t>
            </a:r>
            <a:r>
              <a:rPr lang="en-US" sz="2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user@server</a:t>
            </a:r>
            <a:r>
              <a:rPr lang="en-US" sz="2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`</a:t>
            </a:r>
            <a:endParaRPr lang="en-US" sz="2000" dirty="0"/>
          </a:p>
        </p:txBody>
      </p:sp>
      <p:pic>
        <p:nvPicPr>
          <p:cNvPr id="3" name="Picture 2" descr="A person smiling and holding a small device&#10;&#10;Description automatically generated">
            <a:extLst>
              <a:ext uri="{FF2B5EF4-FFF2-40B4-BE49-F238E27FC236}">
                <a16:creationId xmlns:a16="http://schemas.microsoft.com/office/drawing/2014/main" id="{0B6EA9FE-37AC-581A-3B14-4AFFD953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92862"/>
            <a:ext cx="5150277" cy="289703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19D8C-53CE-0057-1346-E4C8D7AC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448E8-86B9-0D67-32AE-B265B4C6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Troubleshooting SSH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1117EE-0A5E-0C87-FCB5-739A122F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Common Issues</a:t>
            </a:r>
          </a:p>
          <a:p>
            <a:pPr marL="457200" lvl="1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 blocking by firewall.</a:t>
            </a:r>
          </a:p>
          <a:p>
            <a:pPr marL="457200" lvl="1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Incorrect permissions on `.ssh` directory or `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authorized_keys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` file</a:t>
            </a:r>
          </a:p>
          <a:p>
            <a:pPr marL="457200" lvl="1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yntax errors in conf files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aby with a serious face&#10;&#10;Description automatically generated">
            <a:extLst>
              <a:ext uri="{FF2B5EF4-FFF2-40B4-BE49-F238E27FC236}">
                <a16:creationId xmlns:a16="http://schemas.microsoft.com/office/drawing/2014/main" id="{664387D4-F236-7E6E-2826-56ED1F5A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6335"/>
            <a:ext cx="5150277" cy="34300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7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BB5C6-6E91-2B67-0DF5-EE50CD57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EAFE-721D-0A36-47B9-EAEFD417F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01EBB43-61DE-C4DD-83A5-BEB746296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4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216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Lecture 5 – Secure Shell (SSH)</vt:lpstr>
      <vt:lpstr>What is Secure Shell (SSH)?</vt:lpstr>
      <vt:lpstr>SSH Components</vt:lpstr>
      <vt:lpstr>SSH Key Based Authentication</vt:lpstr>
      <vt:lpstr>SSH Configuration</vt:lpstr>
      <vt:lpstr>SSH Configuration</vt:lpstr>
      <vt:lpstr>Troubleshooting SSH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2</cp:revision>
  <dcterms:created xsi:type="dcterms:W3CDTF">2024-11-26T23:56:04Z</dcterms:created>
  <dcterms:modified xsi:type="dcterms:W3CDTF">2024-11-27T02:51:49Z</dcterms:modified>
</cp:coreProperties>
</file>