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4AD5-5696-FB98-8C4B-5762240D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26804-41F5-8F8B-E70E-0D85A9E4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AAC8D-1D19-44E7-94C7-4F4F371C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D94D-5752-01E3-4566-DF838473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8A0E-F961-5021-114B-2696DD1A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A129-3BD4-E995-04CA-1B1D68D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1399B-734F-1B44-7851-CCE7B99A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4114-7FCD-5758-C681-4357ADC4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F8CA-D950-A54B-18CD-4E688160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3965-C5C1-13DD-2D0C-A094B246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3371A-B18D-CA3A-A4E4-F544D6C5F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231E-1BFC-1A34-D6FA-D4C7C0F6A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BD0E-C5DC-2D80-929F-7AF19771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C318-B6F9-5041-1CAF-3E94D138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6C83-36ED-1E45-ACCD-5EFE6EC9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6E58-57BD-C5DA-7DE7-B5CDAD2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CD64-CF35-A02E-9404-B18B4E2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9D01-C495-1215-AEC6-C55FC2FE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8260E-BF5A-D7FC-2195-B540D874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82A6-EACC-FDAB-0C49-66A07346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8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E56E-445C-0816-13EF-8FF004A8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3219-8B52-9CB9-EBE2-E137DF9E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292D8-04B0-A9E9-20FE-AD545F3B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46F2-E65B-FDA4-DBC1-44BE4D2E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7610-05C0-A97F-BB27-716A3272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7EB3-DA3B-3986-8C01-78AB404F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C0C5-FFAA-2D55-97A9-89766CCCF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3D76-9CD0-0C0F-B481-2E802810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5E6A-0015-82F4-1308-F7E8C727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1122-80FE-B1A9-5B83-8510F622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54EB-93E9-E499-44B6-7D28AEB1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8C5B-DBA3-DC2F-5867-2B22F33F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E094A-9D7E-24EE-A1BB-06D03D5F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43AE-8574-3F37-6369-B3F7B621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FDF36-09A8-B639-4007-E536B1DE3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08B9F-84D7-E40D-5217-C90EF9959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D4B4F-E586-A2EB-4B94-15A9563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35DA8-53E6-DDC9-C3DB-D94B0114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B6C09-4258-819E-F4E6-B35F49AA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6715-9D9B-877E-85C3-68DE3C22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0D499-D716-B460-09F0-10F7C604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AC687-3411-4D86-70B6-321623B1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6A146-8903-CAF0-0F50-9C96C2CD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85770-9D83-AC4B-2D01-02292801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0A5C7-2A55-3285-5699-58CD1B25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23C62-1D10-F0A0-A270-1191D9FC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535B-D30A-5B82-D83D-0F3CBE6A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5734-F306-5468-B117-DEE23D51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368A-BD05-9FE0-D1C4-43A9E27E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47787-CE17-68BB-AE07-24755C68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323C4-B8EE-7372-1CAE-01D56E35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2D63C-F2D2-5715-38E9-626AB935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FC1A-E09B-7FE9-D988-E33AEB7C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3EC76-309A-1D97-DBCD-D63D11757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B516A-91C4-8738-BDE0-9B08BE3F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30DD-3626-DFBA-CACD-79C1A8F1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B96CF-C713-6BB3-42DE-985FDE03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76DA2-5DEA-94AF-6773-5B181498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CDD9C-0E57-B25A-E21C-CC25CB1D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F4063-A86F-FA86-720C-28E02F9F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176E7-9B8F-4CBF-1EFB-8F2E2699C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40801-F012-8441-B6A3-82FCE74B0A67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A249-FC0C-71E3-678D-91DF8FC25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13A2A-310B-A517-21FE-B05282CF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EC6B3-D080-4342-A425-F11742C94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24D1A-9F53-B2B0-B75C-2406D9A7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Lecture 8 – Routers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8CCB-DC1D-11F6-30E2-5C9CB5F78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IT&amp;C 515R – Applications of Cybersecurity Training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3" descr="A person holding cards and a can of soda&#10;&#10;Description automatically generated">
            <a:extLst>
              <a:ext uri="{FF2B5EF4-FFF2-40B4-BE49-F238E27FC236}">
                <a16:creationId xmlns:a16="http://schemas.microsoft.com/office/drawing/2014/main" id="{AC243480-BCAB-50AF-4EE0-07CDBE039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6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F286F-9CBD-A6EF-FA3A-D138D5E3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What is a Router?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C4AE-D0E4-411E-9D3C-C54F3E4D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router is a networking device that forwards data packets between computer networks.</a:t>
            </a:r>
          </a:p>
          <a:p>
            <a:r>
              <a:rPr lang="en-US" sz="2000" dirty="0"/>
              <a:t>Key Functions:</a:t>
            </a:r>
          </a:p>
          <a:p>
            <a:pPr lvl="1"/>
            <a:r>
              <a:rPr lang="en-US" sz="2000" dirty="0"/>
              <a:t>Connects multiple networks.</a:t>
            </a:r>
          </a:p>
          <a:p>
            <a:pPr lvl="1"/>
            <a:r>
              <a:rPr lang="en-US" sz="2000" dirty="0"/>
              <a:t>Directs data packets using IP addresses.</a:t>
            </a:r>
          </a:p>
          <a:p>
            <a:pPr lvl="1"/>
            <a:r>
              <a:rPr lang="en-US" sz="2000" dirty="0"/>
              <a:t>Provides traffic management.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white computer router&#10;&#10;Description automatically generated">
            <a:extLst>
              <a:ext uri="{FF2B5EF4-FFF2-40B4-BE49-F238E27FC236}">
                <a16:creationId xmlns:a16="http://schemas.microsoft.com/office/drawing/2014/main" id="{17AE6F3F-72D6-721D-6909-EF005AF0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3902" b="1"/>
          <a:stretch/>
        </p:blipFill>
        <p:spPr>
          <a:xfrm>
            <a:off x="6041006" y="1349794"/>
            <a:ext cx="5310518" cy="415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1DC2A-B139-99FF-5370-4A111ACD9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193F77-EDE4-91A6-B32F-12054C421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387C-1525-3945-B017-A69C11D4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How Routers Work</a:t>
            </a:r>
            <a:br>
              <a:rPr lang="en-US" sz="4000" dirty="0"/>
            </a:br>
            <a:endParaRPr lang="en-US" sz="4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FA4766-3E0B-12E0-F10C-AE85C0A4A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68F5B8-CAB9-F2E7-25D4-FBA2A14F8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06D527-1325-6E8A-0809-2889968AA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04E50-4931-D751-7201-E57DD626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D0A6-6CC2-3955-5495-53534B0E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/>
              <a:t>Routing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Receives data packets.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Inspects destination IP addresses.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Determines the best path using a routing table.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Forwards packets to the next network or device.</a:t>
            </a:r>
          </a:p>
          <a:p>
            <a:r>
              <a:rPr lang="en-US" sz="2400" dirty="0"/>
              <a:t>Routing Protocols:</a:t>
            </a:r>
          </a:p>
          <a:p>
            <a:pPr lvl="1"/>
            <a:r>
              <a:rPr lang="en-US" dirty="0"/>
              <a:t>Static Routing: Manually configured</a:t>
            </a:r>
          </a:p>
          <a:p>
            <a:pPr lvl="1"/>
            <a:r>
              <a:rPr lang="en-US" dirty="0"/>
              <a:t>Dynamic Routing: Uses protocols like OSPF, BGP, RIP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830F87-0A57-9EA2-61CA-31706CDF8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BD7CB9-281E-956E-9503-296322BFB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white computer router&#10;&#10;Description automatically generated">
            <a:extLst>
              <a:ext uri="{FF2B5EF4-FFF2-40B4-BE49-F238E27FC236}">
                <a16:creationId xmlns:a16="http://schemas.microsoft.com/office/drawing/2014/main" id="{9761D624-D99D-BDD7-1ECE-CABEAC3F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37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5" name="Picture 4" descr="A cartoon character with a few books&#10;&#10;Description automatically generated with medium confidence">
            <a:extLst>
              <a:ext uri="{FF2B5EF4-FFF2-40B4-BE49-F238E27FC236}">
                <a16:creationId xmlns:a16="http://schemas.microsoft.com/office/drawing/2014/main" id="{FDA4255F-0B2D-FA0D-B71F-88FA890F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792163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9278-2BBB-5186-03DC-9C4B763A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NAT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501FD6C-DE6C-A6A6-5DF0-BB05F3E8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34" name="Content Placeholder 33" descr="Diagram of a computer language&#10;&#10;Description automatically generated">
            <a:extLst>
              <a:ext uri="{FF2B5EF4-FFF2-40B4-BE49-F238E27FC236}">
                <a16:creationId xmlns:a16="http://schemas.microsoft.com/office/drawing/2014/main" id="{E8C51BAA-C233-9AEB-641D-1A362982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9" y="2790066"/>
            <a:ext cx="7224524" cy="258276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collage of a person and a baby yoda&#10;&#10;Description automatically generated">
            <a:extLst>
              <a:ext uri="{FF2B5EF4-FFF2-40B4-BE49-F238E27FC236}">
                <a16:creationId xmlns:a16="http://schemas.microsoft.com/office/drawing/2014/main" id="{88CFB9E9-120C-3DF0-A9F0-553610705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162" y="653732"/>
            <a:ext cx="3175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3889C-FE58-1A3E-E71C-45CBE1C9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AFBA-C6BC-5990-DC48-D12C9380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dog sitting in front of a computer&#10;&#10;Description automatically generated">
            <a:extLst>
              <a:ext uri="{FF2B5EF4-FFF2-40B4-BE49-F238E27FC236}">
                <a16:creationId xmlns:a16="http://schemas.microsoft.com/office/drawing/2014/main" id="{22FC486F-46FC-6659-EB0B-106EEB4A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85" y="666728"/>
            <a:ext cx="3648415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7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Lecture 8 – Routers</vt:lpstr>
      <vt:lpstr>What is a Router?</vt:lpstr>
      <vt:lpstr>How Routers Work </vt:lpstr>
      <vt:lpstr>NAT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1</cp:revision>
  <dcterms:created xsi:type="dcterms:W3CDTF">2024-12-04T06:29:07Z</dcterms:created>
  <dcterms:modified xsi:type="dcterms:W3CDTF">2024-12-04T06:46:18Z</dcterms:modified>
</cp:coreProperties>
</file>