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1" r:id="rId5"/>
    <p:sldId id="260" r:id="rId6"/>
    <p:sldId id="262" r:id="rId7"/>
    <p:sldId id="263" r:id="rId8"/>
    <p:sldId id="264" r:id="rId9"/>
    <p:sldId id="270" r:id="rId10"/>
    <p:sldId id="265" r:id="rId11"/>
    <p:sldId id="266" r:id="rId12"/>
    <p:sldId id="257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09"/>
  </p:normalViewPr>
  <p:slideViewPr>
    <p:cSldViewPr snapToGrid="0">
      <p:cViewPr varScale="1">
        <p:scale>
          <a:sx n="151" d="100"/>
          <a:sy n="151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82F2-DA77-77C8-15D4-C5115D7B8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C1731-B3F1-E873-B28A-9F2FEFF8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79E9-A779-80B4-2E5C-8132AA370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D0E2-1E5A-867D-AEB0-51EF353E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BAF60-D3D6-483C-14BF-50D54AAF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01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5E3A-46F9-433D-B223-839397DF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A80DA-73F9-83E6-B690-AA2F1197B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62BE7-35E9-DAC3-7D92-9F9E8F6D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AD9B6-893B-2D68-9765-891158DA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1D56B-94B4-CA8B-02C2-5166223B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0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B1332F-5C89-FCE7-4140-30170B681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5E22A-C42B-7FD2-4329-0FE4207A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DDF5-4441-1034-AF64-24E119C1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49340-0663-91BD-03AA-95A73757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A98CD-1B2A-FC70-35EB-A947CB1A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38726-B511-3908-7254-7BDEE854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4E24-9832-5584-2CB3-3BBDB159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546C3-B06D-F5DB-5FDA-88E3E1CB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0F581-1790-26C5-781A-EA4BED630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44960-FAAD-E1C1-5E3E-366B4D37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50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C962-DB7A-ACD0-CDB6-2B78C36C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92242-1384-7102-BEF9-36A3E554C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9FCDA-2200-36C8-465B-A944B3A9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2A9E-13B4-B47E-72A5-ACC5B127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06B3-9D4D-B5B8-CF2B-7EC0C13A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7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70EBB-D367-6FBE-E65F-0D96F8297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D4F4-4B04-BE91-6783-9F15B835E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E83A7-E43A-4189-02C2-4ADC2B24A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E9E6-C1B5-797F-A456-1720513F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4D804-6742-94E9-38B2-465BA1F3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D8300-71E8-2600-D6DF-800D69D5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7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69C0-24CB-481C-ADFB-93B368FA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A3A1F-F40F-175C-BFBC-F74741B9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BBD2B-0082-F4D7-339A-71953B4C3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BC318-D18A-6DF2-AC17-5EBC10717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3CE79-8420-6F11-8869-976FF0E44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15ED0-1CB6-09E5-F3B0-5F9213F5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F05E4-B9C0-B64A-18A9-FE08399D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219DB-982C-D3CB-E82D-90A4E0C5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63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2EC5-CF62-9BFB-16A1-21A1F33D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3D9051-523D-6633-D478-5083AE8AD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61401-3413-81E1-9B6A-1DC67C20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98E39-2F6E-60C3-A488-AFBDBBD4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4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E51ABB-BF12-8E82-5C87-D3027CC6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DC8A2-ED9A-614E-BEF3-D264EABD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691D5-548F-2B49-60A4-B0A2ED2B1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CB73-627E-435D-BD5F-C7EDF9442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158CF-714A-1332-E022-E34656BE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09D68-F19F-524B-5B80-53C873918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2BDD9-FB55-B087-6142-B70316A1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79CA3-A6B3-D4A2-2E07-097D75EF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CB06F-27FD-F60B-E6F6-3FAB6CAA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7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E485-051F-489F-0967-9124953F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95B03-7690-3E7D-2561-D431DFEAA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32931-ABA3-4BC6-D041-3C84F2C4F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DFD23-46DE-B0B8-4329-81F77BB3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31B6-D4AE-2441-1D79-D01CE39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DC97D-576F-E526-CD47-AF904188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28D4E-9163-4902-9E4B-47B959BE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B2F5C-45DF-3572-A71D-45577B9E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496D-D5D4-04CB-1AE3-86A430EDD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98A49-D77E-3745-A24A-FCC06FF56D66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566A1-5CE8-DCF5-8A45-C316C9560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07BF6-A6F5-055E-42D4-EC9E3B4E5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FFCA9-166F-324E-913C-8F9E8F01D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6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410A5-2219-E6E0-F079-C9DFC7219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Lecture 4 – OS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A807C-FD04-B954-DE00-C6FEFAD1E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IT&amp;C 515R – Applications of Cybersecurity Training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dragons with text overlay&#10;&#10;Description automatically generated">
            <a:extLst>
              <a:ext uri="{FF2B5EF4-FFF2-40B4-BE49-F238E27FC236}">
                <a16:creationId xmlns:a16="http://schemas.microsoft.com/office/drawing/2014/main" id="{03D7BD67-2267-D937-99F8-0E9BD1F6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1130180"/>
            <a:ext cx="5608830" cy="448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45359-278D-0494-22AB-54317571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Multiprocessing vs Multithreading</a:t>
            </a:r>
          </a:p>
        </p:txBody>
      </p:sp>
      <p:pic>
        <p:nvPicPr>
          <p:cNvPr id="5" name="Content Placeholder 4" descr="A diagram of different types of software&#10;&#10;Description automatically generated">
            <a:extLst>
              <a:ext uri="{FF2B5EF4-FFF2-40B4-BE49-F238E27FC236}">
                <a16:creationId xmlns:a16="http://schemas.microsoft.com/office/drawing/2014/main" id="{988C0ECF-BBB2-A04F-6D2A-1C89E2342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6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CFEE0-1E70-0B49-9DF7-B19B374F0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Swap Space</a:t>
            </a:r>
          </a:p>
        </p:txBody>
      </p:sp>
      <p:pic>
        <p:nvPicPr>
          <p:cNvPr id="5" name="Content Placeholder 4" descr="A diagram of a program&#10;&#10;Description automatically generated">
            <a:extLst>
              <a:ext uri="{FF2B5EF4-FFF2-40B4-BE49-F238E27FC236}">
                <a16:creationId xmlns:a16="http://schemas.microsoft.com/office/drawing/2014/main" id="{3508BEC6-75AE-FF12-6D88-4F332857F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8271" y="1675227"/>
            <a:ext cx="767545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9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F1C0B-6A42-3661-A7B9-2952A7FC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Folder Structure</a:t>
            </a:r>
          </a:p>
        </p:txBody>
      </p:sp>
      <p:pic>
        <p:nvPicPr>
          <p:cNvPr id="5" name="Content Placeholder 4" descr="A diagram of a root system&#10;&#10;Description automatically generated">
            <a:extLst>
              <a:ext uri="{FF2B5EF4-FFF2-40B4-BE49-F238E27FC236}">
                <a16:creationId xmlns:a16="http://schemas.microsoft.com/office/drawing/2014/main" id="{C0E45B3A-CF30-51B7-62EB-1D008B15A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19" y="1675227"/>
            <a:ext cx="934936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33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E91DC-BD46-ABB0-5379-F433A8C9E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Partitioning and Logical Volume Management </a:t>
            </a:r>
          </a:p>
        </p:txBody>
      </p:sp>
      <p:pic>
        <p:nvPicPr>
          <p:cNvPr id="5" name="Content Placeholder 4" descr="A diagram of a data flow&#10;&#10;Description automatically generated">
            <a:extLst>
              <a:ext uri="{FF2B5EF4-FFF2-40B4-BE49-F238E27FC236}">
                <a16:creationId xmlns:a16="http://schemas.microsoft.com/office/drawing/2014/main" id="{619AFBB3-F33B-3690-6AD8-943C1C875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499" y="1675227"/>
            <a:ext cx="760900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98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F953E-CD39-862F-43D5-2C3617CE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SELinux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D667B45F-897F-DD62-5D34-0259E8230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0" y="1675227"/>
            <a:ext cx="878839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0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7E60D-A7DA-D074-E5F2-EE7E7D1C6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4F376241-5F1D-FF83-18B7-AA89772C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8900" y="1675227"/>
            <a:ext cx="439419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7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B72C-286B-D27B-DE7B-DFF7CB5A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5334000" cy="1708246"/>
          </a:xfrm>
        </p:spPr>
        <p:txBody>
          <a:bodyPr anchor="ctr">
            <a:normAutofit/>
          </a:bodyPr>
          <a:lstStyle/>
          <a:p>
            <a:r>
              <a:rPr lang="en-US" sz="4000"/>
              <a:t>Linux Distributions For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6992-4208-8599-77DC-DE91540FA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2470245"/>
            <a:ext cx="5334006" cy="3769835"/>
          </a:xfrm>
        </p:spPr>
        <p:txBody>
          <a:bodyPr anchor="ctr">
            <a:normAutofit/>
          </a:bodyPr>
          <a:lstStyle/>
          <a:p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Ubuntu: Debian-based, user-friendly</a:t>
            </a:r>
          </a:p>
          <a:p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CentOS: RHEL-based, enterprise focus (deprecated in favor of CentOS Stream)</a:t>
            </a:r>
          </a:p>
          <a:p>
            <a:r>
              <a:rPr lang="en-US" sz="2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Rocky Linux: Community-driven RHEL-compatible alternative</a:t>
            </a: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artoon of two men with brain in their mouths&#10;&#10;Description automatically generated">
            <a:extLst>
              <a:ext uri="{FF2B5EF4-FFF2-40B4-BE49-F238E27FC236}">
                <a16:creationId xmlns:a16="http://schemas.microsoft.com/office/drawing/2014/main" id="{DDCC4668-62FE-DB25-6E2D-3EFB8BD78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19" y="1131977"/>
            <a:ext cx="4242697" cy="459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68E14-44E9-5A74-274C-E5A4DC68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Linux Operating System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software operating system&#10;&#10;Description automatically generated">
            <a:extLst>
              <a:ext uri="{FF2B5EF4-FFF2-40B4-BE49-F238E27FC236}">
                <a16:creationId xmlns:a16="http://schemas.microsoft.com/office/drawing/2014/main" id="{77891FDB-DB99-47B9-F91A-B4B0476D2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462" y="2642616"/>
            <a:ext cx="3889572" cy="3605784"/>
          </a:xfrm>
          <a:prstGeom prst="rect">
            <a:avLst/>
          </a:prstGeom>
        </p:spPr>
      </p:pic>
      <p:pic>
        <p:nvPicPr>
          <p:cNvPr id="7" name="Picture 6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93C98895-8BCE-12C0-6244-36209F5B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562" y="2642616"/>
            <a:ext cx="4564283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51E13B-DC1F-DF97-58C6-BA5F9B86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Monolithic Kernel System</a:t>
            </a:r>
          </a:p>
        </p:txBody>
      </p:sp>
      <p:pic>
        <p:nvPicPr>
          <p:cNvPr id="5" name="Content Placeholder 4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D41B08A1-30D9-AFE7-6B77-7731856B0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631"/>
          <a:stretch/>
        </p:blipFill>
        <p:spPr>
          <a:xfrm>
            <a:off x="1123443" y="1675227"/>
            <a:ext cx="99451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11410-F8D8-65E8-EC2D-CE636BD2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/>
            <a:r>
              <a:rPr lang="en-US" sz="3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System Calls</a:t>
            </a:r>
          </a:p>
        </p:txBody>
      </p:sp>
      <p:pic>
        <p:nvPicPr>
          <p:cNvPr id="11" name="Content Placeholder 10" descr="A diagram of software and software&#10;&#10;Description automatically generated">
            <a:extLst>
              <a:ext uri="{FF2B5EF4-FFF2-40B4-BE49-F238E27FC236}">
                <a16:creationId xmlns:a16="http://schemas.microsoft.com/office/drawing/2014/main" id="{D906B8A1-55F5-70C7-CD72-A80B0DEF3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4954" y="1675227"/>
            <a:ext cx="48420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A6853-9705-06CA-2215-AB4220E9C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States</a:t>
            </a:r>
          </a:p>
        </p:txBody>
      </p:sp>
      <p:pic>
        <p:nvPicPr>
          <p:cNvPr id="5" name="Content Placeholder 4" descr="A black background with white ovals&#10;&#10;Description automatically generated">
            <a:extLst>
              <a:ext uri="{FF2B5EF4-FFF2-40B4-BE49-F238E27FC236}">
                <a16:creationId xmlns:a16="http://schemas.microsoft.com/office/drawing/2014/main" id="{D22AA3C1-2E5F-D3A9-FECB-195A90E9E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209304"/>
            <a:ext cx="10905066" cy="33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057BEE-9E1C-8AA9-5142-D956CCBD7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 Scheduling</a:t>
            </a:r>
          </a:p>
        </p:txBody>
      </p:sp>
      <p:pic>
        <p:nvPicPr>
          <p:cNvPr id="9" name="Content Placeholder 8" descr="A diagram of a process&#10;&#10;Description automatically generated">
            <a:extLst>
              <a:ext uri="{FF2B5EF4-FFF2-40B4-BE49-F238E27FC236}">
                <a16:creationId xmlns:a16="http://schemas.microsoft.com/office/drawing/2014/main" id="{3D89B7A5-5D56-0FA3-B40E-F51D30FDB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800" y="1675227"/>
            <a:ext cx="878839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66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A230B-35A8-69D8-2E22-0416D239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Deadlock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process and process&#10;&#10;Description automatically generated">
            <a:extLst>
              <a:ext uri="{FF2B5EF4-FFF2-40B4-BE49-F238E27FC236}">
                <a16:creationId xmlns:a16="http://schemas.microsoft.com/office/drawing/2014/main" id="{FF19CFF3-AD63-E19A-A11D-9FE09DEE5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8753" y="1675227"/>
            <a:ext cx="633449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6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7DAFE-2E78-92C9-0340-616BA4D18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C631377-AAAA-79D8-2011-15C82AF51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6640" y="0"/>
            <a:ext cx="4785360" cy="6862209"/>
          </a:xfrm>
        </p:spPr>
      </p:pic>
      <p:pic>
        <p:nvPicPr>
          <p:cNvPr id="7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52E115DF-3545-DF97-6E9D-F15A3C4CA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50722" cy="69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9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71</Words>
  <Application>Microsoft Macintosh PowerPoint</Application>
  <PresentationFormat>Widescreen</PresentationFormat>
  <Paragraphs>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Lecture 4 – OS Structure</vt:lpstr>
      <vt:lpstr>Linux Distributions For This Class</vt:lpstr>
      <vt:lpstr>Linux Operating System</vt:lpstr>
      <vt:lpstr>Monolithic Kernel System</vt:lpstr>
      <vt:lpstr>System Calls</vt:lpstr>
      <vt:lpstr>Process States</vt:lpstr>
      <vt:lpstr>Process Scheduling</vt:lpstr>
      <vt:lpstr>Deadlock</vt:lpstr>
      <vt:lpstr>PowerPoint Presentation</vt:lpstr>
      <vt:lpstr>Multiprocessing vs Multithreading</vt:lpstr>
      <vt:lpstr>Swap Space</vt:lpstr>
      <vt:lpstr>Folder Structure</vt:lpstr>
      <vt:lpstr>Partitioning and Logical Volume Management </vt:lpstr>
      <vt:lpstr>SELinux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Hayes</dc:creator>
  <cp:lastModifiedBy>Sebastian Hayes</cp:lastModifiedBy>
  <cp:revision>3</cp:revision>
  <dcterms:created xsi:type="dcterms:W3CDTF">2024-11-26T22:25:14Z</dcterms:created>
  <dcterms:modified xsi:type="dcterms:W3CDTF">2024-11-26T23:54:00Z</dcterms:modified>
</cp:coreProperties>
</file>