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57" r:id="rId4"/>
    <p:sldId id="258" r:id="rId5"/>
    <p:sldId id="262" r:id="rId6"/>
    <p:sldId id="273" r:id="rId7"/>
    <p:sldId id="277" r:id="rId8"/>
    <p:sldId id="263" r:id="rId9"/>
    <p:sldId id="275" r:id="rId10"/>
    <p:sldId id="276" r:id="rId11"/>
    <p:sldId id="265" r:id="rId12"/>
    <p:sldId id="266" r:id="rId13"/>
    <p:sldId id="267" r:id="rId14"/>
    <p:sldId id="261" r:id="rId15"/>
    <p:sldId id="268" r:id="rId16"/>
    <p:sldId id="269" r:id="rId17"/>
    <p:sldId id="270" r:id="rId18"/>
    <p:sldId id="272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3328C7-8902-4919-85FE-0D350800C197}" v="1" dt="2024-07-05T16:46:36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/>
    <p:restoredTop sz="86536"/>
  </p:normalViewPr>
  <p:slideViewPr>
    <p:cSldViewPr>
      <p:cViewPr varScale="1">
        <p:scale>
          <a:sx n="82" d="100"/>
          <a:sy n="82" d="100"/>
        </p:scale>
        <p:origin x="1781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0171C-E346-47E7-B8EE-8F0D91787E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C3AAAB01-470A-44AF-B63D-502DA6D175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None. However, IT&amp;C 101 and IT&amp;C 247 would be advantageous.  </a:t>
          </a:r>
          <a:endParaRPr lang="en-US" dirty="0"/>
        </a:p>
      </dgm:t>
    </dgm:pt>
    <dgm:pt modelId="{07E433AC-CE28-4DB0-96C2-72CFCE84133A}" type="parTrans" cxnId="{D716ACF7-A2FD-477A-96B1-FAA06CFAD762}">
      <dgm:prSet/>
      <dgm:spPr/>
      <dgm:t>
        <a:bodyPr/>
        <a:lstStyle/>
        <a:p>
          <a:endParaRPr lang="en-US"/>
        </a:p>
      </dgm:t>
    </dgm:pt>
    <dgm:pt modelId="{FA03FB99-B2B7-487B-9CB8-3D35EAF1B8D9}" type="sibTrans" cxnId="{D716ACF7-A2FD-477A-96B1-FAA06CFAD762}">
      <dgm:prSet/>
      <dgm:spPr/>
      <dgm:t>
        <a:bodyPr/>
        <a:lstStyle/>
        <a:p>
          <a:endParaRPr lang="en-US"/>
        </a:p>
      </dgm:t>
    </dgm:pt>
    <dgm:pt modelId="{005BC7C4-E586-4D21-8123-B9CDC1D4B3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There is no required textbook for this course. Reading assignments will be listed on the Learning Suite Schedule and be free to access for all students.  </a:t>
          </a:r>
          <a:endParaRPr lang="en-US"/>
        </a:p>
      </dgm:t>
    </dgm:pt>
    <dgm:pt modelId="{BA82A1F1-91DB-42CA-A326-240BE844FD08}" type="parTrans" cxnId="{5FC0B7DE-602C-4BBA-8EC7-88DB5FC5863C}">
      <dgm:prSet/>
      <dgm:spPr/>
      <dgm:t>
        <a:bodyPr/>
        <a:lstStyle/>
        <a:p>
          <a:endParaRPr lang="en-US"/>
        </a:p>
      </dgm:t>
    </dgm:pt>
    <dgm:pt modelId="{7AF55C2D-4557-4B68-9451-C639765870FE}" type="sibTrans" cxnId="{5FC0B7DE-602C-4BBA-8EC7-88DB5FC5863C}">
      <dgm:prSet/>
      <dgm:spPr/>
      <dgm:t>
        <a:bodyPr/>
        <a:lstStyle/>
        <a:p>
          <a:endParaRPr lang="en-US"/>
        </a:p>
      </dgm:t>
    </dgm:pt>
    <dgm:pt modelId="{49758C0A-0B2B-4E2D-AA96-B48A105417D6}" type="pres">
      <dgm:prSet presAssocID="{B730171C-E346-47E7-B8EE-8F0D91787E1A}" presName="root" presStyleCnt="0">
        <dgm:presLayoutVars>
          <dgm:dir/>
          <dgm:resizeHandles val="exact"/>
        </dgm:presLayoutVars>
      </dgm:prSet>
      <dgm:spPr/>
    </dgm:pt>
    <dgm:pt modelId="{771C3435-E35D-4E7E-8C6C-8E21E06C8346}" type="pres">
      <dgm:prSet presAssocID="{C3AAAB01-470A-44AF-B63D-502DA6D17580}" presName="compNode" presStyleCnt="0"/>
      <dgm:spPr/>
    </dgm:pt>
    <dgm:pt modelId="{A5C8F8FC-41B6-4654-AFD5-D115858A0805}" type="pres">
      <dgm:prSet presAssocID="{C3AAAB01-470A-44AF-B63D-502DA6D17580}" presName="bgRect" presStyleLbl="bgShp" presStyleIdx="0" presStyleCnt="2"/>
      <dgm:spPr/>
    </dgm:pt>
    <dgm:pt modelId="{BCB857E6-DFBB-4FB6-94A9-7DB2043E1831}" type="pres">
      <dgm:prSet presAssocID="{C3AAAB01-470A-44AF-B63D-502DA6D175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CE8FF598-21FC-491A-9CE2-E1A8A0C6545B}" type="pres">
      <dgm:prSet presAssocID="{C3AAAB01-470A-44AF-B63D-502DA6D17580}" presName="spaceRect" presStyleCnt="0"/>
      <dgm:spPr/>
    </dgm:pt>
    <dgm:pt modelId="{A1BD52A9-251E-4F2A-A38F-B164682268E4}" type="pres">
      <dgm:prSet presAssocID="{C3AAAB01-470A-44AF-B63D-502DA6D17580}" presName="parTx" presStyleLbl="revTx" presStyleIdx="0" presStyleCnt="2">
        <dgm:presLayoutVars>
          <dgm:chMax val="0"/>
          <dgm:chPref val="0"/>
        </dgm:presLayoutVars>
      </dgm:prSet>
      <dgm:spPr/>
    </dgm:pt>
    <dgm:pt modelId="{D26AF1DB-0604-4833-9E2F-002721452F7F}" type="pres">
      <dgm:prSet presAssocID="{FA03FB99-B2B7-487B-9CB8-3D35EAF1B8D9}" presName="sibTrans" presStyleCnt="0"/>
      <dgm:spPr/>
    </dgm:pt>
    <dgm:pt modelId="{9EA83749-0C16-48D2-9820-9885F98B5779}" type="pres">
      <dgm:prSet presAssocID="{005BC7C4-E586-4D21-8123-B9CDC1D4B395}" presName="compNode" presStyleCnt="0"/>
      <dgm:spPr/>
    </dgm:pt>
    <dgm:pt modelId="{9DC10781-A564-4DFE-8873-E1B111C34AEF}" type="pres">
      <dgm:prSet presAssocID="{005BC7C4-E586-4D21-8123-B9CDC1D4B395}" presName="bgRect" presStyleLbl="bgShp" presStyleIdx="1" presStyleCnt="2"/>
      <dgm:spPr/>
    </dgm:pt>
    <dgm:pt modelId="{48F3DA33-2584-4355-A853-90366284C758}" type="pres">
      <dgm:prSet presAssocID="{005BC7C4-E586-4D21-8123-B9CDC1D4B3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BCA9E16-92ED-4DE2-A322-31C4252DD45F}" type="pres">
      <dgm:prSet presAssocID="{005BC7C4-E586-4D21-8123-B9CDC1D4B395}" presName="spaceRect" presStyleCnt="0"/>
      <dgm:spPr/>
    </dgm:pt>
    <dgm:pt modelId="{89B14813-5B05-497A-8489-DB86A4651E7E}" type="pres">
      <dgm:prSet presAssocID="{005BC7C4-E586-4D21-8123-B9CDC1D4B39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EF2EB66-BB82-4BC6-A2EF-5441226DBD4C}" type="presOf" srcId="{005BC7C4-E586-4D21-8123-B9CDC1D4B395}" destId="{89B14813-5B05-497A-8489-DB86A4651E7E}" srcOrd="0" destOrd="0" presId="urn:microsoft.com/office/officeart/2018/2/layout/IconVerticalSolidList"/>
    <dgm:cxn modelId="{3913D747-C926-44E3-A41A-61B11849CA26}" type="presOf" srcId="{B730171C-E346-47E7-B8EE-8F0D91787E1A}" destId="{49758C0A-0B2B-4E2D-AA96-B48A105417D6}" srcOrd="0" destOrd="0" presId="urn:microsoft.com/office/officeart/2018/2/layout/IconVerticalSolidList"/>
    <dgm:cxn modelId="{8415C1C5-1378-4CB0-8446-EAD9DED44BD5}" type="presOf" srcId="{C3AAAB01-470A-44AF-B63D-502DA6D17580}" destId="{A1BD52A9-251E-4F2A-A38F-B164682268E4}" srcOrd="0" destOrd="0" presId="urn:microsoft.com/office/officeart/2018/2/layout/IconVerticalSolidList"/>
    <dgm:cxn modelId="{5FC0B7DE-602C-4BBA-8EC7-88DB5FC5863C}" srcId="{B730171C-E346-47E7-B8EE-8F0D91787E1A}" destId="{005BC7C4-E586-4D21-8123-B9CDC1D4B395}" srcOrd="1" destOrd="0" parTransId="{BA82A1F1-91DB-42CA-A326-240BE844FD08}" sibTransId="{7AF55C2D-4557-4B68-9451-C639765870FE}"/>
    <dgm:cxn modelId="{D716ACF7-A2FD-477A-96B1-FAA06CFAD762}" srcId="{B730171C-E346-47E7-B8EE-8F0D91787E1A}" destId="{C3AAAB01-470A-44AF-B63D-502DA6D17580}" srcOrd="0" destOrd="0" parTransId="{07E433AC-CE28-4DB0-96C2-72CFCE84133A}" sibTransId="{FA03FB99-B2B7-487B-9CB8-3D35EAF1B8D9}"/>
    <dgm:cxn modelId="{3961B185-52B5-4F8F-A008-D5BED62A4581}" type="presParOf" srcId="{49758C0A-0B2B-4E2D-AA96-B48A105417D6}" destId="{771C3435-E35D-4E7E-8C6C-8E21E06C8346}" srcOrd="0" destOrd="0" presId="urn:microsoft.com/office/officeart/2018/2/layout/IconVerticalSolidList"/>
    <dgm:cxn modelId="{6F3610A2-92A0-4F86-84DC-0E473A57CA36}" type="presParOf" srcId="{771C3435-E35D-4E7E-8C6C-8E21E06C8346}" destId="{A5C8F8FC-41B6-4654-AFD5-D115858A0805}" srcOrd="0" destOrd="0" presId="urn:microsoft.com/office/officeart/2018/2/layout/IconVerticalSolidList"/>
    <dgm:cxn modelId="{7E47EBCB-80A5-4A17-B83A-02EB1F0484FA}" type="presParOf" srcId="{771C3435-E35D-4E7E-8C6C-8E21E06C8346}" destId="{BCB857E6-DFBB-4FB6-94A9-7DB2043E1831}" srcOrd="1" destOrd="0" presId="urn:microsoft.com/office/officeart/2018/2/layout/IconVerticalSolidList"/>
    <dgm:cxn modelId="{94D8306F-8195-466F-8162-AB457D0D99C5}" type="presParOf" srcId="{771C3435-E35D-4E7E-8C6C-8E21E06C8346}" destId="{CE8FF598-21FC-491A-9CE2-E1A8A0C6545B}" srcOrd="2" destOrd="0" presId="urn:microsoft.com/office/officeart/2018/2/layout/IconVerticalSolidList"/>
    <dgm:cxn modelId="{B536F8FB-25BB-4163-9612-E89F100B982F}" type="presParOf" srcId="{771C3435-E35D-4E7E-8C6C-8E21E06C8346}" destId="{A1BD52A9-251E-4F2A-A38F-B164682268E4}" srcOrd="3" destOrd="0" presId="urn:microsoft.com/office/officeart/2018/2/layout/IconVerticalSolidList"/>
    <dgm:cxn modelId="{D220CF18-F80B-464E-9A95-5F48CEDDD876}" type="presParOf" srcId="{49758C0A-0B2B-4E2D-AA96-B48A105417D6}" destId="{D26AF1DB-0604-4833-9E2F-002721452F7F}" srcOrd="1" destOrd="0" presId="urn:microsoft.com/office/officeart/2018/2/layout/IconVerticalSolidList"/>
    <dgm:cxn modelId="{4C84647F-CEB4-40BC-98DE-3674C352155D}" type="presParOf" srcId="{49758C0A-0B2B-4E2D-AA96-B48A105417D6}" destId="{9EA83749-0C16-48D2-9820-9885F98B5779}" srcOrd="2" destOrd="0" presId="urn:microsoft.com/office/officeart/2018/2/layout/IconVerticalSolidList"/>
    <dgm:cxn modelId="{37F9DC60-02F2-4291-B2DA-2EE64C921BC4}" type="presParOf" srcId="{9EA83749-0C16-48D2-9820-9885F98B5779}" destId="{9DC10781-A564-4DFE-8873-E1B111C34AEF}" srcOrd="0" destOrd="0" presId="urn:microsoft.com/office/officeart/2018/2/layout/IconVerticalSolidList"/>
    <dgm:cxn modelId="{412C4EF3-E3F7-4C42-BAF3-E33F650C7CE8}" type="presParOf" srcId="{9EA83749-0C16-48D2-9820-9885F98B5779}" destId="{48F3DA33-2584-4355-A853-90366284C758}" srcOrd="1" destOrd="0" presId="urn:microsoft.com/office/officeart/2018/2/layout/IconVerticalSolidList"/>
    <dgm:cxn modelId="{1054D150-0DB1-45B1-B824-BD6B5B446573}" type="presParOf" srcId="{9EA83749-0C16-48D2-9820-9885F98B5779}" destId="{FBCA9E16-92ED-4DE2-A322-31C4252DD45F}" srcOrd="2" destOrd="0" presId="urn:microsoft.com/office/officeart/2018/2/layout/IconVerticalSolidList"/>
    <dgm:cxn modelId="{A13198B9-CE22-4715-9C41-920BA54C5EC2}" type="presParOf" srcId="{9EA83749-0C16-48D2-9820-9885F98B5779}" destId="{89B14813-5B05-497A-8489-DB86A4651E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FF4805-4109-43B1-93B5-C64E5D0596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D45AD1EF-CC04-40E6-8F64-8515B2AC22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Securely configure and debug errors in common services and systems such as SSH, FTP, DNS, Web servers, Database servers, Backup Servers, Routers &amp; Firewalls </a:t>
          </a:r>
        </a:p>
      </dgm:t>
    </dgm:pt>
    <dgm:pt modelId="{FAACD46E-2135-40BA-8F36-387BE721EE0A}" type="parTrans" cxnId="{4B9D78EF-DCC8-475C-B88A-C9AF1DD10E13}">
      <dgm:prSet/>
      <dgm:spPr/>
      <dgm:t>
        <a:bodyPr/>
        <a:lstStyle/>
        <a:p>
          <a:endParaRPr lang="en-US"/>
        </a:p>
      </dgm:t>
    </dgm:pt>
    <dgm:pt modelId="{C3065FFC-1963-426A-B6DC-738E04793A77}" type="sibTrans" cxnId="{4B9D78EF-DCC8-475C-B88A-C9AF1DD10E13}">
      <dgm:prSet/>
      <dgm:spPr/>
      <dgm:t>
        <a:bodyPr/>
        <a:lstStyle/>
        <a:p>
          <a:endParaRPr lang="en-US"/>
        </a:p>
      </dgm:t>
    </dgm:pt>
    <dgm:pt modelId="{E27D554B-9E42-40D1-B145-25C13D67E6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 methodical approaches to diagnose and solve complex problems</a:t>
          </a:r>
        </a:p>
      </dgm:t>
    </dgm:pt>
    <dgm:pt modelId="{64157164-5681-4339-A606-BF27764966F1}" type="parTrans" cxnId="{4DBFDE0A-FD4D-4C29-93BF-9BCF734C34AD}">
      <dgm:prSet/>
      <dgm:spPr/>
      <dgm:t>
        <a:bodyPr/>
        <a:lstStyle/>
        <a:p>
          <a:endParaRPr lang="en-US"/>
        </a:p>
      </dgm:t>
    </dgm:pt>
    <dgm:pt modelId="{D412D69A-CF57-452C-9CCE-AFF2DB0A8340}" type="sibTrans" cxnId="{4DBFDE0A-FD4D-4C29-93BF-9BCF734C34AD}">
      <dgm:prSet/>
      <dgm:spPr/>
      <dgm:t>
        <a:bodyPr/>
        <a:lstStyle/>
        <a:p>
          <a:endParaRPr lang="en-US"/>
        </a:p>
      </dgm:t>
    </dgm:pt>
    <dgm:pt modelId="{4111B5CD-583F-4771-B110-2831BF3057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Apply best practices to identify and mitigate common vulnerabilities and implement defensive measures at the host and network levels </a:t>
          </a:r>
        </a:p>
      </dgm:t>
    </dgm:pt>
    <dgm:pt modelId="{8498D4A6-4CB9-4273-AFA6-009A64DDF429}" type="parTrans" cxnId="{BCD08932-F5A7-450D-8837-66CB5A8F4F0B}">
      <dgm:prSet/>
      <dgm:spPr/>
      <dgm:t>
        <a:bodyPr/>
        <a:lstStyle/>
        <a:p>
          <a:endParaRPr lang="en-US"/>
        </a:p>
      </dgm:t>
    </dgm:pt>
    <dgm:pt modelId="{13BB14F0-CBDA-4ABB-BBCB-5DEF24803672}" type="sibTrans" cxnId="{BCD08932-F5A7-450D-8837-66CB5A8F4F0B}">
      <dgm:prSet/>
      <dgm:spPr/>
      <dgm:t>
        <a:bodyPr/>
        <a:lstStyle/>
        <a:p>
          <a:endParaRPr lang="en-US"/>
        </a:p>
      </dgm:t>
    </dgm:pt>
    <dgm:pt modelId="{398B0D45-B89D-4BE0-B8C5-6AC0E77E54A3}" type="pres">
      <dgm:prSet presAssocID="{30FF4805-4109-43B1-93B5-C64E5D05968B}" presName="root" presStyleCnt="0">
        <dgm:presLayoutVars>
          <dgm:dir/>
          <dgm:resizeHandles val="exact"/>
        </dgm:presLayoutVars>
      </dgm:prSet>
      <dgm:spPr/>
    </dgm:pt>
    <dgm:pt modelId="{01BE2C85-4BFB-4D9C-9B5C-8610E2B20C89}" type="pres">
      <dgm:prSet presAssocID="{D45AD1EF-CC04-40E6-8F64-8515B2AC227C}" presName="compNode" presStyleCnt="0"/>
      <dgm:spPr/>
    </dgm:pt>
    <dgm:pt modelId="{A9C4AE3A-76C8-44C5-B6A9-B25395C81E4C}" type="pres">
      <dgm:prSet presAssocID="{D45AD1EF-CC04-40E6-8F64-8515B2AC227C}" presName="bgRect" presStyleLbl="bgShp" presStyleIdx="0" presStyleCnt="3"/>
      <dgm:spPr/>
    </dgm:pt>
    <dgm:pt modelId="{FC1415BD-CC09-48EE-8EC8-99AAA1CCBAF7}" type="pres">
      <dgm:prSet presAssocID="{D45AD1EF-CC04-40E6-8F64-8515B2AC22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B19852A-2C46-4831-9F82-2982F898A646}" type="pres">
      <dgm:prSet presAssocID="{D45AD1EF-CC04-40E6-8F64-8515B2AC227C}" presName="spaceRect" presStyleCnt="0"/>
      <dgm:spPr/>
    </dgm:pt>
    <dgm:pt modelId="{34E4C706-93E0-4AE6-BEBE-36DA86B80332}" type="pres">
      <dgm:prSet presAssocID="{D45AD1EF-CC04-40E6-8F64-8515B2AC227C}" presName="parTx" presStyleLbl="revTx" presStyleIdx="0" presStyleCnt="3">
        <dgm:presLayoutVars>
          <dgm:chMax val="0"/>
          <dgm:chPref val="0"/>
        </dgm:presLayoutVars>
      </dgm:prSet>
      <dgm:spPr/>
    </dgm:pt>
    <dgm:pt modelId="{C1915763-F475-4965-B33F-60CA334D5EFE}" type="pres">
      <dgm:prSet presAssocID="{C3065FFC-1963-426A-B6DC-738E04793A77}" presName="sibTrans" presStyleCnt="0"/>
      <dgm:spPr/>
    </dgm:pt>
    <dgm:pt modelId="{2ECF1833-A905-4C11-80E6-FDD583797B71}" type="pres">
      <dgm:prSet presAssocID="{E27D554B-9E42-40D1-B145-25C13D67E637}" presName="compNode" presStyleCnt="0"/>
      <dgm:spPr/>
    </dgm:pt>
    <dgm:pt modelId="{DDEAA132-E647-438F-A3EA-5E74588DECCE}" type="pres">
      <dgm:prSet presAssocID="{E27D554B-9E42-40D1-B145-25C13D67E637}" presName="bgRect" presStyleLbl="bgShp" presStyleIdx="1" presStyleCnt="3"/>
      <dgm:spPr/>
    </dgm:pt>
    <dgm:pt modelId="{AB31D627-41B6-421E-A48C-D8720B73B187}" type="pres">
      <dgm:prSet presAssocID="{E27D554B-9E42-40D1-B145-25C13D67E6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41480AF-D153-43F1-A179-0FE2100117DA}" type="pres">
      <dgm:prSet presAssocID="{E27D554B-9E42-40D1-B145-25C13D67E637}" presName="spaceRect" presStyleCnt="0"/>
      <dgm:spPr/>
    </dgm:pt>
    <dgm:pt modelId="{B3A5F893-4FA3-4DA5-A3DC-7223CA24D819}" type="pres">
      <dgm:prSet presAssocID="{E27D554B-9E42-40D1-B145-25C13D67E637}" presName="parTx" presStyleLbl="revTx" presStyleIdx="1" presStyleCnt="3">
        <dgm:presLayoutVars>
          <dgm:chMax val="0"/>
          <dgm:chPref val="0"/>
        </dgm:presLayoutVars>
      </dgm:prSet>
      <dgm:spPr/>
    </dgm:pt>
    <dgm:pt modelId="{C1A3C9E8-00A6-49D9-B50A-D3BFDD9708F4}" type="pres">
      <dgm:prSet presAssocID="{D412D69A-CF57-452C-9CCE-AFF2DB0A8340}" presName="sibTrans" presStyleCnt="0"/>
      <dgm:spPr/>
    </dgm:pt>
    <dgm:pt modelId="{438865C2-27A3-41DE-82B1-D351F8A0DD70}" type="pres">
      <dgm:prSet presAssocID="{4111B5CD-583F-4771-B110-2831BF30573E}" presName="compNode" presStyleCnt="0"/>
      <dgm:spPr/>
    </dgm:pt>
    <dgm:pt modelId="{7BEB559F-C57E-47FB-A759-68D35FEC0487}" type="pres">
      <dgm:prSet presAssocID="{4111B5CD-583F-4771-B110-2831BF30573E}" presName="bgRect" presStyleLbl="bgShp" presStyleIdx="2" presStyleCnt="3"/>
      <dgm:spPr/>
    </dgm:pt>
    <dgm:pt modelId="{0B7C6F90-8629-4883-8151-B02EE76EBE68}" type="pres">
      <dgm:prSet presAssocID="{4111B5CD-583F-4771-B110-2831BF3057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95CFFA0-7549-4829-B24F-196CFF35E1DA}" type="pres">
      <dgm:prSet presAssocID="{4111B5CD-583F-4771-B110-2831BF30573E}" presName="spaceRect" presStyleCnt="0"/>
      <dgm:spPr/>
    </dgm:pt>
    <dgm:pt modelId="{E8A75270-5809-4B67-946B-A16C131BEA9C}" type="pres">
      <dgm:prSet presAssocID="{4111B5CD-583F-4771-B110-2831BF30573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BEFAF0A-D67C-4441-B1E0-AFC2AF2F10CE}" type="presOf" srcId="{4111B5CD-583F-4771-B110-2831BF30573E}" destId="{E8A75270-5809-4B67-946B-A16C131BEA9C}" srcOrd="0" destOrd="0" presId="urn:microsoft.com/office/officeart/2018/2/layout/IconVerticalSolidList"/>
    <dgm:cxn modelId="{4DBFDE0A-FD4D-4C29-93BF-9BCF734C34AD}" srcId="{30FF4805-4109-43B1-93B5-C64E5D05968B}" destId="{E27D554B-9E42-40D1-B145-25C13D67E637}" srcOrd="1" destOrd="0" parTransId="{64157164-5681-4339-A606-BF27764966F1}" sibTransId="{D412D69A-CF57-452C-9CCE-AFF2DB0A8340}"/>
    <dgm:cxn modelId="{34DD801E-8586-411A-8BBD-F509F1202A5F}" type="presOf" srcId="{D45AD1EF-CC04-40E6-8F64-8515B2AC227C}" destId="{34E4C706-93E0-4AE6-BEBE-36DA86B80332}" srcOrd="0" destOrd="0" presId="urn:microsoft.com/office/officeart/2018/2/layout/IconVerticalSolidList"/>
    <dgm:cxn modelId="{BCD08932-F5A7-450D-8837-66CB5A8F4F0B}" srcId="{30FF4805-4109-43B1-93B5-C64E5D05968B}" destId="{4111B5CD-583F-4771-B110-2831BF30573E}" srcOrd="2" destOrd="0" parTransId="{8498D4A6-4CB9-4273-AFA6-009A64DDF429}" sibTransId="{13BB14F0-CBDA-4ABB-BBCB-5DEF24803672}"/>
    <dgm:cxn modelId="{34D35069-B410-4D9B-8C3A-FC6D121F1844}" type="presOf" srcId="{E27D554B-9E42-40D1-B145-25C13D67E637}" destId="{B3A5F893-4FA3-4DA5-A3DC-7223CA24D819}" srcOrd="0" destOrd="0" presId="urn:microsoft.com/office/officeart/2018/2/layout/IconVerticalSolidList"/>
    <dgm:cxn modelId="{20ACCDEE-43BF-4008-8750-921382B4FD02}" type="presOf" srcId="{30FF4805-4109-43B1-93B5-C64E5D05968B}" destId="{398B0D45-B89D-4BE0-B8C5-6AC0E77E54A3}" srcOrd="0" destOrd="0" presId="urn:microsoft.com/office/officeart/2018/2/layout/IconVerticalSolidList"/>
    <dgm:cxn modelId="{4B9D78EF-DCC8-475C-B88A-C9AF1DD10E13}" srcId="{30FF4805-4109-43B1-93B5-C64E5D05968B}" destId="{D45AD1EF-CC04-40E6-8F64-8515B2AC227C}" srcOrd="0" destOrd="0" parTransId="{FAACD46E-2135-40BA-8F36-387BE721EE0A}" sibTransId="{C3065FFC-1963-426A-B6DC-738E04793A77}"/>
    <dgm:cxn modelId="{47F081D6-2FA6-4D3C-872C-0B1F2A2FCCE8}" type="presParOf" srcId="{398B0D45-B89D-4BE0-B8C5-6AC0E77E54A3}" destId="{01BE2C85-4BFB-4D9C-9B5C-8610E2B20C89}" srcOrd="0" destOrd="0" presId="urn:microsoft.com/office/officeart/2018/2/layout/IconVerticalSolidList"/>
    <dgm:cxn modelId="{DE8EC459-98A1-45E7-9E9C-53954CDBD068}" type="presParOf" srcId="{01BE2C85-4BFB-4D9C-9B5C-8610E2B20C89}" destId="{A9C4AE3A-76C8-44C5-B6A9-B25395C81E4C}" srcOrd="0" destOrd="0" presId="urn:microsoft.com/office/officeart/2018/2/layout/IconVerticalSolidList"/>
    <dgm:cxn modelId="{E89489B9-C8B7-4890-9F49-FD050B88957E}" type="presParOf" srcId="{01BE2C85-4BFB-4D9C-9B5C-8610E2B20C89}" destId="{FC1415BD-CC09-48EE-8EC8-99AAA1CCBAF7}" srcOrd="1" destOrd="0" presId="urn:microsoft.com/office/officeart/2018/2/layout/IconVerticalSolidList"/>
    <dgm:cxn modelId="{C6CD81AF-C6BC-405A-B2AD-E998C0DBA4E4}" type="presParOf" srcId="{01BE2C85-4BFB-4D9C-9B5C-8610E2B20C89}" destId="{DB19852A-2C46-4831-9F82-2982F898A646}" srcOrd="2" destOrd="0" presId="urn:microsoft.com/office/officeart/2018/2/layout/IconVerticalSolidList"/>
    <dgm:cxn modelId="{C3AA344C-9902-4450-AC93-2EE34E0A15E1}" type="presParOf" srcId="{01BE2C85-4BFB-4D9C-9B5C-8610E2B20C89}" destId="{34E4C706-93E0-4AE6-BEBE-36DA86B80332}" srcOrd="3" destOrd="0" presId="urn:microsoft.com/office/officeart/2018/2/layout/IconVerticalSolidList"/>
    <dgm:cxn modelId="{3FEBA4AF-EC86-4AD3-87A3-2555EE37E13E}" type="presParOf" srcId="{398B0D45-B89D-4BE0-B8C5-6AC0E77E54A3}" destId="{C1915763-F475-4965-B33F-60CA334D5EFE}" srcOrd="1" destOrd="0" presId="urn:microsoft.com/office/officeart/2018/2/layout/IconVerticalSolidList"/>
    <dgm:cxn modelId="{A496FC0D-CD42-47B0-B547-D8F959FFE3DA}" type="presParOf" srcId="{398B0D45-B89D-4BE0-B8C5-6AC0E77E54A3}" destId="{2ECF1833-A905-4C11-80E6-FDD583797B71}" srcOrd="2" destOrd="0" presId="urn:microsoft.com/office/officeart/2018/2/layout/IconVerticalSolidList"/>
    <dgm:cxn modelId="{CC509638-32A7-4C5D-974F-6F079DD21342}" type="presParOf" srcId="{2ECF1833-A905-4C11-80E6-FDD583797B71}" destId="{DDEAA132-E647-438F-A3EA-5E74588DECCE}" srcOrd="0" destOrd="0" presId="urn:microsoft.com/office/officeart/2018/2/layout/IconVerticalSolidList"/>
    <dgm:cxn modelId="{6D4C7C09-B823-406B-B877-B611A3D8042C}" type="presParOf" srcId="{2ECF1833-A905-4C11-80E6-FDD583797B71}" destId="{AB31D627-41B6-421E-A48C-D8720B73B187}" srcOrd="1" destOrd="0" presId="urn:microsoft.com/office/officeart/2018/2/layout/IconVerticalSolidList"/>
    <dgm:cxn modelId="{01BA6CA3-E53E-4E96-AC9D-46A89A058FE4}" type="presParOf" srcId="{2ECF1833-A905-4C11-80E6-FDD583797B71}" destId="{E41480AF-D153-43F1-A179-0FE2100117DA}" srcOrd="2" destOrd="0" presId="urn:microsoft.com/office/officeart/2018/2/layout/IconVerticalSolidList"/>
    <dgm:cxn modelId="{BA8273AB-3D86-4FB2-91C9-AC22746ABE67}" type="presParOf" srcId="{2ECF1833-A905-4C11-80E6-FDD583797B71}" destId="{B3A5F893-4FA3-4DA5-A3DC-7223CA24D819}" srcOrd="3" destOrd="0" presId="urn:microsoft.com/office/officeart/2018/2/layout/IconVerticalSolidList"/>
    <dgm:cxn modelId="{3E2BCC6B-C36A-4DB6-B37F-79D31FEF4D95}" type="presParOf" srcId="{398B0D45-B89D-4BE0-B8C5-6AC0E77E54A3}" destId="{C1A3C9E8-00A6-49D9-B50A-D3BFDD9708F4}" srcOrd="3" destOrd="0" presId="urn:microsoft.com/office/officeart/2018/2/layout/IconVerticalSolidList"/>
    <dgm:cxn modelId="{C03FD3FF-C206-4882-8650-D30D81CA985A}" type="presParOf" srcId="{398B0D45-B89D-4BE0-B8C5-6AC0E77E54A3}" destId="{438865C2-27A3-41DE-82B1-D351F8A0DD70}" srcOrd="4" destOrd="0" presId="urn:microsoft.com/office/officeart/2018/2/layout/IconVerticalSolidList"/>
    <dgm:cxn modelId="{5B7834BC-6247-405D-BACC-038E7E9AD901}" type="presParOf" srcId="{438865C2-27A3-41DE-82B1-D351F8A0DD70}" destId="{7BEB559F-C57E-47FB-A759-68D35FEC0487}" srcOrd="0" destOrd="0" presId="urn:microsoft.com/office/officeart/2018/2/layout/IconVerticalSolidList"/>
    <dgm:cxn modelId="{A9C38A4B-3D3F-415F-8BA1-49C14B6F607F}" type="presParOf" srcId="{438865C2-27A3-41DE-82B1-D351F8A0DD70}" destId="{0B7C6F90-8629-4883-8151-B02EE76EBE68}" srcOrd="1" destOrd="0" presId="urn:microsoft.com/office/officeart/2018/2/layout/IconVerticalSolidList"/>
    <dgm:cxn modelId="{7611AC18-EBAD-40FC-8974-B1F54D782453}" type="presParOf" srcId="{438865C2-27A3-41DE-82B1-D351F8A0DD70}" destId="{395CFFA0-7549-4829-B24F-196CFF35E1DA}" srcOrd="2" destOrd="0" presId="urn:microsoft.com/office/officeart/2018/2/layout/IconVerticalSolidList"/>
    <dgm:cxn modelId="{7F1327FD-9CF1-49D1-9BD3-BCDB1BBB814E}" type="presParOf" srcId="{438865C2-27A3-41DE-82B1-D351F8A0DD70}" destId="{E8A75270-5809-4B67-946B-A16C131BEA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C786EC-7A81-4409-80A2-D9E06037EE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42820C40-CCD1-4C63-9CEB-290A2AD69E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Monitor systems for signs of compromise through log analysis, configuration validation, and observing network traffic</a:t>
          </a:r>
          <a:r>
            <a:rPr lang="en-US" b="1" i="0" dirty="0"/>
            <a:t> </a:t>
          </a:r>
          <a:r>
            <a:rPr lang="en-US" b="0" i="0" dirty="0"/>
            <a:t> </a:t>
          </a:r>
          <a:endParaRPr lang="en-US" dirty="0"/>
        </a:p>
      </dgm:t>
    </dgm:pt>
    <dgm:pt modelId="{B5DFAFC7-3CA1-4452-B216-4CAB55D5B5D4}" type="parTrans" cxnId="{3CE5E6C3-0EFF-4414-9A8D-4B1193F5A7E9}">
      <dgm:prSet/>
      <dgm:spPr/>
      <dgm:t>
        <a:bodyPr/>
        <a:lstStyle/>
        <a:p>
          <a:endParaRPr lang="en-US"/>
        </a:p>
      </dgm:t>
    </dgm:pt>
    <dgm:pt modelId="{9FEF541B-DDDB-4372-9E1F-553B624F249C}" type="sibTrans" cxnId="{3CE5E6C3-0EFF-4414-9A8D-4B1193F5A7E9}">
      <dgm:prSet/>
      <dgm:spPr/>
      <dgm:t>
        <a:bodyPr/>
        <a:lstStyle/>
        <a:p>
          <a:endParaRPr lang="en-US"/>
        </a:p>
      </dgm:t>
    </dgm:pt>
    <dgm:pt modelId="{BE631E4C-6950-4A9C-9997-1DD554AD17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Demonstrate sound practices for preventing and responding to malicious programs, configurations, and/or users in a competitive environment</a:t>
          </a:r>
          <a:r>
            <a:rPr lang="en-US" b="1" i="0" dirty="0"/>
            <a:t> </a:t>
          </a:r>
          <a:endParaRPr lang="en-US" dirty="0"/>
        </a:p>
      </dgm:t>
    </dgm:pt>
    <dgm:pt modelId="{358917D0-5E00-4EC4-878E-6D7B5DD8E0EE}" type="parTrans" cxnId="{4872A274-59CF-4EAB-9C2A-9DE45D4B7CAD}">
      <dgm:prSet/>
      <dgm:spPr/>
      <dgm:t>
        <a:bodyPr/>
        <a:lstStyle/>
        <a:p>
          <a:endParaRPr lang="en-US"/>
        </a:p>
      </dgm:t>
    </dgm:pt>
    <dgm:pt modelId="{EB7BDB99-45BE-40F7-8BFF-DFFF0AA4EB2D}" type="sibTrans" cxnId="{4872A274-59CF-4EAB-9C2A-9DE45D4B7CAD}">
      <dgm:prSet/>
      <dgm:spPr/>
      <dgm:t>
        <a:bodyPr/>
        <a:lstStyle/>
        <a:p>
          <a:endParaRPr lang="en-US"/>
        </a:p>
      </dgm:t>
    </dgm:pt>
    <dgm:pt modelId="{7C782C66-D990-4334-925E-77F619A7D6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Collaborate effectively as part of a security team and clearly communicate essential tasks, findings, and recommendations in a constrained environment </a:t>
          </a:r>
          <a:endParaRPr lang="en-US" dirty="0"/>
        </a:p>
      </dgm:t>
    </dgm:pt>
    <dgm:pt modelId="{73A3DA6D-1CD2-4EFB-8246-CB1098AC6BE6}" type="parTrans" cxnId="{29B0308C-B87C-4D8F-B1BC-6EEF5B8F6CBA}">
      <dgm:prSet/>
      <dgm:spPr/>
      <dgm:t>
        <a:bodyPr/>
        <a:lstStyle/>
        <a:p>
          <a:endParaRPr lang="en-US"/>
        </a:p>
      </dgm:t>
    </dgm:pt>
    <dgm:pt modelId="{6E9D6423-3672-4265-B413-902FA40D57FE}" type="sibTrans" cxnId="{29B0308C-B87C-4D8F-B1BC-6EEF5B8F6CBA}">
      <dgm:prSet/>
      <dgm:spPr/>
      <dgm:t>
        <a:bodyPr/>
        <a:lstStyle/>
        <a:p>
          <a:endParaRPr lang="en-US"/>
        </a:p>
      </dgm:t>
    </dgm:pt>
    <dgm:pt modelId="{B19BD54E-FDC5-4CA6-AF95-F27AC4B91D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Use standard tools and custom scripts to perform basic security automation tasks such as user creation, modification &amp; auditing of configurations, and general threat hunting. </a:t>
          </a:r>
          <a:endParaRPr lang="en-US" dirty="0"/>
        </a:p>
      </dgm:t>
    </dgm:pt>
    <dgm:pt modelId="{EE7A0152-DECC-4A30-96B6-058F692856C4}" type="parTrans" cxnId="{54E5A8A6-51EB-4EC7-9A3F-514E0263F110}">
      <dgm:prSet/>
      <dgm:spPr/>
      <dgm:t>
        <a:bodyPr/>
        <a:lstStyle/>
        <a:p>
          <a:endParaRPr lang="en-US"/>
        </a:p>
      </dgm:t>
    </dgm:pt>
    <dgm:pt modelId="{DCCB45CA-29F0-4376-9FEB-E3D91FEA2307}" type="sibTrans" cxnId="{54E5A8A6-51EB-4EC7-9A3F-514E0263F110}">
      <dgm:prSet/>
      <dgm:spPr/>
      <dgm:t>
        <a:bodyPr/>
        <a:lstStyle/>
        <a:p>
          <a:endParaRPr lang="en-US"/>
        </a:p>
      </dgm:t>
    </dgm:pt>
    <dgm:pt modelId="{393DD695-2F68-482F-B470-39A5BDA9C84E}" type="pres">
      <dgm:prSet presAssocID="{7DC786EC-7A81-4409-80A2-D9E06037EED5}" presName="root" presStyleCnt="0">
        <dgm:presLayoutVars>
          <dgm:dir/>
          <dgm:resizeHandles val="exact"/>
        </dgm:presLayoutVars>
      </dgm:prSet>
      <dgm:spPr/>
    </dgm:pt>
    <dgm:pt modelId="{FCFEA0B2-6AE8-4D5C-82AB-8A2D2FB9C10E}" type="pres">
      <dgm:prSet presAssocID="{42820C40-CCD1-4C63-9CEB-290A2AD69E12}" presName="compNode" presStyleCnt="0"/>
      <dgm:spPr/>
    </dgm:pt>
    <dgm:pt modelId="{0396C72D-3C3B-49EB-AC39-F178683BC138}" type="pres">
      <dgm:prSet presAssocID="{42820C40-CCD1-4C63-9CEB-290A2AD69E12}" presName="bgRect" presStyleLbl="bgShp" presStyleIdx="0" presStyleCnt="4" custScaleY="115176"/>
      <dgm:spPr/>
    </dgm:pt>
    <dgm:pt modelId="{0275D2CD-14DD-40E4-B36F-0230FD3EACAF}" type="pres">
      <dgm:prSet presAssocID="{42820C40-CCD1-4C63-9CEB-290A2AD69E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E3F4834-E281-4488-B3C3-07D729B455AB}" type="pres">
      <dgm:prSet presAssocID="{42820C40-CCD1-4C63-9CEB-290A2AD69E12}" presName="spaceRect" presStyleCnt="0"/>
      <dgm:spPr/>
    </dgm:pt>
    <dgm:pt modelId="{0EDD3ECF-8747-4D6F-B834-7DEA566AC35E}" type="pres">
      <dgm:prSet presAssocID="{42820C40-CCD1-4C63-9CEB-290A2AD69E12}" presName="parTx" presStyleLbl="revTx" presStyleIdx="0" presStyleCnt="4">
        <dgm:presLayoutVars>
          <dgm:chMax val="0"/>
          <dgm:chPref val="0"/>
        </dgm:presLayoutVars>
      </dgm:prSet>
      <dgm:spPr/>
    </dgm:pt>
    <dgm:pt modelId="{C9B041B9-7354-45A6-B51B-41EA33986D5B}" type="pres">
      <dgm:prSet presAssocID="{9FEF541B-DDDB-4372-9E1F-553B624F249C}" presName="sibTrans" presStyleCnt="0"/>
      <dgm:spPr/>
    </dgm:pt>
    <dgm:pt modelId="{62E0171A-C89E-4945-A548-D66B881D9A6A}" type="pres">
      <dgm:prSet presAssocID="{BE631E4C-6950-4A9C-9997-1DD554AD1726}" presName="compNode" presStyleCnt="0"/>
      <dgm:spPr/>
    </dgm:pt>
    <dgm:pt modelId="{9BC6AD80-969D-410A-9C2A-D524E60F3A1B}" type="pres">
      <dgm:prSet presAssocID="{BE631E4C-6950-4A9C-9997-1DD554AD1726}" presName="bgRect" presStyleLbl="bgShp" presStyleIdx="1" presStyleCnt="4"/>
      <dgm:spPr/>
    </dgm:pt>
    <dgm:pt modelId="{E5923E0B-4B07-4D87-9AD5-4A2AA261CD23}" type="pres">
      <dgm:prSet presAssocID="{BE631E4C-6950-4A9C-9997-1DD554AD17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407498C-0284-44FA-8B9B-44C0A2E61D4E}" type="pres">
      <dgm:prSet presAssocID="{BE631E4C-6950-4A9C-9997-1DD554AD1726}" presName="spaceRect" presStyleCnt="0"/>
      <dgm:spPr/>
    </dgm:pt>
    <dgm:pt modelId="{42FA9D6A-C562-406E-93BF-17BA348CDFB3}" type="pres">
      <dgm:prSet presAssocID="{BE631E4C-6950-4A9C-9997-1DD554AD1726}" presName="parTx" presStyleLbl="revTx" presStyleIdx="1" presStyleCnt="4">
        <dgm:presLayoutVars>
          <dgm:chMax val="0"/>
          <dgm:chPref val="0"/>
        </dgm:presLayoutVars>
      </dgm:prSet>
      <dgm:spPr/>
    </dgm:pt>
    <dgm:pt modelId="{E1743E5A-A477-408F-B46D-826C4906C9E9}" type="pres">
      <dgm:prSet presAssocID="{EB7BDB99-45BE-40F7-8BFF-DFFF0AA4EB2D}" presName="sibTrans" presStyleCnt="0"/>
      <dgm:spPr/>
    </dgm:pt>
    <dgm:pt modelId="{9BBB2570-C672-4F7F-80DB-D0EB4BB565F6}" type="pres">
      <dgm:prSet presAssocID="{7C782C66-D990-4334-925E-77F619A7D652}" presName="compNode" presStyleCnt="0"/>
      <dgm:spPr/>
    </dgm:pt>
    <dgm:pt modelId="{639C72B1-2DB5-4D3C-AB51-78330D8C94FB}" type="pres">
      <dgm:prSet presAssocID="{7C782C66-D990-4334-925E-77F619A7D652}" presName="bgRect" presStyleLbl="bgShp" presStyleIdx="2" presStyleCnt="4"/>
      <dgm:spPr/>
    </dgm:pt>
    <dgm:pt modelId="{E5854244-89EB-4EB2-BB24-DE426F79AF1B}" type="pres">
      <dgm:prSet presAssocID="{7C782C66-D990-4334-925E-77F619A7D6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8819D83-9BEC-428C-BC3C-701375485819}" type="pres">
      <dgm:prSet presAssocID="{7C782C66-D990-4334-925E-77F619A7D652}" presName="spaceRect" presStyleCnt="0"/>
      <dgm:spPr/>
    </dgm:pt>
    <dgm:pt modelId="{2E1B41DB-614A-41B1-A277-DEAED07AA096}" type="pres">
      <dgm:prSet presAssocID="{7C782C66-D990-4334-925E-77F619A7D652}" presName="parTx" presStyleLbl="revTx" presStyleIdx="2" presStyleCnt="4">
        <dgm:presLayoutVars>
          <dgm:chMax val="0"/>
          <dgm:chPref val="0"/>
        </dgm:presLayoutVars>
      </dgm:prSet>
      <dgm:spPr/>
    </dgm:pt>
    <dgm:pt modelId="{275E1756-8678-485A-85DB-BE4D98825214}" type="pres">
      <dgm:prSet presAssocID="{6E9D6423-3672-4265-B413-902FA40D57FE}" presName="sibTrans" presStyleCnt="0"/>
      <dgm:spPr/>
    </dgm:pt>
    <dgm:pt modelId="{FF682993-C2EC-4C54-9211-DA4478E2F4C4}" type="pres">
      <dgm:prSet presAssocID="{B19BD54E-FDC5-4CA6-AF95-F27AC4B91DC0}" presName="compNode" presStyleCnt="0"/>
      <dgm:spPr/>
    </dgm:pt>
    <dgm:pt modelId="{E230C06C-3D0E-4588-9286-BB6F602A9A3D}" type="pres">
      <dgm:prSet presAssocID="{B19BD54E-FDC5-4CA6-AF95-F27AC4B91DC0}" presName="bgRect" presStyleLbl="bgShp" presStyleIdx="3" presStyleCnt="4"/>
      <dgm:spPr/>
    </dgm:pt>
    <dgm:pt modelId="{0ECE7879-4D5D-4FCC-8F44-2FC5DFB40687}" type="pres">
      <dgm:prSet presAssocID="{B19BD54E-FDC5-4CA6-AF95-F27AC4B91D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8A0953F-BB5E-44A7-B161-F3705F9D8839}" type="pres">
      <dgm:prSet presAssocID="{B19BD54E-FDC5-4CA6-AF95-F27AC4B91DC0}" presName="spaceRect" presStyleCnt="0"/>
      <dgm:spPr/>
    </dgm:pt>
    <dgm:pt modelId="{A3FA722D-6416-4A09-B0AF-ED47101082B1}" type="pres">
      <dgm:prSet presAssocID="{B19BD54E-FDC5-4CA6-AF95-F27AC4B91DC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6B5ED4D-1A63-4D07-8B8E-8F8C89998131}" type="presOf" srcId="{BE631E4C-6950-4A9C-9997-1DD554AD1726}" destId="{42FA9D6A-C562-406E-93BF-17BA348CDFB3}" srcOrd="0" destOrd="0" presId="urn:microsoft.com/office/officeart/2018/2/layout/IconVerticalSolidList"/>
    <dgm:cxn modelId="{4872A274-59CF-4EAB-9C2A-9DE45D4B7CAD}" srcId="{7DC786EC-7A81-4409-80A2-D9E06037EED5}" destId="{BE631E4C-6950-4A9C-9997-1DD554AD1726}" srcOrd="1" destOrd="0" parTransId="{358917D0-5E00-4EC4-878E-6D7B5DD8E0EE}" sibTransId="{EB7BDB99-45BE-40F7-8BFF-DFFF0AA4EB2D}"/>
    <dgm:cxn modelId="{29B0308C-B87C-4D8F-B1BC-6EEF5B8F6CBA}" srcId="{7DC786EC-7A81-4409-80A2-D9E06037EED5}" destId="{7C782C66-D990-4334-925E-77F619A7D652}" srcOrd="2" destOrd="0" parTransId="{73A3DA6D-1CD2-4EFB-8246-CB1098AC6BE6}" sibTransId="{6E9D6423-3672-4265-B413-902FA40D57FE}"/>
    <dgm:cxn modelId="{AEC4CA94-8109-4ABF-90C2-842FD6C518D5}" type="presOf" srcId="{B19BD54E-FDC5-4CA6-AF95-F27AC4B91DC0}" destId="{A3FA722D-6416-4A09-B0AF-ED47101082B1}" srcOrd="0" destOrd="0" presId="urn:microsoft.com/office/officeart/2018/2/layout/IconVerticalSolidList"/>
    <dgm:cxn modelId="{54E5A8A6-51EB-4EC7-9A3F-514E0263F110}" srcId="{7DC786EC-7A81-4409-80A2-D9E06037EED5}" destId="{B19BD54E-FDC5-4CA6-AF95-F27AC4B91DC0}" srcOrd="3" destOrd="0" parTransId="{EE7A0152-DECC-4A30-96B6-058F692856C4}" sibTransId="{DCCB45CA-29F0-4376-9FEB-E3D91FEA2307}"/>
    <dgm:cxn modelId="{FA9537B9-46FF-4875-991B-F8805F07094D}" type="presOf" srcId="{7DC786EC-7A81-4409-80A2-D9E06037EED5}" destId="{393DD695-2F68-482F-B470-39A5BDA9C84E}" srcOrd="0" destOrd="0" presId="urn:microsoft.com/office/officeart/2018/2/layout/IconVerticalSolidList"/>
    <dgm:cxn modelId="{3CE5E6C3-0EFF-4414-9A8D-4B1193F5A7E9}" srcId="{7DC786EC-7A81-4409-80A2-D9E06037EED5}" destId="{42820C40-CCD1-4C63-9CEB-290A2AD69E12}" srcOrd="0" destOrd="0" parTransId="{B5DFAFC7-3CA1-4452-B216-4CAB55D5B5D4}" sibTransId="{9FEF541B-DDDB-4372-9E1F-553B624F249C}"/>
    <dgm:cxn modelId="{B51F11DB-FD1E-4DBD-86C8-52FEEF26256E}" type="presOf" srcId="{42820C40-CCD1-4C63-9CEB-290A2AD69E12}" destId="{0EDD3ECF-8747-4D6F-B834-7DEA566AC35E}" srcOrd="0" destOrd="0" presId="urn:microsoft.com/office/officeart/2018/2/layout/IconVerticalSolidList"/>
    <dgm:cxn modelId="{AA4C0DF1-C9F4-4AA3-85A5-B7E2E0DD463A}" type="presOf" srcId="{7C782C66-D990-4334-925E-77F619A7D652}" destId="{2E1B41DB-614A-41B1-A277-DEAED07AA096}" srcOrd="0" destOrd="0" presId="urn:microsoft.com/office/officeart/2018/2/layout/IconVerticalSolidList"/>
    <dgm:cxn modelId="{11875937-B6D9-4027-B29D-E8769267AEB2}" type="presParOf" srcId="{393DD695-2F68-482F-B470-39A5BDA9C84E}" destId="{FCFEA0B2-6AE8-4D5C-82AB-8A2D2FB9C10E}" srcOrd="0" destOrd="0" presId="urn:microsoft.com/office/officeart/2018/2/layout/IconVerticalSolidList"/>
    <dgm:cxn modelId="{0F4F4EC9-8CAE-4665-B9A6-16EB89B14483}" type="presParOf" srcId="{FCFEA0B2-6AE8-4D5C-82AB-8A2D2FB9C10E}" destId="{0396C72D-3C3B-49EB-AC39-F178683BC138}" srcOrd="0" destOrd="0" presId="urn:microsoft.com/office/officeart/2018/2/layout/IconVerticalSolidList"/>
    <dgm:cxn modelId="{39AB680D-F7EB-422D-BF40-622A931A9E5D}" type="presParOf" srcId="{FCFEA0B2-6AE8-4D5C-82AB-8A2D2FB9C10E}" destId="{0275D2CD-14DD-40E4-B36F-0230FD3EACAF}" srcOrd="1" destOrd="0" presId="urn:microsoft.com/office/officeart/2018/2/layout/IconVerticalSolidList"/>
    <dgm:cxn modelId="{17762BAF-2927-4956-ABD6-0D004062CAB2}" type="presParOf" srcId="{FCFEA0B2-6AE8-4D5C-82AB-8A2D2FB9C10E}" destId="{2E3F4834-E281-4488-B3C3-07D729B455AB}" srcOrd="2" destOrd="0" presId="urn:microsoft.com/office/officeart/2018/2/layout/IconVerticalSolidList"/>
    <dgm:cxn modelId="{6CC1019A-4B3C-42D9-BF7F-4688F33E905A}" type="presParOf" srcId="{FCFEA0B2-6AE8-4D5C-82AB-8A2D2FB9C10E}" destId="{0EDD3ECF-8747-4D6F-B834-7DEA566AC35E}" srcOrd="3" destOrd="0" presId="urn:microsoft.com/office/officeart/2018/2/layout/IconVerticalSolidList"/>
    <dgm:cxn modelId="{C80C387C-7A70-4F7E-8FAE-E270691B6AF5}" type="presParOf" srcId="{393DD695-2F68-482F-B470-39A5BDA9C84E}" destId="{C9B041B9-7354-45A6-B51B-41EA33986D5B}" srcOrd="1" destOrd="0" presId="urn:microsoft.com/office/officeart/2018/2/layout/IconVerticalSolidList"/>
    <dgm:cxn modelId="{EFA763C3-DABF-4BA3-8269-361ECD881785}" type="presParOf" srcId="{393DD695-2F68-482F-B470-39A5BDA9C84E}" destId="{62E0171A-C89E-4945-A548-D66B881D9A6A}" srcOrd="2" destOrd="0" presId="urn:microsoft.com/office/officeart/2018/2/layout/IconVerticalSolidList"/>
    <dgm:cxn modelId="{DC05412A-86B9-4A00-8DDE-B5CE8C908F7D}" type="presParOf" srcId="{62E0171A-C89E-4945-A548-D66B881D9A6A}" destId="{9BC6AD80-969D-410A-9C2A-D524E60F3A1B}" srcOrd="0" destOrd="0" presId="urn:microsoft.com/office/officeart/2018/2/layout/IconVerticalSolidList"/>
    <dgm:cxn modelId="{0311B518-28D9-4AC5-86D1-70BF4B92FF30}" type="presParOf" srcId="{62E0171A-C89E-4945-A548-D66B881D9A6A}" destId="{E5923E0B-4B07-4D87-9AD5-4A2AA261CD23}" srcOrd="1" destOrd="0" presId="urn:microsoft.com/office/officeart/2018/2/layout/IconVerticalSolidList"/>
    <dgm:cxn modelId="{2E68398C-1EBA-45C8-A438-871C4B9B99A9}" type="presParOf" srcId="{62E0171A-C89E-4945-A548-D66B881D9A6A}" destId="{5407498C-0284-44FA-8B9B-44C0A2E61D4E}" srcOrd="2" destOrd="0" presId="urn:microsoft.com/office/officeart/2018/2/layout/IconVerticalSolidList"/>
    <dgm:cxn modelId="{BC52795D-F993-4EE2-9378-52486FE41D41}" type="presParOf" srcId="{62E0171A-C89E-4945-A548-D66B881D9A6A}" destId="{42FA9D6A-C562-406E-93BF-17BA348CDFB3}" srcOrd="3" destOrd="0" presId="urn:microsoft.com/office/officeart/2018/2/layout/IconVerticalSolidList"/>
    <dgm:cxn modelId="{C54097A2-E6B8-4D1D-B3D8-D7C05BE1A5D6}" type="presParOf" srcId="{393DD695-2F68-482F-B470-39A5BDA9C84E}" destId="{E1743E5A-A477-408F-B46D-826C4906C9E9}" srcOrd="3" destOrd="0" presId="urn:microsoft.com/office/officeart/2018/2/layout/IconVerticalSolidList"/>
    <dgm:cxn modelId="{707BF2D6-7B77-400A-B267-F028D97294E5}" type="presParOf" srcId="{393DD695-2F68-482F-B470-39A5BDA9C84E}" destId="{9BBB2570-C672-4F7F-80DB-D0EB4BB565F6}" srcOrd="4" destOrd="0" presId="urn:microsoft.com/office/officeart/2018/2/layout/IconVerticalSolidList"/>
    <dgm:cxn modelId="{1BBB745E-D141-4AAE-BC4E-13FE27D11823}" type="presParOf" srcId="{9BBB2570-C672-4F7F-80DB-D0EB4BB565F6}" destId="{639C72B1-2DB5-4D3C-AB51-78330D8C94FB}" srcOrd="0" destOrd="0" presId="urn:microsoft.com/office/officeart/2018/2/layout/IconVerticalSolidList"/>
    <dgm:cxn modelId="{7A81C4C9-EF83-483D-816D-2E107F7B9BD8}" type="presParOf" srcId="{9BBB2570-C672-4F7F-80DB-D0EB4BB565F6}" destId="{E5854244-89EB-4EB2-BB24-DE426F79AF1B}" srcOrd="1" destOrd="0" presId="urn:microsoft.com/office/officeart/2018/2/layout/IconVerticalSolidList"/>
    <dgm:cxn modelId="{A6887E27-4200-4586-9407-19ACABA9540C}" type="presParOf" srcId="{9BBB2570-C672-4F7F-80DB-D0EB4BB565F6}" destId="{88819D83-9BEC-428C-BC3C-701375485819}" srcOrd="2" destOrd="0" presId="urn:microsoft.com/office/officeart/2018/2/layout/IconVerticalSolidList"/>
    <dgm:cxn modelId="{9D5D036D-E2AD-41C4-A525-6B61541CC5C4}" type="presParOf" srcId="{9BBB2570-C672-4F7F-80DB-D0EB4BB565F6}" destId="{2E1B41DB-614A-41B1-A277-DEAED07AA096}" srcOrd="3" destOrd="0" presId="urn:microsoft.com/office/officeart/2018/2/layout/IconVerticalSolidList"/>
    <dgm:cxn modelId="{1026044B-8780-41CE-8FED-2263688BE653}" type="presParOf" srcId="{393DD695-2F68-482F-B470-39A5BDA9C84E}" destId="{275E1756-8678-485A-85DB-BE4D98825214}" srcOrd="5" destOrd="0" presId="urn:microsoft.com/office/officeart/2018/2/layout/IconVerticalSolidList"/>
    <dgm:cxn modelId="{2E22B69A-E92C-41A6-B356-03ACC14E4379}" type="presParOf" srcId="{393DD695-2F68-482F-B470-39A5BDA9C84E}" destId="{FF682993-C2EC-4C54-9211-DA4478E2F4C4}" srcOrd="6" destOrd="0" presId="urn:microsoft.com/office/officeart/2018/2/layout/IconVerticalSolidList"/>
    <dgm:cxn modelId="{FE9B25E3-3173-477B-B665-9EC0FB6E8441}" type="presParOf" srcId="{FF682993-C2EC-4C54-9211-DA4478E2F4C4}" destId="{E230C06C-3D0E-4588-9286-BB6F602A9A3D}" srcOrd="0" destOrd="0" presId="urn:microsoft.com/office/officeart/2018/2/layout/IconVerticalSolidList"/>
    <dgm:cxn modelId="{1B512AA7-3548-479B-920E-C9831FF36136}" type="presParOf" srcId="{FF682993-C2EC-4C54-9211-DA4478E2F4C4}" destId="{0ECE7879-4D5D-4FCC-8F44-2FC5DFB40687}" srcOrd="1" destOrd="0" presId="urn:microsoft.com/office/officeart/2018/2/layout/IconVerticalSolidList"/>
    <dgm:cxn modelId="{B1F5A063-FCFF-4E19-A3FB-11D141F58650}" type="presParOf" srcId="{FF682993-C2EC-4C54-9211-DA4478E2F4C4}" destId="{48A0953F-BB5E-44A7-B161-F3705F9D8839}" srcOrd="2" destOrd="0" presId="urn:microsoft.com/office/officeart/2018/2/layout/IconVerticalSolidList"/>
    <dgm:cxn modelId="{28F2A21D-36C3-41A0-AD74-96E168D1C331}" type="presParOf" srcId="{FF682993-C2EC-4C54-9211-DA4478E2F4C4}" destId="{A3FA722D-6416-4A09-B0AF-ED47101082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428613-AA2C-4C83-8A54-D1DFDE1BBB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C18A58-9297-4E20-882A-BAB82DB0F921}">
      <dgm:prSet/>
      <dgm:spPr/>
      <dgm:t>
        <a:bodyPr/>
        <a:lstStyle/>
        <a:p>
          <a:r>
            <a:rPr lang="en-US" b="0" i="0" dirty="0"/>
            <a:t>7 x Fortnightly Reflections - 7%</a:t>
          </a:r>
          <a:endParaRPr lang="en-US" dirty="0"/>
        </a:p>
      </dgm:t>
    </dgm:pt>
    <dgm:pt modelId="{5C61DF5A-4453-4A9D-9F8A-A5F80DFF59DD}" type="parTrans" cxnId="{729F4619-FB8B-41A1-A371-71E8CCAB6F0C}">
      <dgm:prSet/>
      <dgm:spPr/>
      <dgm:t>
        <a:bodyPr/>
        <a:lstStyle/>
        <a:p>
          <a:endParaRPr lang="en-US"/>
        </a:p>
      </dgm:t>
    </dgm:pt>
    <dgm:pt modelId="{458DEC50-45CD-446F-A507-1D40DD39F64F}" type="sibTrans" cxnId="{729F4619-FB8B-41A1-A371-71E8CCAB6F0C}">
      <dgm:prSet/>
      <dgm:spPr/>
      <dgm:t>
        <a:bodyPr/>
        <a:lstStyle/>
        <a:p>
          <a:endParaRPr lang="en-US"/>
        </a:p>
      </dgm:t>
    </dgm:pt>
    <dgm:pt modelId="{0389AE82-10A7-4E41-92FA-09A710058B8A}">
      <dgm:prSet/>
      <dgm:spPr/>
      <dgm:t>
        <a:bodyPr/>
        <a:lstStyle/>
        <a:p>
          <a:r>
            <a:rPr lang="en-US" dirty="0"/>
            <a:t>6 x </a:t>
          </a:r>
          <a:r>
            <a:rPr lang="en-US" b="0" i="0" dirty="0"/>
            <a:t>Memes - 3%</a:t>
          </a:r>
          <a:endParaRPr lang="en-US" dirty="0"/>
        </a:p>
      </dgm:t>
    </dgm:pt>
    <dgm:pt modelId="{3034B798-60C7-432F-A91B-56328A3175B3}" type="parTrans" cxnId="{03F8EC0D-49E5-4998-B27D-78C228C22E83}">
      <dgm:prSet/>
      <dgm:spPr/>
      <dgm:t>
        <a:bodyPr/>
        <a:lstStyle/>
        <a:p>
          <a:endParaRPr lang="en-US"/>
        </a:p>
      </dgm:t>
    </dgm:pt>
    <dgm:pt modelId="{29E2CC8C-5E48-450F-A6D3-F218DAF310EE}" type="sibTrans" cxnId="{03F8EC0D-49E5-4998-B27D-78C228C22E83}">
      <dgm:prSet/>
      <dgm:spPr/>
      <dgm:t>
        <a:bodyPr/>
        <a:lstStyle/>
        <a:p>
          <a:endParaRPr lang="en-US"/>
        </a:p>
      </dgm:t>
    </dgm:pt>
    <dgm:pt modelId="{CCD11B1E-F297-484E-9478-C744CAF3698F}">
      <dgm:prSet/>
      <dgm:spPr/>
      <dgm:t>
        <a:bodyPr/>
        <a:lstStyle/>
        <a:p>
          <a:r>
            <a:rPr lang="en-US" dirty="0"/>
            <a:t>10 x </a:t>
          </a:r>
          <a:r>
            <a:rPr lang="en-US" b="0" i="0" dirty="0"/>
            <a:t>Homework Assignment- 20%</a:t>
          </a:r>
          <a:endParaRPr lang="en-US" dirty="0"/>
        </a:p>
      </dgm:t>
    </dgm:pt>
    <dgm:pt modelId="{2339C811-4FF0-422D-8A37-936B0C983B3A}" type="parTrans" cxnId="{4A151837-90CC-4B41-9BAF-1DB07D932B93}">
      <dgm:prSet/>
      <dgm:spPr/>
      <dgm:t>
        <a:bodyPr/>
        <a:lstStyle/>
        <a:p>
          <a:endParaRPr lang="en-US"/>
        </a:p>
      </dgm:t>
    </dgm:pt>
    <dgm:pt modelId="{CF3DAC43-F778-4DF4-89C5-7A9623217BDE}" type="sibTrans" cxnId="{4A151837-90CC-4B41-9BAF-1DB07D932B93}">
      <dgm:prSet/>
      <dgm:spPr/>
      <dgm:t>
        <a:bodyPr/>
        <a:lstStyle/>
        <a:p>
          <a:endParaRPr lang="en-US"/>
        </a:p>
      </dgm:t>
    </dgm:pt>
    <dgm:pt modelId="{AE80575A-653F-4324-A3C0-5A108AAE5449}">
      <dgm:prSet/>
      <dgm:spPr/>
      <dgm:t>
        <a:bodyPr/>
        <a:lstStyle/>
        <a:p>
          <a:r>
            <a:rPr lang="en-US" dirty="0"/>
            <a:t>10 x </a:t>
          </a:r>
          <a:r>
            <a:rPr lang="en-US" b="0" i="0" dirty="0"/>
            <a:t>Individual Labs - 40%</a:t>
          </a:r>
          <a:endParaRPr lang="en-US" dirty="0"/>
        </a:p>
      </dgm:t>
    </dgm:pt>
    <dgm:pt modelId="{3E901A72-3F3C-4C06-87DA-AF6AD90BB865}" type="parTrans" cxnId="{6082B923-60DE-4293-BBEB-464337C437F2}">
      <dgm:prSet/>
      <dgm:spPr/>
      <dgm:t>
        <a:bodyPr/>
        <a:lstStyle/>
        <a:p>
          <a:endParaRPr lang="en-US"/>
        </a:p>
      </dgm:t>
    </dgm:pt>
    <dgm:pt modelId="{1A30E947-3094-40C4-9496-C7E65AD47184}" type="sibTrans" cxnId="{6082B923-60DE-4293-BBEB-464337C437F2}">
      <dgm:prSet/>
      <dgm:spPr/>
      <dgm:t>
        <a:bodyPr/>
        <a:lstStyle/>
        <a:p>
          <a:endParaRPr lang="en-US"/>
        </a:p>
      </dgm:t>
    </dgm:pt>
    <dgm:pt modelId="{17C0117C-E745-43F2-94B5-ECF4BACDD104}">
      <dgm:prSet/>
      <dgm:spPr/>
      <dgm:t>
        <a:bodyPr/>
        <a:lstStyle/>
        <a:p>
          <a:r>
            <a:rPr lang="en-US" dirty="0"/>
            <a:t>2 x Team Labs - 10% - These will be on a Saturday</a:t>
          </a:r>
        </a:p>
      </dgm:t>
    </dgm:pt>
    <dgm:pt modelId="{172052E5-1CE8-4AC9-AD10-C158B1CE8AC4}" type="parTrans" cxnId="{52FA27EC-7A5D-4E3E-8BF3-12FAD66F3851}">
      <dgm:prSet/>
      <dgm:spPr/>
      <dgm:t>
        <a:bodyPr/>
        <a:lstStyle/>
        <a:p>
          <a:endParaRPr lang="en-US"/>
        </a:p>
      </dgm:t>
    </dgm:pt>
    <dgm:pt modelId="{2F1AE288-BA8A-4FE0-BA4B-177E8398D8F7}" type="sibTrans" cxnId="{52FA27EC-7A5D-4E3E-8BF3-12FAD66F3851}">
      <dgm:prSet/>
      <dgm:spPr/>
      <dgm:t>
        <a:bodyPr/>
        <a:lstStyle/>
        <a:p>
          <a:endParaRPr lang="en-US"/>
        </a:p>
      </dgm:t>
    </dgm:pt>
    <dgm:pt modelId="{9C3B91EF-879F-45C7-83F4-A18141A40843}">
      <dgm:prSet/>
      <dgm:spPr/>
      <dgm:t>
        <a:bodyPr/>
        <a:lstStyle/>
        <a:p>
          <a:r>
            <a:rPr lang="en-US" dirty="0"/>
            <a:t>3 x Exams (2 Midterms, 1 Final) - 20%</a:t>
          </a:r>
        </a:p>
      </dgm:t>
    </dgm:pt>
    <dgm:pt modelId="{99E603C4-81C8-4FB9-990D-11D8984FAAFA}" type="parTrans" cxnId="{858BD076-CFFA-4F1F-A2C1-BD80E73D6E15}">
      <dgm:prSet/>
      <dgm:spPr/>
      <dgm:t>
        <a:bodyPr/>
        <a:lstStyle/>
        <a:p>
          <a:endParaRPr lang="en-US"/>
        </a:p>
      </dgm:t>
    </dgm:pt>
    <dgm:pt modelId="{F5D942FC-AD41-4D4F-B994-07D418DE322A}" type="sibTrans" cxnId="{858BD076-CFFA-4F1F-A2C1-BD80E73D6E15}">
      <dgm:prSet/>
      <dgm:spPr/>
      <dgm:t>
        <a:bodyPr/>
        <a:lstStyle/>
        <a:p>
          <a:endParaRPr lang="en-US"/>
        </a:p>
      </dgm:t>
    </dgm:pt>
    <dgm:pt modelId="{658C63FD-87D8-7B40-842F-485E2EB43BE0}" type="pres">
      <dgm:prSet presAssocID="{63428613-AA2C-4C83-8A54-D1DFDE1BBB9D}" presName="linear" presStyleCnt="0">
        <dgm:presLayoutVars>
          <dgm:animLvl val="lvl"/>
          <dgm:resizeHandles val="exact"/>
        </dgm:presLayoutVars>
      </dgm:prSet>
      <dgm:spPr/>
    </dgm:pt>
    <dgm:pt modelId="{5EFD8FA2-58D4-1443-A585-CF451592292E}" type="pres">
      <dgm:prSet presAssocID="{5EC18A58-9297-4E20-882A-BAB82DB0F92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4E60800-E616-9E44-923A-ACDC443B1757}" type="pres">
      <dgm:prSet presAssocID="{458DEC50-45CD-446F-A507-1D40DD39F64F}" presName="spacer" presStyleCnt="0"/>
      <dgm:spPr/>
    </dgm:pt>
    <dgm:pt modelId="{61753F5E-1CA5-8248-BA8A-897972A58BB1}" type="pres">
      <dgm:prSet presAssocID="{0389AE82-10A7-4E41-92FA-09A710058B8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1A91BB5-C89B-5649-9B1D-71ABC7AD4F00}" type="pres">
      <dgm:prSet presAssocID="{29E2CC8C-5E48-450F-A6D3-F218DAF310EE}" presName="spacer" presStyleCnt="0"/>
      <dgm:spPr/>
    </dgm:pt>
    <dgm:pt modelId="{39D0165F-8C2E-4943-92EE-CE8EDC5A2667}" type="pres">
      <dgm:prSet presAssocID="{CCD11B1E-F297-484E-9478-C744CAF3698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5EADC04-44A6-4C47-BDC8-B83C75DA197B}" type="pres">
      <dgm:prSet presAssocID="{CF3DAC43-F778-4DF4-89C5-7A9623217BDE}" presName="spacer" presStyleCnt="0"/>
      <dgm:spPr/>
    </dgm:pt>
    <dgm:pt modelId="{7F6F25F8-5A4C-0E46-A74F-3C4A5F006B08}" type="pres">
      <dgm:prSet presAssocID="{AE80575A-653F-4324-A3C0-5A108AAE544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4B0A2E8-EF0A-314B-A773-C2532864B833}" type="pres">
      <dgm:prSet presAssocID="{1A30E947-3094-40C4-9496-C7E65AD47184}" presName="spacer" presStyleCnt="0"/>
      <dgm:spPr/>
    </dgm:pt>
    <dgm:pt modelId="{7AD5B204-B438-C24A-B3EA-602DC1ACCA6A}" type="pres">
      <dgm:prSet presAssocID="{17C0117C-E745-43F2-94B5-ECF4BACDD10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75FBB14-A431-B54B-81DB-974EC22203F8}" type="pres">
      <dgm:prSet presAssocID="{2F1AE288-BA8A-4FE0-BA4B-177E8398D8F7}" presName="spacer" presStyleCnt="0"/>
      <dgm:spPr/>
    </dgm:pt>
    <dgm:pt modelId="{3CA86CA9-A622-D34B-A8AE-3FB9A64C428C}" type="pres">
      <dgm:prSet presAssocID="{9C3B91EF-879F-45C7-83F4-A18141A4084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3F8EC0D-49E5-4998-B27D-78C228C22E83}" srcId="{63428613-AA2C-4C83-8A54-D1DFDE1BBB9D}" destId="{0389AE82-10A7-4E41-92FA-09A710058B8A}" srcOrd="1" destOrd="0" parTransId="{3034B798-60C7-432F-A91B-56328A3175B3}" sibTransId="{29E2CC8C-5E48-450F-A6D3-F218DAF310EE}"/>
    <dgm:cxn modelId="{729F4619-FB8B-41A1-A371-71E8CCAB6F0C}" srcId="{63428613-AA2C-4C83-8A54-D1DFDE1BBB9D}" destId="{5EC18A58-9297-4E20-882A-BAB82DB0F921}" srcOrd="0" destOrd="0" parTransId="{5C61DF5A-4453-4A9D-9F8A-A5F80DFF59DD}" sibTransId="{458DEC50-45CD-446F-A507-1D40DD39F64F}"/>
    <dgm:cxn modelId="{5BEDD321-15A2-EE44-AE46-9EE4419EB281}" type="presOf" srcId="{5EC18A58-9297-4E20-882A-BAB82DB0F921}" destId="{5EFD8FA2-58D4-1443-A585-CF451592292E}" srcOrd="0" destOrd="0" presId="urn:microsoft.com/office/officeart/2005/8/layout/vList2"/>
    <dgm:cxn modelId="{6082B923-60DE-4293-BBEB-464337C437F2}" srcId="{63428613-AA2C-4C83-8A54-D1DFDE1BBB9D}" destId="{AE80575A-653F-4324-A3C0-5A108AAE5449}" srcOrd="3" destOrd="0" parTransId="{3E901A72-3F3C-4C06-87DA-AF6AD90BB865}" sibTransId="{1A30E947-3094-40C4-9496-C7E65AD47184}"/>
    <dgm:cxn modelId="{2B1F722C-D080-7B47-BC0E-76CAA9FB3373}" type="presOf" srcId="{17C0117C-E745-43F2-94B5-ECF4BACDD104}" destId="{7AD5B204-B438-C24A-B3EA-602DC1ACCA6A}" srcOrd="0" destOrd="0" presId="urn:microsoft.com/office/officeart/2005/8/layout/vList2"/>
    <dgm:cxn modelId="{4A151837-90CC-4B41-9BAF-1DB07D932B93}" srcId="{63428613-AA2C-4C83-8A54-D1DFDE1BBB9D}" destId="{CCD11B1E-F297-484E-9478-C744CAF3698F}" srcOrd="2" destOrd="0" parTransId="{2339C811-4FF0-422D-8A37-936B0C983B3A}" sibTransId="{CF3DAC43-F778-4DF4-89C5-7A9623217BDE}"/>
    <dgm:cxn modelId="{CD16813D-4501-9444-8E80-131C826A4754}" type="presOf" srcId="{9C3B91EF-879F-45C7-83F4-A18141A40843}" destId="{3CA86CA9-A622-D34B-A8AE-3FB9A64C428C}" srcOrd="0" destOrd="0" presId="urn:microsoft.com/office/officeart/2005/8/layout/vList2"/>
    <dgm:cxn modelId="{858BD076-CFFA-4F1F-A2C1-BD80E73D6E15}" srcId="{63428613-AA2C-4C83-8A54-D1DFDE1BBB9D}" destId="{9C3B91EF-879F-45C7-83F4-A18141A40843}" srcOrd="5" destOrd="0" parTransId="{99E603C4-81C8-4FB9-990D-11D8984FAAFA}" sibTransId="{F5D942FC-AD41-4D4F-B994-07D418DE322A}"/>
    <dgm:cxn modelId="{36527282-DAFF-EF41-A9C9-8C6C36A10967}" type="presOf" srcId="{63428613-AA2C-4C83-8A54-D1DFDE1BBB9D}" destId="{658C63FD-87D8-7B40-842F-485E2EB43BE0}" srcOrd="0" destOrd="0" presId="urn:microsoft.com/office/officeart/2005/8/layout/vList2"/>
    <dgm:cxn modelId="{D9DBA4A7-E8CC-A34E-B4A1-DDA50768F334}" type="presOf" srcId="{AE80575A-653F-4324-A3C0-5A108AAE5449}" destId="{7F6F25F8-5A4C-0E46-A74F-3C4A5F006B08}" srcOrd="0" destOrd="0" presId="urn:microsoft.com/office/officeart/2005/8/layout/vList2"/>
    <dgm:cxn modelId="{63076BCD-1737-C84A-AD1C-903135E1E046}" type="presOf" srcId="{0389AE82-10A7-4E41-92FA-09A710058B8A}" destId="{61753F5E-1CA5-8248-BA8A-897972A58BB1}" srcOrd="0" destOrd="0" presId="urn:microsoft.com/office/officeart/2005/8/layout/vList2"/>
    <dgm:cxn modelId="{52FA27EC-7A5D-4E3E-8BF3-12FAD66F3851}" srcId="{63428613-AA2C-4C83-8A54-D1DFDE1BBB9D}" destId="{17C0117C-E745-43F2-94B5-ECF4BACDD104}" srcOrd="4" destOrd="0" parTransId="{172052E5-1CE8-4AC9-AD10-C158B1CE8AC4}" sibTransId="{2F1AE288-BA8A-4FE0-BA4B-177E8398D8F7}"/>
    <dgm:cxn modelId="{C0BCBAF8-A4F3-8749-864A-55E7D34B4B80}" type="presOf" srcId="{CCD11B1E-F297-484E-9478-C744CAF3698F}" destId="{39D0165F-8C2E-4943-92EE-CE8EDC5A2667}" srcOrd="0" destOrd="0" presId="urn:microsoft.com/office/officeart/2005/8/layout/vList2"/>
    <dgm:cxn modelId="{9522C6D4-F403-D54A-A713-9795EE847E50}" type="presParOf" srcId="{658C63FD-87D8-7B40-842F-485E2EB43BE0}" destId="{5EFD8FA2-58D4-1443-A585-CF451592292E}" srcOrd="0" destOrd="0" presId="urn:microsoft.com/office/officeart/2005/8/layout/vList2"/>
    <dgm:cxn modelId="{0B1D0911-BA63-D046-B504-7F9625AF2476}" type="presParOf" srcId="{658C63FD-87D8-7B40-842F-485E2EB43BE0}" destId="{14E60800-E616-9E44-923A-ACDC443B1757}" srcOrd="1" destOrd="0" presId="urn:microsoft.com/office/officeart/2005/8/layout/vList2"/>
    <dgm:cxn modelId="{30BAB894-1B06-604C-A8F3-2A479C2E529C}" type="presParOf" srcId="{658C63FD-87D8-7B40-842F-485E2EB43BE0}" destId="{61753F5E-1CA5-8248-BA8A-897972A58BB1}" srcOrd="2" destOrd="0" presId="urn:microsoft.com/office/officeart/2005/8/layout/vList2"/>
    <dgm:cxn modelId="{5F37A014-95E7-E54F-9BBC-BB7D61571844}" type="presParOf" srcId="{658C63FD-87D8-7B40-842F-485E2EB43BE0}" destId="{51A91BB5-C89B-5649-9B1D-71ABC7AD4F00}" srcOrd="3" destOrd="0" presId="urn:microsoft.com/office/officeart/2005/8/layout/vList2"/>
    <dgm:cxn modelId="{191F1D69-9B81-9F4F-918A-26B366814595}" type="presParOf" srcId="{658C63FD-87D8-7B40-842F-485E2EB43BE0}" destId="{39D0165F-8C2E-4943-92EE-CE8EDC5A2667}" srcOrd="4" destOrd="0" presId="urn:microsoft.com/office/officeart/2005/8/layout/vList2"/>
    <dgm:cxn modelId="{7F79EB7F-6F68-E14E-AE97-3F3062487DD2}" type="presParOf" srcId="{658C63FD-87D8-7B40-842F-485E2EB43BE0}" destId="{C5EADC04-44A6-4C47-BDC8-B83C75DA197B}" srcOrd="5" destOrd="0" presId="urn:microsoft.com/office/officeart/2005/8/layout/vList2"/>
    <dgm:cxn modelId="{74DFDE0D-33D4-3D42-85DC-0CF1D940F2EF}" type="presParOf" srcId="{658C63FD-87D8-7B40-842F-485E2EB43BE0}" destId="{7F6F25F8-5A4C-0E46-A74F-3C4A5F006B08}" srcOrd="6" destOrd="0" presId="urn:microsoft.com/office/officeart/2005/8/layout/vList2"/>
    <dgm:cxn modelId="{E5A2DEF2-6083-BD4F-8293-C9FBD0D9E362}" type="presParOf" srcId="{658C63FD-87D8-7B40-842F-485E2EB43BE0}" destId="{94B0A2E8-EF0A-314B-A773-C2532864B833}" srcOrd="7" destOrd="0" presId="urn:microsoft.com/office/officeart/2005/8/layout/vList2"/>
    <dgm:cxn modelId="{6EBDE1D8-F78B-4243-87D9-2FF87F5572F7}" type="presParOf" srcId="{658C63FD-87D8-7B40-842F-485E2EB43BE0}" destId="{7AD5B204-B438-C24A-B3EA-602DC1ACCA6A}" srcOrd="8" destOrd="0" presId="urn:microsoft.com/office/officeart/2005/8/layout/vList2"/>
    <dgm:cxn modelId="{795C8143-D55A-4843-B572-E2FB6AFCC4D8}" type="presParOf" srcId="{658C63FD-87D8-7B40-842F-485E2EB43BE0}" destId="{275FBB14-A431-B54B-81DB-974EC22203F8}" srcOrd="9" destOrd="0" presId="urn:microsoft.com/office/officeart/2005/8/layout/vList2"/>
    <dgm:cxn modelId="{DDC68926-3BC7-9F40-A3E6-5B795459F0E5}" type="presParOf" srcId="{658C63FD-87D8-7B40-842F-485E2EB43BE0}" destId="{3CA86CA9-A622-D34B-A8AE-3FB9A64C428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7C0BD7-A972-475C-AFBB-FA670124C6D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3E1E2C-5FDD-45A4-B714-D3DFF037A3E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Pass (C)</a:t>
          </a:r>
        </a:p>
      </dgm:t>
    </dgm:pt>
    <dgm:pt modelId="{21A3D984-DB8F-437B-9CA6-C366332035F9}" type="parTrans" cxnId="{7134B61B-47E0-4377-9E14-F4630F8F9E8A}">
      <dgm:prSet/>
      <dgm:spPr/>
      <dgm:t>
        <a:bodyPr/>
        <a:lstStyle/>
        <a:p>
          <a:endParaRPr lang="en-US"/>
        </a:p>
      </dgm:t>
    </dgm:pt>
    <dgm:pt modelId="{B2CDCC09-557F-43E8-BB50-CC03F8CF664A}" type="sibTrans" cxnId="{7134B61B-47E0-4377-9E14-F4630F8F9E8A}">
      <dgm:prSet/>
      <dgm:spPr/>
      <dgm:t>
        <a:bodyPr/>
        <a:lstStyle/>
        <a:p>
          <a:endParaRPr lang="en-US"/>
        </a:p>
      </dgm:t>
    </dgm:pt>
    <dgm:pt modelId="{8653EE46-67E1-46E6-A8FA-B56808CB26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Represents the minimum amount of work to pass an assignment</a:t>
          </a:r>
        </a:p>
      </dgm:t>
    </dgm:pt>
    <dgm:pt modelId="{04E1A4FD-915A-4B6F-9604-EEB88104619F}" type="parTrans" cxnId="{B9D789E1-CE62-4E4D-AE8D-B1F6DD0FC2D9}">
      <dgm:prSet/>
      <dgm:spPr/>
      <dgm:t>
        <a:bodyPr/>
        <a:lstStyle/>
        <a:p>
          <a:endParaRPr lang="en-US"/>
        </a:p>
      </dgm:t>
    </dgm:pt>
    <dgm:pt modelId="{36E65EA0-BC81-4F83-9F5B-E0E1F85B6F9A}" type="sibTrans" cxnId="{B9D789E1-CE62-4E4D-AE8D-B1F6DD0FC2D9}">
      <dgm:prSet/>
      <dgm:spPr/>
      <dgm:t>
        <a:bodyPr/>
        <a:lstStyle/>
        <a:p>
          <a:endParaRPr lang="en-US"/>
        </a:p>
      </dgm:t>
    </dgm:pt>
    <dgm:pt modelId="{D2D5B1C6-ED52-4A01-987E-F6DF148B796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Merit (B)  </a:t>
          </a:r>
        </a:p>
      </dgm:t>
    </dgm:pt>
    <dgm:pt modelId="{02EC8EBD-F25F-4E1C-AC3C-0BBE2F7ABA7A}" type="parTrans" cxnId="{CC53F714-72DF-414D-BD02-6C5D6772AACB}">
      <dgm:prSet/>
      <dgm:spPr/>
      <dgm:t>
        <a:bodyPr/>
        <a:lstStyle/>
        <a:p>
          <a:endParaRPr lang="en-US"/>
        </a:p>
      </dgm:t>
    </dgm:pt>
    <dgm:pt modelId="{16354535-433F-4112-846A-F393081FA52E}" type="sibTrans" cxnId="{CC53F714-72DF-414D-BD02-6C5D6772AACB}">
      <dgm:prSet/>
      <dgm:spPr/>
      <dgm:t>
        <a:bodyPr/>
        <a:lstStyle/>
        <a:p>
          <a:endParaRPr lang="en-US"/>
        </a:p>
      </dgm:t>
    </dgm:pt>
    <dgm:pt modelId="{DCC3BD0B-8C17-4DF5-9354-5CEB7E55B3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Indicates a good standard of work above the basic pass level.  </a:t>
          </a:r>
        </a:p>
      </dgm:t>
    </dgm:pt>
    <dgm:pt modelId="{3F0CF939-B50E-49CF-ADD9-608EEAAEDD4C}" type="parTrans" cxnId="{B7B5B667-0921-4ED0-9E90-7D88FD64E20D}">
      <dgm:prSet/>
      <dgm:spPr/>
      <dgm:t>
        <a:bodyPr/>
        <a:lstStyle/>
        <a:p>
          <a:endParaRPr lang="en-US"/>
        </a:p>
      </dgm:t>
    </dgm:pt>
    <dgm:pt modelId="{8F17D836-4389-45DE-9175-ECBF069F5B1F}" type="sibTrans" cxnId="{B7B5B667-0921-4ED0-9E90-7D88FD64E20D}">
      <dgm:prSet/>
      <dgm:spPr/>
      <dgm:t>
        <a:bodyPr/>
        <a:lstStyle/>
        <a:p>
          <a:endParaRPr lang="en-US"/>
        </a:p>
      </dgm:t>
    </dgm:pt>
    <dgm:pt modelId="{B6DE6A61-5FCA-44A1-84D8-A6EB4AC9386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Distinction (A)</a:t>
          </a:r>
        </a:p>
      </dgm:t>
    </dgm:pt>
    <dgm:pt modelId="{5D035EA6-0BB1-4E6A-BAE7-B10142A4107C}" type="parTrans" cxnId="{2BF35336-DAE9-4FCF-9212-3294BAAD8BE8}">
      <dgm:prSet/>
      <dgm:spPr/>
      <dgm:t>
        <a:bodyPr/>
        <a:lstStyle/>
        <a:p>
          <a:endParaRPr lang="en-US"/>
        </a:p>
      </dgm:t>
    </dgm:pt>
    <dgm:pt modelId="{EE5FF865-E7E1-4C24-9490-263005E633F1}" type="sibTrans" cxnId="{2BF35336-DAE9-4FCF-9212-3294BAAD8BE8}">
      <dgm:prSet/>
      <dgm:spPr/>
      <dgm:t>
        <a:bodyPr/>
        <a:lstStyle/>
        <a:p>
          <a:endParaRPr lang="en-US"/>
        </a:p>
      </dgm:t>
    </dgm:pt>
    <dgm:pt modelId="{8B2F00D4-762D-4070-BF56-3ECF5473DC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Signifies an exceptional level of performance and represents the highest possible grade within an assessment or program.  </a:t>
          </a:r>
        </a:p>
      </dgm:t>
    </dgm:pt>
    <dgm:pt modelId="{EE7870C4-AFB8-41B1-80BB-FFF92B940EE3}" type="parTrans" cxnId="{5F3FFF31-8D84-47AF-AE55-707ECA66C970}">
      <dgm:prSet/>
      <dgm:spPr/>
      <dgm:t>
        <a:bodyPr/>
        <a:lstStyle/>
        <a:p>
          <a:endParaRPr lang="en-US"/>
        </a:p>
      </dgm:t>
    </dgm:pt>
    <dgm:pt modelId="{C147A241-33F1-43B3-9552-A82D38CAC30A}" type="sibTrans" cxnId="{5F3FFF31-8D84-47AF-AE55-707ECA66C970}">
      <dgm:prSet/>
      <dgm:spPr/>
      <dgm:t>
        <a:bodyPr/>
        <a:lstStyle/>
        <a:p>
          <a:endParaRPr lang="en-US"/>
        </a:p>
      </dgm:t>
    </dgm:pt>
    <dgm:pt modelId="{94FB3AC3-A460-4465-824F-B1FAFF72C76D}" type="pres">
      <dgm:prSet presAssocID="{D87C0BD7-A972-475C-AFBB-FA670124C6DE}" presName="root" presStyleCnt="0">
        <dgm:presLayoutVars>
          <dgm:dir/>
          <dgm:resizeHandles val="exact"/>
        </dgm:presLayoutVars>
      </dgm:prSet>
      <dgm:spPr/>
    </dgm:pt>
    <dgm:pt modelId="{8C711C52-2A1F-4F74-9C41-B526551B51CC}" type="pres">
      <dgm:prSet presAssocID="{1F3E1E2C-5FDD-45A4-B714-D3DFF037A3E9}" presName="compNode" presStyleCnt="0"/>
      <dgm:spPr/>
    </dgm:pt>
    <dgm:pt modelId="{84E2180D-07FA-49DC-B37C-F211DEEDA721}" type="pres">
      <dgm:prSet presAssocID="{1F3E1E2C-5FDD-45A4-B714-D3DFF037A3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CC9B5D63-B291-4669-872A-0522099F3F58}" type="pres">
      <dgm:prSet presAssocID="{1F3E1E2C-5FDD-45A4-B714-D3DFF037A3E9}" presName="iconSpace" presStyleCnt="0"/>
      <dgm:spPr/>
    </dgm:pt>
    <dgm:pt modelId="{57C810D3-B70C-4D1E-8B5F-BB94EEBED8B6}" type="pres">
      <dgm:prSet presAssocID="{1F3E1E2C-5FDD-45A4-B714-D3DFF037A3E9}" presName="parTx" presStyleLbl="revTx" presStyleIdx="0" presStyleCnt="6">
        <dgm:presLayoutVars>
          <dgm:chMax val="0"/>
          <dgm:chPref val="0"/>
        </dgm:presLayoutVars>
      </dgm:prSet>
      <dgm:spPr/>
    </dgm:pt>
    <dgm:pt modelId="{76ED660B-A860-4AB2-8479-9AFC49A56C6B}" type="pres">
      <dgm:prSet presAssocID="{1F3E1E2C-5FDD-45A4-B714-D3DFF037A3E9}" presName="txSpace" presStyleCnt="0"/>
      <dgm:spPr/>
    </dgm:pt>
    <dgm:pt modelId="{6A41DCE6-4FD5-4580-9DEB-98B09DAA118F}" type="pres">
      <dgm:prSet presAssocID="{1F3E1E2C-5FDD-45A4-B714-D3DFF037A3E9}" presName="desTx" presStyleLbl="revTx" presStyleIdx="1" presStyleCnt="6">
        <dgm:presLayoutVars/>
      </dgm:prSet>
      <dgm:spPr/>
    </dgm:pt>
    <dgm:pt modelId="{4939AEE4-D17D-4034-BA7F-F1683E40BA7C}" type="pres">
      <dgm:prSet presAssocID="{B2CDCC09-557F-43E8-BB50-CC03F8CF664A}" presName="sibTrans" presStyleCnt="0"/>
      <dgm:spPr/>
    </dgm:pt>
    <dgm:pt modelId="{58452EC1-4474-4D18-B878-097EB6DF0999}" type="pres">
      <dgm:prSet presAssocID="{D2D5B1C6-ED52-4A01-987E-F6DF148B7962}" presName="compNode" presStyleCnt="0"/>
      <dgm:spPr/>
    </dgm:pt>
    <dgm:pt modelId="{88A50DE7-DBCF-46B0-B425-3E2BD3A911A0}" type="pres">
      <dgm:prSet presAssocID="{D2D5B1C6-ED52-4A01-987E-F6DF148B79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99806BE0-8FE0-4CE9-8172-BB456363C3DF}" type="pres">
      <dgm:prSet presAssocID="{D2D5B1C6-ED52-4A01-987E-F6DF148B7962}" presName="iconSpace" presStyleCnt="0"/>
      <dgm:spPr/>
    </dgm:pt>
    <dgm:pt modelId="{DC77584C-829A-4798-BA62-50EEA24791D1}" type="pres">
      <dgm:prSet presAssocID="{D2D5B1C6-ED52-4A01-987E-F6DF148B7962}" presName="parTx" presStyleLbl="revTx" presStyleIdx="2" presStyleCnt="6">
        <dgm:presLayoutVars>
          <dgm:chMax val="0"/>
          <dgm:chPref val="0"/>
        </dgm:presLayoutVars>
      </dgm:prSet>
      <dgm:spPr/>
    </dgm:pt>
    <dgm:pt modelId="{8A25B3C8-3DDA-4A2F-8702-CC52AF168DF3}" type="pres">
      <dgm:prSet presAssocID="{D2D5B1C6-ED52-4A01-987E-F6DF148B7962}" presName="txSpace" presStyleCnt="0"/>
      <dgm:spPr/>
    </dgm:pt>
    <dgm:pt modelId="{3A26B3B4-965E-4AD1-B16F-54135C7AEDF9}" type="pres">
      <dgm:prSet presAssocID="{D2D5B1C6-ED52-4A01-987E-F6DF148B7962}" presName="desTx" presStyleLbl="revTx" presStyleIdx="3" presStyleCnt="6">
        <dgm:presLayoutVars/>
      </dgm:prSet>
      <dgm:spPr/>
    </dgm:pt>
    <dgm:pt modelId="{F0413B5C-1730-45C2-8EBD-83ACC131D122}" type="pres">
      <dgm:prSet presAssocID="{16354535-433F-4112-846A-F393081FA52E}" presName="sibTrans" presStyleCnt="0"/>
      <dgm:spPr/>
    </dgm:pt>
    <dgm:pt modelId="{EDAC9740-D5A1-49E1-931D-F53A29DBDB95}" type="pres">
      <dgm:prSet presAssocID="{B6DE6A61-5FCA-44A1-84D8-A6EB4AC9386B}" presName="compNode" presStyleCnt="0"/>
      <dgm:spPr/>
    </dgm:pt>
    <dgm:pt modelId="{803D751E-A91E-43D1-8B4B-24304298FB0B}" type="pres">
      <dgm:prSet presAssocID="{B6DE6A61-5FCA-44A1-84D8-A6EB4AC938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ing"/>
        </a:ext>
      </dgm:extLst>
    </dgm:pt>
    <dgm:pt modelId="{7E518CDF-18DF-4F04-BB24-CC21A41B25F1}" type="pres">
      <dgm:prSet presAssocID="{B6DE6A61-5FCA-44A1-84D8-A6EB4AC9386B}" presName="iconSpace" presStyleCnt="0"/>
      <dgm:spPr/>
    </dgm:pt>
    <dgm:pt modelId="{7E30CBEA-027F-4EEE-BB59-090869701679}" type="pres">
      <dgm:prSet presAssocID="{B6DE6A61-5FCA-44A1-84D8-A6EB4AC9386B}" presName="parTx" presStyleLbl="revTx" presStyleIdx="4" presStyleCnt="6">
        <dgm:presLayoutVars>
          <dgm:chMax val="0"/>
          <dgm:chPref val="0"/>
        </dgm:presLayoutVars>
      </dgm:prSet>
      <dgm:spPr/>
    </dgm:pt>
    <dgm:pt modelId="{7F230637-39F8-4D6C-A6B0-FD6D4016D03E}" type="pres">
      <dgm:prSet presAssocID="{B6DE6A61-5FCA-44A1-84D8-A6EB4AC9386B}" presName="txSpace" presStyleCnt="0"/>
      <dgm:spPr/>
    </dgm:pt>
    <dgm:pt modelId="{F1243807-4DB1-4035-9646-C879D16DAA35}" type="pres">
      <dgm:prSet presAssocID="{B6DE6A61-5FCA-44A1-84D8-A6EB4AC9386B}" presName="desTx" presStyleLbl="revTx" presStyleIdx="5" presStyleCnt="6">
        <dgm:presLayoutVars/>
      </dgm:prSet>
      <dgm:spPr/>
    </dgm:pt>
  </dgm:ptLst>
  <dgm:cxnLst>
    <dgm:cxn modelId="{CC53F714-72DF-414D-BD02-6C5D6772AACB}" srcId="{D87C0BD7-A972-475C-AFBB-FA670124C6DE}" destId="{D2D5B1C6-ED52-4A01-987E-F6DF148B7962}" srcOrd="1" destOrd="0" parTransId="{02EC8EBD-F25F-4E1C-AC3C-0BBE2F7ABA7A}" sibTransId="{16354535-433F-4112-846A-F393081FA52E}"/>
    <dgm:cxn modelId="{7134B61B-47E0-4377-9E14-F4630F8F9E8A}" srcId="{D87C0BD7-A972-475C-AFBB-FA670124C6DE}" destId="{1F3E1E2C-5FDD-45A4-B714-D3DFF037A3E9}" srcOrd="0" destOrd="0" parTransId="{21A3D984-DB8F-437B-9CA6-C366332035F9}" sibTransId="{B2CDCC09-557F-43E8-BB50-CC03F8CF664A}"/>
    <dgm:cxn modelId="{0BCC1E1E-3721-9140-BB8A-2EA1F29F9C9E}" type="presOf" srcId="{1F3E1E2C-5FDD-45A4-B714-D3DFF037A3E9}" destId="{57C810D3-B70C-4D1E-8B5F-BB94EEBED8B6}" srcOrd="0" destOrd="0" presId="urn:microsoft.com/office/officeart/2018/5/layout/CenteredIconLabelDescriptionList"/>
    <dgm:cxn modelId="{295C211F-F583-034E-BFF2-2C2CDA337B07}" type="presOf" srcId="{8B2F00D4-762D-4070-BF56-3ECF5473DC0F}" destId="{F1243807-4DB1-4035-9646-C879D16DAA35}" srcOrd="0" destOrd="0" presId="urn:microsoft.com/office/officeart/2018/5/layout/CenteredIconLabelDescriptionList"/>
    <dgm:cxn modelId="{5F3FFF31-8D84-47AF-AE55-707ECA66C970}" srcId="{B6DE6A61-5FCA-44A1-84D8-A6EB4AC9386B}" destId="{8B2F00D4-762D-4070-BF56-3ECF5473DC0F}" srcOrd="0" destOrd="0" parTransId="{EE7870C4-AFB8-41B1-80BB-FFF92B940EE3}" sibTransId="{C147A241-33F1-43B3-9552-A82D38CAC30A}"/>
    <dgm:cxn modelId="{2BF35336-DAE9-4FCF-9212-3294BAAD8BE8}" srcId="{D87C0BD7-A972-475C-AFBB-FA670124C6DE}" destId="{B6DE6A61-5FCA-44A1-84D8-A6EB4AC9386B}" srcOrd="2" destOrd="0" parTransId="{5D035EA6-0BB1-4E6A-BAE7-B10142A4107C}" sibTransId="{EE5FF865-E7E1-4C24-9490-263005E633F1}"/>
    <dgm:cxn modelId="{B7B5B667-0921-4ED0-9E90-7D88FD64E20D}" srcId="{D2D5B1C6-ED52-4A01-987E-F6DF148B7962}" destId="{DCC3BD0B-8C17-4DF5-9354-5CEB7E55B3FF}" srcOrd="0" destOrd="0" parTransId="{3F0CF939-B50E-49CF-ADD9-608EEAAEDD4C}" sibTransId="{8F17D836-4389-45DE-9175-ECBF069F5B1F}"/>
    <dgm:cxn modelId="{194BD848-B83B-2842-94FB-ADB47C816D5F}" type="presOf" srcId="{8653EE46-67E1-46E6-A8FA-B56808CB2634}" destId="{6A41DCE6-4FD5-4580-9DEB-98B09DAA118F}" srcOrd="0" destOrd="0" presId="urn:microsoft.com/office/officeart/2018/5/layout/CenteredIconLabelDescriptionList"/>
    <dgm:cxn modelId="{40955655-3994-BE43-85F3-B9ED72319F03}" type="presOf" srcId="{B6DE6A61-5FCA-44A1-84D8-A6EB4AC9386B}" destId="{7E30CBEA-027F-4EEE-BB59-090869701679}" srcOrd="0" destOrd="0" presId="urn:microsoft.com/office/officeart/2018/5/layout/CenteredIconLabelDescriptionList"/>
    <dgm:cxn modelId="{818D2E96-1266-B84E-8564-B5111A1E3DCD}" type="presOf" srcId="{D87C0BD7-A972-475C-AFBB-FA670124C6DE}" destId="{94FB3AC3-A460-4465-824F-B1FAFF72C76D}" srcOrd="0" destOrd="0" presId="urn:microsoft.com/office/officeart/2018/5/layout/CenteredIconLabelDescriptionList"/>
    <dgm:cxn modelId="{117320C7-88F3-FD4C-BDCB-F3E112EC15E9}" type="presOf" srcId="{D2D5B1C6-ED52-4A01-987E-F6DF148B7962}" destId="{DC77584C-829A-4798-BA62-50EEA24791D1}" srcOrd="0" destOrd="0" presId="urn:microsoft.com/office/officeart/2018/5/layout/CenteredIconLabelDescriptionList"/>
    <dgm:cxn modelId="{B9D789E1-CE62-4E4D-AE8D-B1F6DD0FC2D9}" srcId="{1F3E1E2C-5FDD-45A4-B714-D3DFF037A3E9}" destId="{8653EE46-67E1-46E6-A8FA-B56808CB2634}" srcOrd="0" destOrd="0" parTransId="{04E1A4FD-915A-4B6F-9604-EEB88104619F}" sibTransId="{36E65EA0-BC81-4F83-9F5B-E0E1F85B6F9A}"/>
    <dgm:cxn modelId="{C08D63EA-AB2F-094A-9248-009D0A7A4B30}" type="presOf" srcId="{DCC3BD0B-8C17-4DF5-9354-5CEB7E55B3FF}" destId="{3A26B3B4-965E-4AD1-B16F-54135C7AEDF9}" srcOrd="0" destOrd="0" presId="urn:microsoft.com/office/officeart/2018/5/layout/CenteredIconLabelDescriptionList"/>
    <dgm:cxn modelId="{FEA9A3EF-419B-9E49-956A-D6C2B4995AE1}" type="presParOf" srcId="{94FB3AC3-A460-4465-824F-B1FAFF72C76D}" destId="{8C711C52-2A1F-4F74-9C41-B526551B51CC}" srcOrd="0" destOrd="0" presId="urn:microsoft.com/office/officeart/2018/5/layout/CenteredIconLabelDescriptionList"/>
    <dgm:cxn modelId="{D350F541-103F-2846-A00C-82D37FA91269}" type="presParOf" srcId="{8C711C52-2A1F-4F74-9C41-B526551B51CC}" destId="{84E2180D-07FA-49DC-B37C-F211DEEDA721}" srcOrd="0" destOrd="0" presId="urn:microsoft.com/office/officeart/2018/5/layout/CenteredIconLabelDescriptionList"/>
    <dgm:cxn modelId="{EE877429-67DA-914A-9036-1AECE5D88742}" type="presParOf" srcId="{8C711C52-2A1F-4F74-9C41-B526551B51CC}" destId="{CC9B5D63-B291-4669-872A-0522099F3F58}" srcOrd="1" destOrd="0" presId="urn:microsoft.com/office/officeart/2018/5/layout/CenteredIconLabelDescriptionList"/>
    <dgm:cxn modelId="{17C23707-BE1E-7E4B-BA49-D80AFA38EA88}" type="presParOf" srcId="{8C711C52-2A1F-4F74-9C41-B526551B51CC}" destId="{57C810D3-B70C-4D1E-8B5F-BB94EEBED8B6}" srcOrd="2" destOrd="0" presId="urn:microsoft.com/office/officeart/2018/5/layout/CenteredIconLabelDescriptionList"/>
    <dgm:cxn modelId="{C5E1DE5A-1575-214A-B2D9-82BE53514148}" type="presParOf" srcId="{8C711C52-2A1F-4F74-9C41-B526551B51CC}" destId="{76ED660B-A860-4AB2-8479-9AFC49A56C6B}" srcOrd="3" destOrd="0" presId="urn:microsoft.com/office/officeart/2018/5/layout/CenteredIconLabelDescriptionList"/>
    <dgm:cxn modelId="{42E066EB-E007-CC42-A9E2-272E60673B97}" type="presParOf" srcId="{8C711C52-2A1F-4F74-9C41-B526551B51CC}" destId="{6A41DCE6-4FD5-4580-9DEB-98B09DAA118F}" srcOrd="4" destOrd="0" presId="urn:microsoft.com/office/officeart/2018/5/layout/CenteredIconLabelDescriptionList"/>
    <dgm:cxn modelId="{B5987A2E-B8BE-B943-8B49-3B5D1EBC77B0}" type="presParOf" srcId="{94FB3AC3-A460-4465-824F-B1FAFF72C76D}" destId="{4939AEE4-D17D-4034-BA7F-F1683E40BA7C}" srcOrd="1" destOrd="0" presId="urn:microsoft.com/office/officeart/2018/5/layout/CenteredIconLabelDescriptionList"/>
    <dgm:cxn modelId="{9F17A42A-446D-3D48-A679-A4D6C81E8B5E}" type="presParOf" srcId="{94FB3AC3-A460-4465-824F-B1FAFF72C76D}" destId="{58452EC1-4474-4D18-B878-097EB6DF0999}" srcOrd="2" destOrd="0" presId="urn:microsoft.com/office/officeart/2018/5/layout/CenteredIconLabelDescriptionList"/>
    <dgm:cxn modelId="{E081AD3D-A3ED-1443-87A9-E679B2E135BC}" type="presParOf" srcId="{58452EC1-4474-4D18-B878-097EB6DF0999}" destId="{88A50DE7-DBCF-46B0-B425-3E2BD3A911A0}" srcOrd="0" destOrd="0" presId="urn:microsoft.com/office/officeart/2018/5/layout/CenteredIconLabelDescriptionList"/>
    <dgm:cxn modelId="{49C3106E-5359-B846-964F-BBD4CE7E6D49}" type="presParOf" srcId="{58452EC1-4474-4D18-B878-097EB6DF0999}" destId="{99806BE0-8FE0-4CE9-8172-BB456363C3DF}" srcOrd="1" destOrd="0" presId="urn:microsoft.com/office/officeart/2018/5/layout/CenteredIconLabelDescriptionList"/>
    <dgm:cxn modelId="{36EFC4BC-4300-064A-9729-ABCD84B5858B}" type="presParOf" srcId="{58452EC1-4474-4D18-B878-097EB6DF0999}" destId="{DC77584C-829A-4798-BA62-50EEA24791D1}" srcOrd="2" destOrd="0" presId="urn:microsoft.com/office/officeart/2018/5/layout/CenteredIconLabelDescriptionList"/>
    <dgm:cxn modelId="{8EE0C27F-68B8-7140-B29F-08A8C7C55C1E}" type="presParOf" srcId="{58452EC1-4474-4D18-B878-097EB6DF0999}" destId="{8A25B3C8-3DDA-4A2F-8702-CC52AF168DF3}" srcOrd="3" destOrd="0" presId="urn:microsoft.com/office/officeart/2018/5/layout/CenteredIconLabelDescriptionList"/>
    <dgm:cxn modelId="{0DE59C1B-4B7F-AB47-812C-6B5C55FCBFFC}" type="presParOf" srcId="{58452EC1-4474-4D18-B878-097EB6DF0999}" destId="{3A26B3B4-965E-4AD1-B16F-54135C7AEDF9}" srcOrd="4" destOrd="0" presId="urn:microsoft.com/office/officeart/2018/5/layout/CenteredIconLabelDescriptionList"/>
    <dgm:cxn modelId="{DAAB58DD-B5A0-A04A-A4EB-2711301D477A}" type="presParOf" srcId="{94FB3AC3-A460-4465-824F-B1FAFF72C76D}" destId="{F0413B5C-1730-45C2-8EBD-83ACC131D122}" srcOrd="3" destOrd="0" presId="urn:microsoft.com/office/officeart/2018/5/layout/CenteredIconLabelDescriptionList"/>
    <dgm:cxn modelId="{3138436A-2B89-B44C-8F10-489A8DBE9E74}" type="presParOf" srcId="{94FB3AC3-A460-4465-824F-B1FAFF72C76D}" destId="{EDAC9740-D5A1-49E1-931D-F53A29DBDB95}" srcOrd="4" destOrd="0" presId="urn:microsoft.com/office/officeart/2018/5/layout/CenteredIconLabelDescriptionList"/>
    <dgm:cxn modelId="{469195AF-15C8-C94C-903C-98F4890014D4}" type="presParOf" srcId="{EDAC9740-D5A1-49E1-931D-F53A29DBDB95}" destId="{803D751E-A91E-43D1-8B4B-24304298FB0B}" srcOrd="0" destOrd="0" presId="urn:microsoft.com/office/officeart/2018/5/layout/CenteredIconLabelDescriptionList"/>
    <dgm:cxn modelId="{5AEF7C47-CCA4-E149-ACD7-28B08422CA18}" type="presParOf" srcId="{EDAC9740-D5A1-49E1-931D-F53A29DBDB95}" destId="{7E518CDF-18DF-4F04-BB24-CC21A41B25F1}" srcOrd="1" destOrd="0" presId="urn:microsoft.com/office/officeart/2018/5/layout/CenteredIconLabelDescriptionList"/>
    <dgm:cxn modelId="{F5FEFA06-2593-2F45-98A6-7C98733258AC}" type="presParOf" srcId="{EDAC9740-D5A1-49E1-931D-F53A29DBDB95}" destId="{7E30CBEA-027F-4EEE-BB59-090869701679}" srcOrd="2" destOrd="0" presId="urn:microsoft.com/office/officeart/2018/5/layout/CenteredIconLabelDescriptionList"/>
    <dgm:cxn modelId="{84F98684-E572-1249-A673-0C85D7C0F760}" type="presParOf" srcId="{EDAC9740-D5A1-49E1-931D-F53A29DBDB95}" destId="{7F230637-39F8-4D6C-A6B0-FD6D4016D03E}" srcOrd="3" destOrd="0" presId="urn:microsoft.com/office/officeart/2018/5/layout/CenteredIconLabelDescriptionList"/>
    <dgm:cxn modelId="{9EC89F39-40E3-5F4F-BE3A-6DC98023E0E4}" type="presParOf" srcId="{EDAC9740-D5A1-49E1-931D-F53A29DBDB95}" destId="{F1243807-4DB1-4035-9646-C879D16DAA3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482917-D59B-4DE2-9873-45422AF3CB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E28B0E34-9C6A-44FB-A97C-0E877FAD48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You will be given 4 grace days for the entire semester. Grace days may be used on: </a:t>
          </a:r>
          <a:endParaRPr lang="en-US"/>
        </a:p>
      </dgm:t>
    </dgm:pt>
    <dgm:pt modelId="{476319C8-85C1-4ECB-8190-40004CB311FD}" type="parTrans" cxnId="{C1F3BD16-1C7A-4317-BDEB-A3A46B3472BC}">
      <dgm:prSet/>
      <dgm:spPr/>
      <dgm:t>
        <a:bodyPr/>
        <a:lstStyle/>
        <a:p>
          <a:endParaRPr lang="en-US"/>
        </a:p>
      </dgm:t>
    </dgm:pt>
    <dgm:pt modelId="{B77D480D-EAF5-4F6C-9994-DE47667A0658}" type="sibTrans" cxnId="{C1F3BD16-1C7A-4317-BDEB-A3A46B3472BC}">
      <dgm:prSet/>
      <dgm:spPr/>
      <dgm:t>
        <a:bodyPr/>
        <a:lstStyle/>
        <a:p>
          <a:endParaRPr lang="en-US"/>
        </a:p>
      </dgm:t>
    </dgm:pt>
    <dgm:pt modelId="{C457A4CC-B448-41D8-B7F6-8ED4EF3324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Biweekly Reflections </a:t>
          </a:r>
          <a:endParaRPr lang="en-US"/>
        </a:p>
      </dgm:t>
    </dgm:pt>
    <dgm:pt modelId="{EA239FCA-0B54-48F6-AEE2-52F4BDB8F6D0}" type="parTrans" cxnId="{DE62A2DB-FA2D-41FE-8C29-CB2AB680816D}">
      <dgm:prSet/>
      <dgm:spPr/>
      <dgm:t>
        <a:bodyPr/>
        <a:lstStyle/>
        <a:p>
          <a:endParaRPr lang="en-US"/>
        </a:p>
      </dgm:t>
    </dgm:pt>
    <dgm:pt modelId="{7D1ECEFE-5FB2-45A3-A019-9E07D53F77CD}" type="sibTrans" cxnId="{DE62A2DB-FA2D-41FE-8C29-CB2AB680816D}">
      <dgm:prSet/>
      <dgm:spPr/>
      <dgm:t>
        <a:bodyPr/>
        <a:lstStyle/>
        <a:p>
          <a:endParaRPr lang="en-US"/>
        </a:p>
      </dgm:t>
    </dgm:pt>
    <dgm:pt modelId="{BFE96C46-5D47-4EA3-8FF7-F90C3FB014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Memes </a:t>
          </a:r>
          <a:endParaRPr lang="en-US"/>
        </a:p>
      </dgm:t>
    </dgm:pt>
    <dgm:pt modelId="{4646DB51-C63E-41B0-B302-C68F084C3828}" type="parTrans" cxnId="{65D58DE5-B945-44B6-AA02-7C0A57638CA7}">
      <dgm:prSet/>
      <dgm:spPr/>
      <dgm:t>
        <a:bodyPr/>
        <a:lstStyle/>
        <a:p>
          <a:endParaRPr lang="en-US"/>
        </a:p>
      </dgm:t>
    </dgm:pt>
    <dgm:pt modelId="{F4A6004D-76B2-40CE-A23F-780BAE3A9FB5}" type="sibTrans" cxnId="{65D58DE5-B945-44B6-AA02-7C0A57638CA7}">
      <dgm:prSet/>
      <dgm:spPr/>
      <dgm:t>
        <a:bodyPr/>
        <a:lstStyle/>
        <a:p>
          <a:endParaRPr lang="en-US"/>
        </a:p>
      </dgm:t>
    </dgm:pt>
    <dgm:pt modelId="{7CCABB2B-C3E8-47F2-A9B7-097CBF71EA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Individual Labs </a:t>
          </a:r>
          <a:endParaRPr lang="en-US"/>
        </a:p>
      </dgm:t>
    </dgm:pt>
    <dgm:pt modelId="{75649851-1862-49A8-AF4F-65C770F478C1}" type="parTrans" cxnId="{60F4F69B-D22A-4A16-807C-D11B38358EE4}">
      <dgm:prSet/>
      <dgm:spPr/>
      <dgm:t>
        <a:bodyPr/>
        <a:lstStyle/>
        <a:p>
          <a:endParaRPr lang="en-US"/>
        </a:p>
      </dgm:t>
    </dgm:pt>
    <dgm:pt modelId="{9119E53A-2063-4214-B535-A55BDDAA09E8}" type="sibTrans" cxnId="{60F4F69B-D22A-4A16-807C-D11B38358EE4}">
      <dgm:prSet/>
      <dgm:spPr/>
      <dgm:t>
        <a:bodyPr/>
        <a:lstStyle/>
        <a:p>
          <a:endParaRPr lang="en-US"/>
        </a:p>
      </dgm:t>
    </dgm:pt>
    <dgm:pt modelId="{763D536B-A802-4DAA-AFD4-A8A7044665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Grace days may not be used on: </a:t>
          </a:r>
          <a:endParaRPr lang="en-US"/>
        </a:p>
      </dgm:t>
    </dgm:pt>
    <dgm:pt modelId="{3FFC9926-24AC-4CDD-8B8A-E1C722D9BEF2}" type="parTrans" cxnId="{42518E28-C7AD-48B3-997D-44A243385024}">
      <dgm:prSet/>
      <dgm:spPr/>
      <dgm:t>
        <a:bodyPr/>
        <a:lstStyle/>
        <a:p>
          <a:endParaRPr lang="en-US"/>
        </a:p>
      </dgm:t>
    </dgm:pt>
    <dgm:pt modelId="{0E16F24D-8B94-4624-AB10-B22D31F1CD6B}" type="sibTrans" cxnId="{42518E28-C7AD-48B3-997D-44A243385024}">
      <dgm:prSet/>
      <dgm:spPr/>
      <dgm:t>
        <a:bodyPr/>
        <a:lstStyle/>
        <a:p>
          <a:endParaRPr lang="en-US"/>
        </a:p>
      </dgm:t>
    </dgm:pt>
    <dgm:pt modelId="{FC1D6E10-DB51-4075-BEDE-8762E205A7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Homework assignments </a:t>
          </a:r>
          <a:endParaRPr lang="en-US"/>
        </a:p>
      </dgm:t>
    </dgm:pt>
    <dgm:pt modelId="{C67508AD-297B-4437-B103-F99EFD8698DA}" type="parTrans" cxnId="{F19B4C50-94DD-4F08-B30D-19934A177CD7}">
      <dgm:prSet/>
      <dgm:spPr/>
      <dgm:t>
        <a:bodyPr/>
        <a:lstStyle/>
        <a:p>
          <a:endParaRPr lang="en-US"/>
        </a:p>
      </dgm:t>
    </dgm:pt>
    <dgm:pt modelId="{40539D60-03EB-4CBE-A42E-C70A2234E7FA}" type="sibTrans" cxnId="{F19B4C50-94DD-4F08-B30D-19934A177CD7}">
      <dgm:prSet/>
      <dgm:spPr/>
      <dgm:t>
        <a:bodyPr/>
        <a:lstStyle/>
        <a:p>
          <a:endParaRPr lang="en-US"/>
        </a:p>
      </dgm:t>
    </dgm:pt>
    <dgm:pt modelId="{9FBED356-29CC-4996-8AC0-83C4868B8E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Team labs </a:t>
          </a:r>
          <a:endParaRPr lang="en-US"/>
        </a:p>
      </dgm:t>
    </dgm:pt>
    <dgm:pt modelId="{5FA4E589-6E8D-490D-8069-1844719E0637}" type="parTrans" cxnId="{B80382E0-07DB-4632-A8A0-BA3B02BA84FF}">
      <dgm:prSet/>
      <dgm:spPr/>
      <dgm:t>
        <a:bodyPr/>
        <a:lstStyle/>
        <a:p>
          <a:endParaRPr lang="en-US"/>
        </a:p>
      </dgm:t>
    </dgm:pt>
    <dgm:pt modelId="{5FB0F624-2B29-47AD-A584-F06ED35BF7D3}" type="sibTrans" cxnId="{B80382E0-07DB-4632-A8A0-BA3B02BA84FF}">
      <dgm:prSet/>
      <dgm:spPr/>
      <dgm:t>
        <a:bodyPr/>
        <a:lstStyle/>
        <a:p>
          <a:endParaRPr lang="en-US"/>
        </a:p>
      </dgm:t>
    </dgm:pt>
    <dgm:pt modelId="{15E970AE-FFD8-431E-9AD9-2310A95D4F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Exams </a:t>
          </a:r>
          <a:endParaRPr lang="en-US"/>
        </a:p>
      </dgm:t>
    </dgm:pt>
    <dgm:pt modelId="{C48DF60B-B57E-40C5-B821-244C5B256C90}" type="parTrans" cxnId="{7BAF3D3A-0CC2-4FFB-B2A7-5C92449ABF67}">
      <dgm:prSet/>
      <dgm:spPr/>
      <dgm:t>
        <a:bodyPr/>
        <a:lstStyle/>
        <a:p>
          <a:endParaRPr lang="en-US"/>
        </a:p>
      </dgm:t>
    </dgm:pt>
    <dgm:pt modelId="{5E55E95E-EFED-40BB-A469-25B719D266C2}" type="sibTrans" cxnId="{7BAF3D3A-0CC2-4FFB-B2A7-5C92449ABF67}">
      <dgm:prSet/>
      <dgm:spPr/>
      <dgm:t>
        <a:bodyPr/>
        <a:lstStyle/>
        <a:p>
          <a:endParaRPr lang="en-US"/>
        </a:p>
      </dgm:t>
    </dgm:pt>
    <dgm:pt modelId="{2BB344D8-977D-4872-8644-A526A1311A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Assignments submitted up to 2 days late will be capped at a Merit grade. Assignments submitted more than 2 days late will be capped at a Pass grade.</a:t>
          </a:r>
          <a:endParaRPr lang="en-US" dirty="0"/>
        </a:p>
      </dgm:t>
    </dgm:pt>
    <dgm:pt modelId="{144C44FC-D2B8-46A4-B6A8-C49102222596}" type="sibTrans" cxnId="{27C8CD17-9DA8-4417-89B0-5606FFFDFD3C}">
      <dgm:prSet/>
      <dgm:spPr/>
      <dgm:t>
        <a:bodyPr/>
        <a:lstStyle/>
        <a:p>
          <a:endParaRPr lang="en-US"/>
        </a:p>
      </dgm:t>
    </dgm:pt>
    <dgm:pt modelId="{1880D069-11E0-42AA-B12B-E7496D2599DD}" type="parTrans" cxnId="{27C8CD17-9DA8-4417-89B0-5606FFFDFD3C}">
      <dgm:prSet/>
      <dgm:spPr/>
      <dgm:t>
        <a:bodyPr/>
        <a:lstStyle/>
        <a:p>
          <a:endParaRPr lang="en-US"/>
        </a:p>
      </dgm:t>
    </dgm:pt>
    <dgm:pt modelId="{AE2343FD-2A0F-467A-A9A3-F3DEDC8A448E}" type="pres">
      <dgm:prSet presAssocID="{53482917-D59B-4DE2-9873-45422AF3CB8A}" presName="root" presStyleCnt="0">
        <dgm:presLayoutVars>
          <dgm:dir/>
          <dgm:resizeHandles val="exact"/>
        </dgm:presLayoutVars>
      </dgm:prSet>
      <dgm:spPr/>
    </dgm:pt>
    <dgm:pt modelId="{47E06836-5C13-480A-B7DF-518F68019954}" type="pres">
      <dgm:prSet presAssocID="{E28B0E34-9C6A-44FB-A97C-0E877FAD4876}" presName="compNode" presStyleCnt="0"/>
      <dgm:spPr/>
    </dgm:pt>
    <dgm:pt modelId="{AE79EE32-AA1E-4D29-B566-B0D27B1DFC3E}" type="pres">
      <dgm:prSet presAssocID="{E28B0E34-9C6A-44FB-A97C-0E877FAD4876}" presName="bgRect" presStyleLbl="bgShp" presStyleIdx="0" presStyleCnt="3"/>
      <dgm:spPr/>
    </dgm:pt>
    <dgm:pt modelId="{0CB01603-7A9D-43E9-A86F-E5D94333CB5A}" type="pres">
      <dgm:prSet presAssocID="{E28B0E34-9C6A-44FB-A97C-0E877FAD48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CD4CCAD2-2693-452D-AFC5-C1FCDD63C1E0}" type="pres">
      <dgm:prSet presAssocID="{E28B0E34-9C6A-44FB-A97C-0E877FAD4876}" presName="spaceRect" presStyleCnt="0"/>
      <dgm:spPr/>
    </dgm:pt>
    <dgm:pt modelId="{FE029344-E8F8-4B80-AEC9-A75429C836C8}" type="pres">
      <dgm:prSet presAssocID="{E28B0E34-9C6A-44FB-A97C-0E877FAD4876}" presName="parTx" presStyleLbl="revTx" presStyleIdx="0" presStyleCnt="5">
        <dgm:presLayoutVars>
          <dgm:chMax val="0"/>
          <dgm:chPref val="0"/>
        </dgm:presLayoutVars>
      </dgm:prSet>
      <dgm:spPr/>
    </dgm:pt>
    <dgm:pt modelId="{37719311-9A3E-489A-9BE4-720177ECFFB4}" type="pres">
      <dgm:prSet presAssocID="{E28B0E34-9C6A-44FB-A97C-0E877FAD4876}" presName="desTx" presStyleLbl="revTx" presStyleIdx="1" presStyleCnt="5">
        <dgm:presLayoutVars/>
      </dgm:prSet>
      <dgm:spPr/>
    </dgm:pt>
    <dgm:pt modelId="{70C421F4-099B-497A-8440-FB40DD685EF8}" type="pres">
      <dgm:prSet presAssocID="{B77D480D-EAF5-4F6C-9994-DE47667A0658}" presName="sibTrans" presStyleCnt="0"/>
      <dgm:spPr/>
    </dgm:pt>
    <dgm:pt modelId="{02B8E42D-2025-4E53-A453-623C206E29C6}" type="pres">
      <dgm:prSet presAssocID="{763D536B-A802-4DAA-AFD4-A8A7044665B9}" presName="compNode" presStyleCnt="0"/>
      <dgm:spPr/>
    </dgm:pt>
    <dgm:pt modelId="{AE8F6EA9-B722-4A58-A9A7-CB7585E2EB24}" type="pres">
      <dgm:prSet presAssocID="{763D536B-A802-4DAA-AFD4-A8A7044665B9}" presName="bgRect" presStyleLbl="bgShp" presStyleIdx="1" presStyleCnt="3"/>
      <dgm:spPr/>
    </dgm:pt>
    <dgm:pt modelId="{AD19D989-9F32-41D3-B0D2-2BACE98565B5}" type="pres">
      <dgm:prSet presAssocID="{763D536B-A802-4DAA-AFD4-A8A7044665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234E369-D7ED-4500-929A-EF8CE9380297}" type="pres">
      <dgm:prSet presAssocID="{763D536B-A802-4DAA-AFD4-A8A7044665B9}" presName="spaceRect" presStyleCnt="0"/>
      <dgm:spPr/>
    </dgm:pt>
    <dgm:pt modelId="{F009BE78-423D-40E4-AF55-D0BEA9931150}" type="pres">
      <dgm:prSet presAssocID="{763D536B-A802-4DAA-AFD4-A8A7044665B9}" presName="parTx" presStyleLbl="revTx" presStyleIdx="2" presStyleCnt="5">
        <dgm:presLayoutVars>
          <dgm:chMax val="0"/>
          <dgm:chPref val="0"/>
        </dgm:presLayoutVars>
      </dgm:prSet>
      <dgm:spPr/>
    </dgm:pt>
    <dgm:pt modelId="{B59512E7-B651-452F-8610-03AA3F3BF445}" type="pres">
      <dgm:prSet presAssocID="{763D536B-A802-4DAA-AFD4-A8A7044665B9}" presName="desTx" presStyleLbl="revTx" presStyleIdx="3" presStyleCnt="5">
        <dgm:presLayoutVars/>
      </dgm:prSet>
      <dgm:spPr/>
    </dgm:pt>
    <dgm:pt modelId="{00E3ED8C-38DA-4C69-8A56-4618CE5762F8}" type="pres">
      <dgm:prSet presAssocID="{0E16F24D-8B94-4624-AB10-B22D31F1CD6B}" presName="sibTrans" presStyleCnt="0"/>
      <dgm:spPr/>
    </dgm:pt>
    <dgm:pt modelId="{95548BFF-FE0B-496D-AC8A-8820CEFBB830}" type="pres">
      <dgm:prSet presAssocID="{2BB344D8-977D-4872-8644-A526A1311A5D}" presName="compNode" presStyleCnt="0"/>
      <dgm:spPr/>
    </dgm:pt>
    <dgm:pt modelId="{F6A9A3D6-8FC1-425D-8C54-F863A95DD1CF}" type="pres">
      <dgm:prSet presAssocID="{2BB344D8-977D-4872-8644-A526A1311A5D}" presName="bgRect" presStyleLbl="bgShp" presStyleIdx="2" presStyleCnt="3"/>
      <dgm:spPr/>
    </dgm:pt>
    <dgm:pt modelId="{128034CE-9443-4647-9DD3-42C8388418FB}" type="pres">
      <dgm:prSet presAssocID="{2BB344D8-977D-4872-8644-A526A1311A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1F0FF82-2AC7-442E-BE94-951789A8B964}" type="pres">
      <dgm:prSet presAssocID="{2BB344D8-977D-4872-8644-A526A1311A5D}" presName="spaceRect" presStyleCnt="0"/>
      <dgm:spPr/>
    </dgm:pt>
    <dgm:pt modelId="{9A996FCA-7047-4282-AFB1-562170B549CB}" type="pres">
      <dgm:prSet presAssocID="{2BB344D8-977D-4872-8644-A526A1311A5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45E8E05-B865-4462-8E25-7B3EE26C2E0D}" type="presOf" srcId="{15E970AE-FFD8-431E-9AD9-2310A95D4F26}" destId="{B59512E7-B651-452F-8610-03AA3F3BF445}" srcOrd="0" destOrd="2" presId="urn:microsoft.com/office/officeart/2018/2/layout/IconVerticalSolidList"/>
    <dgm:cxn modelId="{07B76C14-01A2-49C3-B08A-117CC25B243E}" type="presOf" srcId="{2BB344D8-977D-4872-8644-A526A1311A5D}" destId="{9A996FCA-7047-4282-AFB1-562170B549CB}" srcOrd="0" destOrd="0" presId="urn:microsoft.com/office/officeart/2018/2/layout/IconVerticalSolidList"/>
    <dgm:cxn modelId="{C1F3BD16-1C7A-4317-BDEB-A3A46B3472BC}" srcId="{53482917-D59B-4DE2-9873-45422AF3CB8A}" destId="{E28B0E34-9C6A-44FB-A97C-0E877FAD4876}" srcOrd="0" destOrd="0" parTransId="{476319C8-85C1-4ECB-8190-40004CB311FD}" sibTransId="{B77D480D-EAF5-4F6C-9994-DE47667A0658}"/>
    <dgm:cxn modelId="{27C8CD17-9DA8-4417-89B0-5606FFFDFD3C}" srcId="{53482917-D59B-4DE2-9873-45422AF3CB8A}" destId="{2BB344D8-977D-4872-8644-A526A1311A5D}" srcOrd="2" destOrd="0" parTransId="{1880D069-11E0-42AA-B12B-E7496D2599DD}" sibTransId="{144C44FC-D2B8-46A4-B6A8-C49102222596}"/>
    <dgm:cxn modelId="{42518E28-C7AD-48B3-997D-44A243385024}" srcId="{53482917-D59B-4DE2-9873-45422AF3CB8A}" destId="{763D536B-A802-4DAA-AFD4-A8A7044665B9}" srcOrd="1" destOrd="0" parTransId="{3FFC9926-24AC-4CDD-8B8A-E1C722D9BEF2}" sibTransId="{0E16F24D-8B94-4624-AB10-B22D31F1CD6B}"/>
    <dgm:cxn modelId="{7BAF3D3A-0CC2-4FFB-B2A7-5C92449ABF67}" srcId="{763D536B-A802-4DAA-AFD4-A8A7044665B9}" destId="{15E970AE-FFD8-431E-9AD9-2310A95D4F26}" srcOrd="2" destOrd="0" parTransId="{C48DF60B-B57E-40C5-B821-244C5B256C90}" sibTransId="{5E55E95E-EFED-40BB-A469-25B719D266C2}"/>
    <dgm:cxn modelId="{432E5C46-A36F-413C-AD82-5EAAB285B4AE}" type="presOf" srcId="{9FBED356-29CC-4996-8AC0-83C4868B8EDC}" destId="{B59512E7-B651-452F-8610-03AA3F3BF445}" srcOrd="0" destOrd="1" presId="urn:microsoft.com/office/officeart/2018/2/layout/IconVerticalSolidList"/>
    <dgm:cxn modelId="{F19B4C50-94DD-4F08-B30D-19934A177CD7}" srcId="{763D536B-A802-4DAA-AFD4-A8A7044665B9}" destId="{FC1D6E10-DB51-4075-BEDE-8762E205A739}" srcOrd="0" destOrd="0" parTransId="{C67508AD-297B-4437-B103-F99EFD8698DA}" sibTransId="{40539D60-03EB-4CBE-A42E-C70A2234E7FA}"/>
    <dgm:cxn modelId="{2E1FFF56-BE52-4B41-8C1A-0FB059EE74A2}" type="presOf" srcId="{7CCABB2B-C3E8-47F2-A9B7-097CBF71EA20}" destId="{37719311-9A3E-489A-9BE4-720177ECFFB4}" srcOrd="0" destOrd="2" presId="urn:microsoft.com/office/officeart/2018/2/layout/IconVerticalSolidList"/>
    <dgm:cxn modelId="{69882B8E-5013-4AC6-B5C6-B24D11259134}" type="presOf" srcId="{FC1D6E10-DB51-4075-BEDE-8762E205A739}" destId="{B59512E7-B651-452F-8610-03AA3F3BF445}" srcOrd="0" destOrd="0" presId="urn:microsoft.com/office/officeart/2018/2/layout/IconVerticalSolidList"/>
    <dgm:cxn modelId="{54672099-BFC6-4788-852A-E58213CCE2C3}" type="presOf" srcId="{E28B0E34-9C6A-44FB-A97C-0E877FAD4876}" destId="{FE029344-E8F8-4B80-AEC9-A75429C836C8}" srcOrd="0" destOrd="0" presId="urn:microsoft.com/office/officeart/2018/2/layout/IconVerticalSolidList"/>
    <dgm:cxn modelId="{60F4F69B-D22A-4A16-807C-D11B38358EE4}" srcId="{E28B0E34-9C6A-44FB-A97C-0E877FAD4876}" destId="{7CCABB2B-C3E8-47F2-A9B7-097CBF71EA20}" srcOrd="2" destOrd="0" parTransId="{75649851-1862-49A8-AF4F-65C770F478C1}" sibTransId="{9119E53A-2063-4214-B535-A55BDDAA09E8}"/>
    <dgm:cxn modelId="{BA7DFDA2-4EBF-458A-B82D-3454AACF3CFD}" type="presOf" srcId="{C457A4CC-B448-41D8-B7F6-8ED4EF3324E5}" destId="{37719311-9A3E-489A-9BE4-720177ECFFB4}" srcOrd="0" destOrd="0" presId="urn:microsoft.com/office/officeart/2018/2/layout/IconVerticalSolidList"/>
    <dgm:cxn modelId="{C0FF8DA3-F724-454A-8162-8125A1B0964D}" type="presOf" srcId="{763D536B-A802-4DAA-AFD4-A8A7044665B9}" destId="{F009BE78-423D-40E4-AF55-D0BEA9931150}" srcOrd="0" destOrd="0" presId="urn:microsoft.com/office/officeart/2018/2/layout/IconVerticalSolidList"/>
    <dgm:cxn modelId="{209E5DA7-D708-49F4-900D-9A90FE9D9709}" type="presOf" srcId="{53482917-D59B-4DE2-9873-45422AF3CB8A}" destId="{AE2343FD-2A0F-467A-A9A3-F3DEDC8A448E}" srcOrd="0" destOrd="0" presId="urn:microsoft.com/office/officeart/2018/2/layout/IconVerticalSolidList"/>
    <dgm:cxn modelId="{DE62A2DB-FA2D-41FE-8C29-CB2AB680816D}" srcId="{E28B0E34-9C6A-44FB-A97C-0E877FAD4876}" destId="{C457A4CC-B448-41D8-B7F6-8ED4EF3324E5}" srcOrd="0" destOrd="0" parTransId="{EA239FCA-0B54-48F6-AEE2-52F4BDB8F6D0}" sibTransId="{7D1ECEFE-5FB2-45A3-A019-9E07D53F77CD}"/>
    <dgm:cxn modelId="{B80382E0-07DB-4632-A8A0-BA3B02BA84FF}" srcId="{763D536B-A802-4DAA-AFD4-A8A7044665B9}" destId="{9FBED356-29CC-4996-8AC0-83C4868B8EDC}" srcOrd="1" destOrd="0" parTransId="{5FA4E589-6E8D-490D-8069-1844719E0637}" sibTransId="{5FB0F624-2B29-47AD-A584-F06ED35BF7D3}"/>
    <dgm:cxn modelId="{16C4ABE2-9ACC-47FF-8CC0-DF136E74E2D7}" type="presOf" srcId="{BFE96C46-5D47-4EA3-8FF7-F90C3FB014EB}" destId="{37719311-9A3E-489A-9BE4-720177ECFFB4}" srcOrd="0" destOrd="1" presId="urn:microsoft.com/office/officeart/2018/2/layout/IconVerticalSolidList"/>
    <dgm:cxn modelId="{65D58DE5-B945-44B6-AA02-7C0A57638CA7}" srcId="{E28B0E34-9C6A-44FB-A97C-0E877FAD4876}" destId="{BFE96C46-5D47-4EA3-8FF7-F90C3FB014EB}" srcOrd="1" destOrd="0" parTransId="{4646DB51-C63E-41B0-B302-C68F084C3828}" sibTransId="{F4A6004D-76B2-40CE-A23F-780BAE3A9FB5}"/>
    <dgm:cxn modelId="{832DB80E-01C6-41D2-9E8B-801733AD7684}" type="presParOf" srcId="{AE2343FD-2A0F-467A-A9A3-F3DEDC8A448E}" destId="{47E06836-5C13-480A-B7DF-518F68019954}" srcOrd="0" destOrd="0" presId="urn:microsoft.com/office/officeart/2018/2/layout/IconVerticalSolidList"/>
    <dgm:cxn modelId="{25B339E5-9D0A-4B94-85AB-A66AC4703F4D}" type="presParOf" srcId="{47E06836-5C13-480A-B7DF-518F68019954}" destId="{AE79EE32-AA1E-4D29-B566-B0D27B1DFC3E}" srcOrd="0" destOrd="0" presId="urn:microsoft.com/office/officeart/2018/2/layout/IconVerticalSolidList"/>
    <dgm:cxn modelId="{EC104C25-4BD2-4D23-9FE2-222E41520F0C}" type="presParOf" srcId="{47E06836-5C13-480A-B7DF-518F68019954}" destId="{0CB01603-7A9D-43E9-A86F-E5D94333CB5A}" srcOrd="1" destOrd="0" presId="urn:microsoft.com/office/officeart/2018/2/layout/IconVerticalSolidList"/>
    <dgm:cxn modelId="{6C9424F0-EA89-4A2B-AF25-88C6CDB4929E}" type="presParOf" srcId="{47E06836-5C13-480A-B7DF-518F68019954}" destId="{CD4CCAD2-2693-452D-AFC5-C1FCDD63C1E0}" srcOrd="2" destOrd="0" presId="urn:microsoft.com/office/officeart/2018/2/layout/IconVerticalSolidList"/>
    <dgm:cxn modelId="{97EF225F-0A11-496E-A998-A9294E55CAFB}" type="presParOf" srcId="{47E06836-5C13-480A-B7DF-518F68019954}" destId="{FE029344-E8F8-4B80-AEC9-A75429C836C8}" srcOrd="3" destOrd="0" presId="urn:microsoft.com/office/officeart/2018/2/layout/IconVerticalSolidList"/>
    <dgm:cxn modelId="{C69174A4-6E79-45DA-96DF-14731836693F}" type="presParOf" srcId="{47E06836-5C13-480A-B7DF-518F68019954}" destId="{37719311-9A3E-489A-9BE4-720177ECFFB4}" srcOrd="4" destOrd="0" presId="urn:microsoft.com/office/officeart/2018/2/layout/IconVerticalSolidList"/>
    <dgm:cxn modelId="{89E87D27-578C-441F-9595-7814256AC6EF}" type="presParOf" srcId="{AE2343FD-2A0F-467A-A9A3-F3DEDC8A448E}" destId="{70C421F4-099B-497A-8440-FB40DD685EF8}" srcOrd="1" destOrd="0" presId="urn:microsoft.com/office/officeart/2018/2/layout/IconVerticalSolidList"/>
    <dgm:cxn modelId="{17E54F61-6D5A-4F03-891C-FD3DC46937C1}" type="presParOf" srcId="{AE2343FD-2A0F-467A-A9A3-F3DEDC8A448E}" destId="{02B8E42D-2025-4E53-A453-623C206E29C6}" srcOrd="2" destOrd="0" presId="urn:microsoft.com/office/officeart/2018/2/layout/IconVerticalSolidList"/>
    <dgm:cxn modelId="{D98EA9C9-04BB-4093-90B2-5EEC3B3C164E}" type="presParOf" srcId="{02B8E42D-2025-4E53-A453-623C206E29C6}" destId="{AE8F6EA9-B722-4A58-A9A7-CB7585E2EB24}" srcOrd="0" destOrd="0" presId="urn:microsoft.com/office/officeart/2018/2/layout/IconVerticalSolidList"/>
    <dgm:cxn modelId="{A2ECF43B-47B9-4325-B8F4-99DCA608BAFC}" type="presParOf" srcId="{02B8E42D-2025-4E53-A453-623C206E29C6}" destId="{AD19D989-9F32-41D3-B0D2-2BACE98565B5}" srcOrd="1" destOrd="0" presId="urn:microsoft.com/office/officeart/2018/2/layout/IconVerticalSolidList"/>
    <dgm:cxn modelId="{C5739AE3-B1E8-4E02-AD91-E73F4F513B7E}" type="presParOf" srcId="{02B8E42D-2025-4E53-A453-623C206E29C6}" destId="{6234E369-D7ED-4500-929A-EF8CE9380297}" srcOrd="2" destOrd="0" presId="urn:microsoft.com/office/officeart/2018/2/layout/IconVerticalSolidList"/>
    <dgm:cxn modelId="{9F7EA9FF-8C30-46C3-A26C-7E91DA033364}" type="presParOf" srcId="{02B8E42D-2025-4E53-A453-623C206E29C6}" destId="{F009BE78-423D-40E4-AF55-D0BEA9931150}" srcOrd="3" destOrd="0" presId="urn:microsoft.com/office/officeart/2018/2/layout/IconVerticalSolidList"/>
    <dgm:cxn modelId="{4249239B-6EFE-42CF-8509-586FBBC1DBB3}" type="presParOf" srcId="{02B8E42D-2025-4E53-A453-623C206E29C6}" destId="{B59512E7-B651-452F-8610-03AA3F3BF445}" srcOrd="4" destOrd="0" presId="urn:microsoft.com/office/officeart/2018/2/layout/IconVerticalSolidList"/>
    <dgm:cxn modelId="{5971AC95-D079-464E-AAB6-31754D9CFB67}" type="presParOf" srcId="{AE2343FD-2A0F-467A-A9A3-F3DEDC8A448E}" destId="{00E3ED8C-38DA-4C69-8A56-4618CE5762F8}" srcOrd="3" destOrd="0" presId="urn:microsoft.com/office/officeart/2018/2/layout/IconVerticalSolidList"/>
    <dgm:cxn modelId="{4CD3D70A-F39B-437B-A1F8-1714439505FD}" type="presParOf" srcId="{AE2343FD-2A0F-467A-A9A3-F3DEDC8A448E}" destId="{95548BFF-FE0B-496D-AC8A-8820CEFBB830}" srcOrd="4" destOrd="0" presId="urn:microsoft.com/office/officeart/2018/2/layout/IconVerticalSolidList"/>
    <dgm:cxn modelId="{45ED0014-6E5C-4472-A726-727D92291E3E}" type="presParOf" srcId="{95548BFF-FE0B-496D-AC8A-8820CEFBB830}" destId="{F6A9A3D6-8FC1-425D-8C54-F863A95DD1CF}" srcOrd="0" destOrd="0" presId="urn:microsoft.com/office/officeart/2018/2/layout/IconVerticalSolidList"/>
    <dgm:cxn modelId="{9803342F-8F28-4C52-AE3B-2A0779F17B42}" type="presParOf" srcId="{95548BFF-FE0B-496D-AC8A-8820CEFBB830}" destId="{128034CE-9443-4647-9DD3-42C8388418FB}" srcOrd="1" destOrd="0" presId="urn:microsoft.com/office/officeart/2018/2/layout/IconVerticalSolidList"/>
    <dgm:cxn modelId="{E3E3F78A-5356-431A-BFAA-826BC6D5588B}" type="presParOf" srcId="{95548BFF-FE0B-496D-AC8A-8820CEFBB830}" destId="{F1F0FF82-2AC7-442E-BE94-951789A8B964}" srcOrd="2" destOrd="0" presId="urn:microsoft.com/office/officeart/2018/2/layout/IconVerticalSolidList"/>
    <dgm:cxn modelId="{E1E3D037-3E17-463E-950A-6E03D7E571F2}" type="presParOf" srcId="{95548BFF-FE0B-496D-AC8A-8820CEFBB830}" destId="{9A996FCA-7047-4282-AFB1-562170B549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A193C75-6E34-4B73-9119-EAA6B03A1486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2BF0CD0-B8DC-47E3-A675-E901232C1F74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Detecting and Defending Against Active Attacks</a:t>
          </a:r>
        </a:p>
      </dgm:t>
    </dgm:pt>
    <dgm:pt modelId="{DD06FCBD-9F5C-411C-A16F-B2F94F6BEDDC}" type="parTrans" cxnId="{02F0679E-46BF-4EFA-BC1E-76D175E70825}">
      <dgm:prSet/>
      <dgm:spPr/>
      <dgm:t>
        <a:bodyPr/>
        <a:lstStyle/>
        <a:p>
          <a:endParaRPr lang="en-US"/>
        </a:p>
      </dgm:t>
    </dgm:pt>
    <dgm:pt modelId="{A752C43F-0875-4AEA-BEE2-6DBC2F2E5F98}" type="sibTrans" cxnId="{02F0679E-46BF-4EFA-BC1E-76D175E70825}">
      <dgm:prSet/>
      <dgm:spPr/>
      <dgm:t>
        <a:bodyPr/>
        <a:lstStyle/>
        <a:p>
          <a:endParaRPr lang="en-US"/>
        </a:p>
      </dgm:t>
    </dgm:pt>
    <dgm:pt modelId="{A87F1ACF-56F4-41A3-BF6F-FBB40C64320A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Troubleshooting and Problem Solving</a:t>
          </a:r>
        </a:p>
      </dgm:t>
    </dgm:pt>
    <dgm:pt modelId="{67F51D63-E198-4B17-B7E0-EC2FBFB64811}" type="parTrans" cxnId="{1C26C883-8EF7-4965-9A98-55690297C0BA}">
      <dgm:prSet/>
      <dgm:spPr/>
      <dgm:t>
        <a:bodyPr/>
        <a:lstStyle/>
        <a:p>
          <a:endParaRPr lang="en-US"/>
        </a:p>
      </dgm:t>
    </dgm:pt>
    <dgm:pt modelId="{F29663B3-DAEB-47DB-8324-F93CF150C6A2}" type="sibTrans" cxnId="{1C26C883-8EF7-4965-9A98-55690297C0BA}">
      <dgm:prSet/>
      <dgm:spPr/>
      <dgm:t>
        <a:bodyPr/>
        <a:lstStyle/>
        <a:p>
          <a:endParaRPr lang="en-US"/>
        </a:p>
      </dgm:t>
    </dgm:pt>
    <dgm:pt modelId="{1EE7607E-D152-4165-8179-CD81FA520F23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Critical Thinking</a:t>
          </a:r>
        </a:p>
      </dgm:t>
    </dgm:pt>
    <dgm:pt modelId="{3407DFBD-4B5D-48D7-9216-089DC5974DAE}" type="parTrans" cxnId="{BA9D4C7B-ADDE-4B18-A8D9-4B1D38CC4ECD}">
      <dgm:prSet/>
      <dgm:spPr/>
      <dgm:t>
        <a:bodyPr/>
        <a:lstStyle/>
        <a:p>
          <a:endParaRPr lang="en-US"/>
        </a:p>
      </dgm:t>
    </dgm:pt>
    <dgm:pt modelId="{68AD6A08-7B3E-47C0-8469-FC4F78520B23}" type="sibTrans" cxnId="{BA9D4C7B-ADDE-4B18-A8D9-4B1D38CC4ECD}">
      <dgm:prSet/>
      <dgm:spPr/>
      <dgm:t>
        <a:bodyPr/>
        <a:lstStyle/>
        <a:p>
          <a:endParaRPr lang="en-US"/>
        </a:p>
      </dgm:t>
    </dgm:pt>
    <dgm:pt modelId="{9B99748E-2CA3-43BB-88BB-D08D977CE26C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Setting Up and Securing Services</a:t>
          </a:r>
        </a:p>
      </dgm:t>
    </dgm:pt>
    <dgm:pt modelId="{64C9274F-795A-42E3-9273-D3CBC2ECF836}" type="parTrans" cxnId="{3962FB22-CF75-4A69-8151-41820B51D2CB}">
      <dgm:prSet/>
      <dgm:spPr/>
      <dgm:t>
        <a:bodyPr/>
        <a:lstStyle/>
        <a:p>
          <a:endParaRPr lang="en-US"/>
        </a:p>
      </dgm:t>
    </dgm:pt>
    <dgm:pt modelId="{6B6855DE-524F-4D2C-AD4E-CF6EB2B153B5}" type="sibTrans" cxnId="{3962FB22-CF75-4A69-8151-41820B51D2CB}">
      <dgm:prSet/>
      <dgm:spPr/>
      <dgm:t>
        <a:bodyPr/>
        <a:lstStyle/>
        <a:p>
          <a:endParaRPr lang="en-US"/>
        </a:p>
      </dgm:t>
    </dgm:pt>
    <dgm:pt modelId="{74F37F12-A96C-4340-B694-9D8C8E0E7DCA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800"/>
            <a:t>SSH</a:t>
          </a:r>
          <a:endParaRPr lang="en-US" sz="1800" dirty="0"/>
        </a:p>
      </dgm:t>
    </dgm:pt>
    <dgm:pt modelId="{318B34BF-AA5D-47BD-9571-BF9059338718}" type="parTrans" cxnId="{2D79ED6E-338F-46B3-AE82-F19ADD22B86E}">
      <dgm:prSet/>
      <dgm:spPr/>
      <dgm:t>
        <a:bodyPr/>
        <a:lstStyle/>
        <a:p>
          <a:endParaRPr lang="en-US"/>
        </a:p>
      </dgm:t>
    </dgm:pt>
    <dgm:pt modelId="{89E2C6C6-E034-46CD-84AD-4CA60214D6FE}" type="sibTrans" cxnId="{2D79ED6E-338F-46B3-AE82-F19ADD22B86E}">
      <dgm:prSet/>
      <dgm:spPr/>
      <dgm:t>
        <a:bodyPr/>
        <a:lstStyle/>
        <a:p>
          <a:endParaRPr lang="en-US"/>
        </a:p>
      </dgm:t>
    </dgm:pt>
    <dgm:pt modelId="{126EB41D-D414-491F-B795-542E7EF9ED96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800"/>
            <a:t>FTP Servers</a:t>
          </a:r>
          <a:endParaRPr lang="en-US" sz="1800" dirty="0"/>
        </a:p>
      </dgm:t>
    </dgm:pt>
    <dgm:pt modelId="{8D3A348B-99E8-473C-853F-2B2D56E3F456}" type="parTrans" cxnId="{00F4445D-80B7-4D2C-89DB-E5BCD3310EFA}">
      <dgm:prSet/>
      <dgm:spPr/>
      <dgm:t>
        <a:bodyPr/>
        <a:lstStyle/>
        <a:p>
          <a:endParaRPr lang="en-US"/>
        </a:p>
      </dgm:t>
    </dgm:pt>
    <dgm:pt modelId="{46745455-0EC0-4B36-833B-D7DD7F9D21B1}" type="sibTrans" cxnId="{00F4445D-80B7-4D2C-89DB-E5BCD3310EFA}">
      <dgm:prSet/>
      <dgm:spPr/>
      <dgm:t>
        <a:bodyPr/>
        <a:lstStyle/>
        <a:p>
          <a:endParaRPr lang="en-US"/>
        </a:p>
      </dgm:t>
    </dgm:pt>
    <dgm:pt modelId="{9EC6E79F-487F-4A25-8FCE-78E7CBDEB121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800"/>
            <a:t>Web Servers</a:t>
          </a:r>
          <a:endParaRPr lang="en-US" sz="1800" dirty="0"/>
        </a:p>
      </dgm:t>
    </dgm:pt>
    <dgm:pt modelId="{2ED268AC-518F-4051-A697-9519E1F96C1F}" type="parTrans" cxnId="{F79CA1E3-9259-4186-9F5A-07F9AEE7805A}">
      <dgm:prSet/>
      <dgm:spPr/>
      <dgm:t>
        <a:bodyPr/>
        <a:lstStyle/>
        <a:p>
          <a:endParaRPr lang="en-US"/>
        </a:p>
      </dgm:t>
    </dgm:pt>
    <dgm:pt modelId="{9011B75A-AD6D-488F-B98A-D749F7AC2D36}" type="sibTrans" cxnId="{F79CA1E3-9259-4186-9F5A-07F9AEE7805A}">
      <dgm:prSet/>
      <dgm:spPr/>
      <dgm:t>
        <a:bodyPr/>
        <a:lstStyle/>
        <a:p>
          <a:endParaRPr lang="en-US"/>
        </a:p>
      </dgm:t>
    </dgm:pt>
    <dgm:pt modelId="{C807E053-6D16-45C4-B390-16482381842C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800"/>
            <a:t>Databases</a:t>
          </a:r>
          <a:endParaRPr lang="en-US" sz="1800" dirty="0"/>
        </a:p>
      </dgm:t>
    </dgm:pt>
    <dgm:pt modelId="{D7D6AEB5-8A12-4ED0-9CC7-F63E9A159489}" type="parTrans" cxnId="{2FCEBC2F-208D-4517-9EB7-1ED4926F5B18}">
      <dgm:prSet/>
      <dgm:spPr/>
      <dgm:t>
        <a:bodyPr/>
        <a:lstStyle/>
        <a:p>
          <a:endParaRPr lang="en-US"/>
        </a:p>
      </dgm:t>
    </dgm:pt>
    <dgm:pt modelId="{F4A42B60-5A14-41A7-B0F1-487365DEC1B8}" type="sibTrans" cxnId="{2FCEBC2F-208D-4517-9EB7-1ED4926F5B18}">
      <dgm:prSet/>
      <dgm:spPr/>
      <dgm:t>
        <a:bodyPr/>
        <a:lstStyle/>
        <a:p>
          <a:endParaRPr lang="en-US"/>
        </a:p>
      </dgm:t>
    </dgm:pt>
    <dgm:pt modelId="{2517C784-260B-4A09-94A8-8DBE04FC5562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800"/>
            <a:t>Backups</a:t>
          </a:r>
          <a:endParaRPr lang="en-US" sz="1800" dirty="0"/>
        </a:p>
      </dgm:t>
    </dgm:pt>
    <dgm:pt modelId="{EEE345E1-888C-4C7B-A984-3ABB683F2308}" type="parTrans" cxnId="{8D35B6AE-7B47-4DCE-A8A6-D62F7588BCA6}">
      <dgm:prSet/>
      <dgm:spPr/>
      <dgm:t>
        <a:bodyPr/>
        <a:lstStyle/>
        <a:p>
          <a:endParaRPr lang="en-US"/>
        </a:p>
      </dgm:t>
    </dgm:pt>
    <dgm:pt modelId="{C2436E35-A196-4819-BB8D-C8F9CFAE8A72}" type="sibTrans" cxnId="{8D35B6AE-7B47-4DCE-A8A6-D62F7588BCA6}">
      <dgm:prSet/>
      <dgm:spPr/>
      <dgm:t>
        <a:bodyPr/>
        <a:lstStyle/>
        <a:p>
          <a:endParaRPr lang="en-US"/>
        </a:p>
      </dgm:t>
    </dgm:pt>
    <dgm:pt modelId="{CB26FA35-2C0C-46DF-8B22-5ABD2DE3014D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800"/>
            <a:t>Routers</a:t>
          </a:r>
          <a:endParaRPr lang="en-US" sz="1800" dirty="0"/>
        </a:p>
      </dgm:t>
    </dgm:pt>
    <dgm:pt modelId="{D7172F00-3A36-427A-89C4-4CE4E9C13AE7}" type="parTrans" cxnId="{414994BE-D2AF-4C2B-8BF8-131A7A800B46}">
      <dgm:prSet/>
      <dgm:spPr/>
      <dgm:t>
        <a:bodyPr/>
        <a:lstStyle/>
        <a:p>
          <a:endParaRPr lang="en-US"/>
        </a:p>
      </dgm:t>
    </dgm:pt>
    <dgm:pt modelId="{3573CD76-55CF-46B7-B4A5-E939D04D0D35}" type="sibTrans" cxnId="{414994BE-D2AF-4C2B-8BF8-131A7A800B46}">
      <dgm:prSet/>
      <dgm:spPr/>
      <dgm:t>
        <a:bodyPr/>
        <a:lstStyle/>
        <a:p>
          <a:endParaRPr lang="en-US"/>
        </a:p>
      </dgm:t>
    </dgm:pt>
    <dgm:pt modelId="{0BA46D31-8068-43F2-AC89-7E8D9C3EC820}">
      <dgm:prSet custT="1"/>
      <dgm:spPr>
        <a:ln>
          <a:solidFill>
            <a:srgbClr val="0070C0"/>
          </a:solidFill>
        </a:ln>
      </dgm:spPr>
      <dgm:t>
        <a:bodyPr/>
        <a:lstStyle/>
        <a:p>
          <a:r>
            <a:rPr lang="en-US" sz="1800"/>
            <a:t>Firewalls</a:t>
          </a:r>
          <a:endParaRPr lang="en-US" sz="1800" dirty="0"/>
        </a:p>
      </dgm:t>
    </dgm:pt>
    <dgm:pt modelId="{D0F251D3-9C97-4DA3-9AC9-8773AE6F9463}" type="parTrans" cxnId="{E3E6C190-EA52-4D47-85C0-40A5FF115114}">
      <dgm:prSet/>
      <dgm:spPr/>
      <dgm:t>
        <a:bodyPr/>
        <a:lstStyle/>
        <a:p>
          <a:endParaRPr lang="en-US"/>
        </a:p>
      </dgm:t>
    </dgm:pt>
    <dgm:pt modelId="{C92F7BF5-567B-4726-8A94-1248F7F12AE6}" type="sibTrans" cxnId="{E3E6C190-EA52-4D47-85C0-40A5FF115114}">
      <dgm:prSet/>
      <dgm:spPr/>
      <dgm:t>
        <a:bodyPr/>
        <a:lstStyle/>
        <a:p>
          <a:endParaRPr lang="en-US"/>
        </a:p>
      </dgm:t>
    </dgm:pt>
    <dgm:pt modelId="{D3807E5C-0313-4742-BC5D-C1D5EB4F00B8}" type="pres">
      <dgm:prSet presAssocID="{7A193C75-6E34-4B73-9119-EAA6B03A1486}" presName="linear" presStyleCnt="0">
        <dgm:presLayoutVars>
          <dgm:dir/>
          <dgm:animLvl val="lvl"/>
          <dgm:resizeHandles val="exact"/>
        </dgm:presLayoutVars>
      </dgm:prSet>
      <dgm:spPr/>
    </dgm:pt>
    <dgm:pt modelId="{3E9BDE26-C819-4046-8089-4F456261EEF0}" type="pres">
      <dgm:prSet presAssocID="{F2BF0CD0-B8DC-47E3-A675-E901232C1F74}" presName="parentLin" presStyleCnt="0"/>
      <dgm:spPr/>
    </dgm:pt>
    <dgm:pt modelId="{42E016DE-F7D9-CF4A-BFE1-7FDE8213F9D3}" type="pres">
      <dgm:prSet presAssocID="{F2BF0CD0-B8DC-47E3-A675-E901232C1F74}" presName="parentLeftMargin" presStyleLbl="node1" presStyleIdx="0" presStyleCnt="4"/>
      <dgm:spPr/>
    </dgm:pt>
    <dgm:pt modelId="{05C0D9D2-9F21-3740-A8C8-0EE5F20B2CAF}" type="pres">
      <dgm:prSet presAssocID="{F2BF0CD0-B8DC-47E3-A675-E901232C1F7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EA51576-81D8-124C-8F58-203EA9181866}" type="pres">
      <dgm:prSet presAssocID="{F2BF0CD0-B8DC-47E3-A675-E901232C1F74}" presName="negativeSpace" presStyleCnt="0"/>
      <dgm:spPr/>
    </dgm:pt>
    <dgm:pt modelId="{64158D42-16D6-0F40-AAEE-DBC19F43649F}" type="pres">
      <dgm:prSet presAssocID="{F2BF0CD0-B8DC-47E3-A675-E901232C1F74}" presName="childText" presStyleLbl="conFgAcc1" presStyleIdx="0" presStyleCnt="4">
        <dgm:presLayoutVars>
          <dgm:bulletEnabled val="1"/>
        </dgm:presLayoutVars>
      </dgm:prSet>
      <dgm:spPr>
        <a:ln>
          <a:solidFill>
            <a:srgbClr val="0070C0"/>
          </a:solidFill>
        </a:ln>
      </dgm:spPr>
    </dgm:pt>
    <dgm:pt modelId="{9281F45F-488F-9244-81A5-8C2F3B039498}" type="pres">
      <dgm:prSet presAssocID="{A752C43F-0875-4AEA-BEE2-6DBC2F2E5F98}" presName="spaceBetweenRectangles" presStyleCnt="0"/>
      <dgm:spPr/>
    </dgm:pt>
    <dgm:pt modelId="{85FE691C-3F32-3443-A360-3282EB347DE2}" type="pres">
      <dgm:prSet presAssocID="{A87F1ACF-56F4-41A3-BF6F-FBB40C64320A}" presName="parentLin" presStyleCnt="0"/>
      <dgm:spPr/>
    </dgm:pt>
    <dgm:pt modelId="{D0B05CB7-F4B6-A841-A8C8-9714F956DE4E}" type="pres">
      <dgm:prSet presAssocID="{A87F1ACF-56F4-41A3-BF6F-FBB40C64320A}" presName="parentLeftMargin" presStyleLbl="node1" presStyleIdx="0" presStyleCnt="4"/>
      <dgm:spPr/>
    </dgm:pt>
    <dgm:pt modelId="{63B56D6A-8F02-E943-8B45-EBAC2DE1DA8F}" type="pres">
      <dgm:prSet presAssocID="{A87F1ACF-56F4-41A3-BF6F-FBB40C6432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B4290D-7AD0-E340-B745-6DCEB454D044}" type="pres">
      <dgm:prSet presAssocID="{A87F1ACF-56F4-41A3-BF6F-FBB40C64320A}" presName="negativeSpace" presStyleCnt="0"/>
      <dgm:spPr/>
    </dgm:pt>
    <dgm:pt modelId="{F28E0725-2F52-884F-8261-7849C75FB884}" type="pres">
      <dgm:prSet presAssocID="{A87F1ACF-56F4-41A3-BF6F-FBB40C64320A}" presName="childText" presStyleLbl="conFgAcc1" presStyleIdx="1" presStyleCnt="4">
        <dgm:presLayoutVars>
          <dgm:bulletEnabled val="1"/>
        </dgm:presLayoutVars>
      </dgm:prSet>
      <dgm:spPr>
        <a:ln>
          <a:solidFill>
            <a:srgbClr val="0070C0"/>
          </a:solidFill>
        </a:ln>
      </dgm:spPr>
    </dgm:pt>
    <dgm:pt modelId="{070E2946-DC6C-7940-A719-FE4902B79E76}" type="pres">
      <dgm:prSet presAssocID="{F29663B3-DAEB-47DB-8324-F93CF150C6A2}" presName="spaceBetweenRectangles" presStyleCnt="0"/>
      <dgm:spPr/>
    </dgm:pt>
    <dgm:pt modelId="{758DC52F-1130-174A-AEAE-239A0D236D00}" type="pres">
      <dgm:prSet presAssocID="{1EE7607E-D152-4165-8179-CD81FA520F23}" presName="parentLin" presStyleCnt="0"/>
      <dgm:spPr/>
    </dgm:pt>
    <dgm:pt modelId="{88690024-5290-8D4A-947F-CD5813EBD3B7}" type="pres">
      <dgm:prSet presAssocID="{1EE7607E-D152-4165-8179-CD81FA520F23}" presName="parentLeftMargin" presStyleLbl="node1" presStyleIdx="1" presStyleCnt="4"/>
      <dgm:spPr/>
    </dgm:pt>
    <dgm:pt modelId="{C600E36A-D47E-8D4A-B9EC-8AF068B19762}" type="pres">
      <dgm:prSet presAssocID="{1EE7607E-D152-4165-8179-CD81FA520F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D1F6DB-97B2-0142-B08C-6C70378A7808}" type="pres">
      <dgm:prSet presAssocID="{1EE7607E-D152-4165-8179-CD81FA520F23}" presName="negativeSpace" presStyleCnt="0"/>
      <dgm:spPr/>
    </dgm:pt>
    <dgm:pt modelId="{4BCEF8F5-A31D-CE4C-8C0D-E8DCD6D7EA0F}" type="pres">
      <dgm:prSet presAssocID="{1EE7607E-D152-4165-8179-CD81FA520F23}" presName="childText" presStyleLbl="conFgAcc1" presStyleIdx="2" presStyleCnt="4">
        <dgm:presLayoutVars>
          <dgm:bulletEnabled val="1"/>
        </dgm:presLayoutVars>
      </dgm:prSet>
      <dgm:spPr>
        <a:ln>
          <a:solidFill>
            <a:srgbClr val="0070C0"/>
          </a:solidFill>
        </a:ln>
      </dgm:spPr>
    </dgm:pt>
    <dgm:pt modelId="{9A5C7F25-0369-0440-8665-30D76D86D997}" type="pres">
      <dgm:prSet presAssocID="{68AD6A08-7B3E-47C0-8469-FC4F78520B23}" presName="spaceBetweenRectangles" presStyleCnt="0"/>
      <dgm:spPr/>
    </dgm:pt>
    <dgm:pt modelId="{9DF2E74A-1A22-6B48-BAC7-181EC2821C9B}" type="pres">
      <dgm:prSet presAssocID="{9B99748E-2CA3-43BB-88BB-D08D977CE26C}" presName="parentLin" presStyleCnt="0"/>
      <dgm:spPr/>
    </dgm:pt>
    <dgm:pt modelId="{F90CD22C-4B4A-0A41-B81F-2031F16BA652}" type="pres">
      <dgm:prSet presAssocID="{9B99748E-2CA3-43BB-88BB-D08D977CE26C}" presName="parentLeftMargin" presStyleLbl="node1" presStyleIdx="2" presStyleCnt="4"/>
      <dgm:spPr/>
    </dgm:pt>
    <dgm:pt modelId="{99452F90-007B-1D43-BBCF-8CB8ECA36B67}" type="pres">
      <dgm:prSet presAssocID="{9B99748E-2CA3-43BB-88BB-D08D977CE26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0A27061-6CE3-C749-AC1E-85F11E0F15A9}" type="pres">
      <dgm:prSet presAssocID="{9B99748E-2CA3-43BB-88BB-D08D977CE26C}" presName="negativeSpace" presStyleCnt="0"/>
      <dgm:spPr/>
    </dgm:pt>
    <dgm:pt modelId="{BC542EBF-AE06-C54D-8056-F8B60E15DB12}" type="pres">
      <dgm:prSet presAssocID="{9B99748E-2CA3-43BB-88BB-D08D977CE26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5417807-4CEC-D249-B44D-A45EC82AF287}" type="presOf" srcId="{F2BF0CD0-B8DC-47E3-A675-E901232C1F74}" destId="{05C0D9D2-9F21-3740-A8C8-0EE5F20B2CAF}" srcOrd="1" destOrd="0" presId="urn:microsoft.com/office/officeart/2005/8/layout/list1"/>
    <dgm:cxn modelId="{3962FB22-CF75-4A69-8151-41820B51D2CB}" srcId="{7A193C75-6E34-4B73-9119-EAA6B03A1486}" destId="{9B99748E-2CA3-43BB-88BB-D08D977CE26C}" srcOrd="3" destOrd="0" parTransId="{64C9274F-795A-42E3-9273-D3CBC2ECF836}" sibTransId="{6B6855DE-524F-4D2C-AD4E-CF6EB2B153B5}"/>
    <dgm:cxn modelId="{C6D0972A-8CCE-5A46-BBA6-F110AC1496F0}" type="presOf" srcId="{2517C784-260B-4A09-94A8-8DBE04FC5562}" destId="{BC542EBF-AE06-C54D-8056-F8B60E15DB12}" srcOrd="0" destOrd="4" presId="urn:microsoft.com/office/officeart/2005/8/layout/list1"/>
    <dgm:cxn modelId="{2FCEBC2F-208D-4517-9EB7-1ED4926F5B18}" srcId="{9B99748E-2CA3-43BB-88BB-D08D977CE26C}" destId="{C807E053-6D16-45C4-B390-16482381842C}" srcOrd="3" destOrd="0" parTransId="{D7D6AEB5-8A12-4ED0-9CC7-F63E9A159489}" sibTransId="{F4A42B60-5A14-41A7-B0F1-487365DEC1B8}"/>
    <dgm:cxn modelId="{12F0AB3D-4D90-DC47-9384-96D4948C666C}" type="presOf" srcId="{A87F1ACF-56F4-41A3-BF6F-FBB40C64320A}" destId="{D0B05CB7-F4B6-A841-A8C8-9714F956DE4E}" srcOrd="0" destOrd="0" presId="urn:microsoft.com/office/officeart/2005/8/layout/list1"/>
    <dgm:cxn modelId="{00F4445D-80B7-4D2C-89DB-E5BCD3310EFA}" srcId="{9B99748E-2CA3-43BB-88BB-D08D977CE26C}" destId="{126EB41D-D414-491F-B795-542E7EF9ED96}" srcOrd="1" destOrd="0" parTransId="{8D3A348B-99E8-473C-853F-2B2D56E3F456}" sibTransId="{46745455-0EC0-4B36-833B-D7DD7F9D21B1}"/>
    <dgm:cxn modelId="{75065962-2A48-9F46-8827-A67A8B58FB99}" type="presOf" srcId="{7A193C75-6E34-4B73-9119-EAA6B03A1486}" destId="{D3807E5C-0313-4742-BC5D-C1D5EB4F00B8}" srcOrd="0" destOrd="0" presId="urn:microsoft.com/office/officeart/2005/8/layout/list1"/>
    <dgm:cxn modelId="{56D68E6B-3797-374E-9911-23AD31F32942}" type="presOf" srcId="{9B99748E-2CA3-43BB-88BB-D08D977CE26C}" destId="{F90CD22C-4B4A-0A41-B81F-2031F16BA652}" srcOrd="0" destOrd="0" presId="urn:microsoft.com/office/officeart/2005/8/layout/list1"/>
    <dgm:cxn modelId="{2D79ED6E-338F-46B3-AE82-F19ADD22B86E}" srcId="{9B99748E-2CA3-43BB-88BB-D08D977CE26C}" destId="{74F37F12-A96C-4340-B694-9D8C8E0E7DCA}" srcOrd="0" destOrd="0" parTransId="{318B34BF-AA5D-47BD-9571-BF9059338718}" sibTransId="{89E2C6C6-E034-46CD-84AD-4CA60214D6FE}"/>
    <dgm:cxn modelId="{67D5F56F-ED64-C241-9EC8-79BB62F60379}" type="presOf" srcId="{74F37F12-A96C-4340-B694-9D8C8E0E7DCA}" destId="{BC542EBF-AE06-C54D-8056-F8B60E15DB12}" srcOrd="0" destOrd="0" presId="urn:microsoft.com/office/officeart/2005/8/layout/list1"/>
    <dgm:cxn modelId="{BA9D4C7B-ADDE-4B18-A8D9-4B1D38CC4ECD}" srcId="{7A193C75-6E34-4B73-9119-EAA6B03A1486}" destId="{1EE7607E-D152-4165-8179-CD81FA520F23}" srcOrd="2" destOrd="0" parTransId="{3407DFBD-4B5D-48D7-9216-089DC5974DAE}" sibTransId="{68AD6A08-7B3E-47C0-8469-FC4F78520B23}"/>
    <dgm:cxn modelId="{1C26C883-8EF7-4965-9A98-55690297C0BA}" srcId="{7A193C75-6E34-4B73-9119-EAA6B03A1486}" destId="{A87F1ACF-56F4-41A3-BF6F-FBB40C64320A}" srcOrd="1" destOrd="0" parTransId="{67F51D63-E198-4B17-B7E0-EC2FBFB64811}" sibTransId="{F29663B3-DAEB-47DB-8324-F93CF150C6A2}"/>
    <dgm:cxn modelId="{5388478A-81E9-0341-9F9F-5A3A75B3F3E7}" type="presOf" srcId="{A87F1ACF-56F4-41A3-BF6F-FBB40C64320A}" destId="{63B56D6A-8F02-E943-8B45-EBAC2DE1DA8F}" srcOrd="1" destOrd="0" presId="urn:microsoft.com/office/officeart/2005/8/layout/list1"/>
    <dgm:cxn modelId="{3D154A8D-4BFB-144D-B33D-87006331BB75}" type="presOf" srcId="{F2BF0CD0-B8DC-47E3-A675-E901232C1F74}" destId="{42E016DE-F7D9-CF4A-BFE1-7FDE8213F9D3}" srcOrd="0" destOrd="0" presId="urn:microsoft.com/office/officeart/2005/8/layout/list1"/>
    <dgm:cxn modelId="{98B48B8D-B8D8-674C-A4D2-E4DC06A54FED}" type="presOf" srcId="{9EC6E79F-487F-4A25-8FCE-78E7CBDEB121}" destId="{BC542EBF-AE06-C54D-8056-F8B60E15DB12}" srcOrd="0" destOrd="2" presId="urn:microsoft.com/office/officeart/2005/8/layout/list1"/>
    <dgm:cxn modelId="{E3E6C190-EA52-4D47-85C0-40A5FF115114}" srcId="{9B99748E-2CA3-43BB-88BB-D08D977CE26C}" destId="{0BA46D31-8068-43F2-AC89-7E8D9C3EC820}" srcOrd="6" destOrd="0" parTransId="{D0F251D3-9C97-4DA3-9AC9-8773AE6F9463}" sibTransId="{C92F7BF5-567B-4726-8A94-1248F7F12AE6}"/>
    <dgm:cxn modelId="{F569A391-2091-A944-AF84-D3CF0C62347B}" type="presOf" srcId="{0BA46D31-8068-43F2-AC89-7E8D9C3EC820}" destId="{BC542EBF-AE06-C54D-8056-F8B60E15DB12}" srcOrd="0" destOrd="6" presId="urn:microsoft.com/office/officeart/2005/8/layout/list1"/>
    <dgm:cxn modelId="{02F0679E-46BF-4EFA-BC1E-76D175E70825}" srcId="{7A193C75-6E34-4B73-9119-EAA6B03A1486}" destId="{F2BF0CD0-B8DC-47E3-A675-E901232C1F74}" srcOrd="0" destOrd="0" parTransId="{DD06FCBD-9F5C-411C-A16F-B2F94F6BEDDC}" sibTransId="{A752C43F-0875-4AEA-BEE2-6DBC2F2E5F98}"/>
    <dgm:cxn modelId="{DA034AA4-471D-C14D-BFC7-CB082A236219}" type="presOf" srcId="{CB26FA35-2C0C-46DF-8B22-5ABD2DE3014D}" destId="{BC542EBF-AE06-C54D-8056-F8B60E15DB12}" srcOrd="0" destOrd="5" presId="urn:microsoft.com/office/officeart/2005/8/layout/list1"/>
    <dgm:cxn modelId="{0532FAA4-D8EB-0C4A-8733-46D4BBC3A2E6}" type="presOf" srcId="{9B99748E-2CA3-43BB-88BB-D08D977CE26C}" destId="{99452F90-007B-1D43-BBCF-8CB8ECA36B67}" srcOrd="1" destOrd="0" presId="urn:microsoft.com/office/officeart/2005/8/layout/list1"/>
    <dgm:cxn modelId="{27E68BA6-09AB-0C43-8793-04CC89A10CD3}" type="presOf" srcId="{1EE7607E-D152-4165-8179-CD81FA520F23}" destId="{C600E36A-D47E-8D4A-B9EC-8AF068B19762}" srcOrd="1" destOrd="0" presId="urn:microsoft.com/office/officeart/2005/8/layout/list1"/>
    <dgm:cxn modelId="{8D35B6AE-7B47-4DCE-A8A6-D62F7588BCA6}" srcId="{9B99748E-2CA3-43BB-88BB-D08D977CE26C}" destId="{2517C784-260B-4A09-94A8-8DBE04FC5562}" srcOrd="4" destOrd="0" parTransId="{EEE345E1-888C-4C7B-A984-3ABB683F2308}" sibTransId="{C2436E35-A196-4819-BB8D-C8F9CFAE8A72}"/>
    <dgm:cxn modelId="{414994BE-D2AF-4C2B-8BF8-131A7A800B46}" srcId="{9B99748E-2CA3-43BB-88BB-D08D977CE26C}" destId="{CB26FA35-2C0C-46DF-8B22-5ABD2DE3014D}" srcOrd="5" destOrd="0" parTransId="{D7172F00-3A36-427A-89C4-4CE4E9C13AE7}" sibTransId="{3573CD76-55CF-46B7-B4A5-E939D04D0D35}"/>
    <dgm:cxn modelId="{294522C9-C2EB-4546-A6B6-FA5A9134B394}" type="presOf" srcId="{C807E053-6D16-45C4-B390-16482381842C}" destId="{BC542EBF-AE06-C54D-8056-F8B60E15DB12}" srcOrd="0" destOrd="3" presId="urn:microsoft.com/office/officeart/2005/8/layout/list1"/>
    <dgm:cxn modelId="{AA3CF1D0-8491-7045-9220-65419E8EC9E0}" type="presOf" srcId="{126EB41D-D414-491F-B795-542E7EF9ED96}" destId="{BC542EBF-AE06-C54D-8056-F8B60E15DB12}" srcOrd="0" destOrd="1" presId="urn:microsoft.com/office/officeart/2005/8/layout/list1"/>
    <dgm:cxn modelId="{F79CA1E3-9259-4186-9F5A-07F9AEE7805A}" srcId="{9B99748E-2CA3-43BB-88BB-D08D977CE26C}" destId="{9EC6E79F-487F-4A25-8FCE-78E7CBDEB121}" srcOrd="2" destOrd="0" parTransId="{2ED268AC-518F-4051-A697-9519E1F96C1F}" sibTransId="{9011B75A-AD6D-488F-B98A-D749F7AC2D36}"/>
    <dgm:cxn modelId="{FB015CF6-04C3-E949-97E7-7B1874C2CC2C}" type="presOf" srcId="{1EE7607E-D152-4165-8179-CD81FA520F23}" destId="{88690024-5290-8D4A-947F-CD5813EBD3B7}" srcOrd="0" destOrd="0" presId="urn:microsoft.com/office/officeart/2005/8/layout/list1"/>
    <dgm:cxn modelId="{E43ECC9E-DF8C-784F-8D00-051F98B6FF36}" type="presParOf" srcId="{D3807E5C-0313-4742-BC5D-C1D5EB4F00B8}" destId="{3E9BDE26-C819-4046-8089-4F456261EEF0}" srcOrd="0" destOrd="0" presId="urn:microsoft.com/office/officeart/2005/8/layout/list1"/>
    <dgm:cxn modelId="{81C72E2B-DF1A-1E43-82FF-2CAD36074F54}" type="presParOf" srcId="{3E9BDE26-C819-4046-8089-4F456261EEF0}" destId="{42E016DE-F7D9-CF4A-BFE1-7FDE8213F9D3}" srcOrd="0" destOrd="0" presId="urn:microsoft.com/office/officeart/2005/8/layout/list1"/>
    <dgm:cxn modelId="{6766D9DC-57F2-ED4A-B700-C2587F93006D}" type="presParOf" srcId="{3E9BDE26-C819-4046-8089-4F456261EEF0}" destId="{05C0D9D2-9F21-3740-A8C8-0EE5F20B2CAF}" srcOrd="1" destOrd="0" presId="urn:microsoft.com/office/officeart/2005/8/layout/list1"/>
    <dgm:cxn modelId="{864A9179-7CC3-E243-B8E9-61A01ACB0B6C}" type="presParOf" srcId="{D3807E5C-0313-4742-BC5D-C1D5EB4F00B8}" destId="{7EA51576-81D8-124C-8F58-203EA9181866}" srcOrd="1" destOrd="0" presId="urn:microsoft.com/office/officeart/2005/8/layout/list1"/>
    <dgm:cxn modelId="{C5603072-CEDE-AA47-A0F3-16667F9A2797}" type="presParOf" srcId="{D3807E5C-0313-4742-BC5D-C1D5EB4F00B8}" destId="{64158D42-16D6-0F40-AAEE-DBC19F43649F}" srcOrd="2" destOrd="0" presId="urn:microsoft.com/office/officeart/2005/8/layout/list1"/>
    <dgm:cxn modelId="{4B5FCA15-6ABB-6D42-87DB-1A082A52C039}" type="presParOf" srcId="{D3807E5C-0313-4742-BC5D-C1D5EB4F00B8}" destId="{9281F45F-488F-9244-81A5-8C2F3B039498}" srcOrd="3" destOrd="0" presId="urn:microsoft.com/office/officeart/2005/8/layout/list1"/>
    <dgm:cxn modelId="{BC3AD0D2-DA00-D746-BA64-172D9AF3366B}" type="presParOf" srcId="{D3807E5C-0313-4742-BC5D-C1D5EB4F00B8}" destId="{85FE691C-3F32-3443-A360-3282EB347DE2}" srcOrd="4" destOrd="0" presId="urn:microsoft.com/office/officeart/2005/8/layout/list1"/>
    <dgm:cxn modelId="{F093B875-6E08-F64E-82DA-EEADD862AC37}" type="presParOf" srcId="{85FE691C-3F32-3443-A360-3282EB347DE2}" destId="{D0B05CB7-F4B6-A841-A8C8-9714F956DE4E}" srcOrd="0" destOrd="0" presId="urn:microsoft.com/office/officeart/2005/8/layout/list1"/>
    <dgm:cxn modelId="{FCF98EC4-78E9-C544-AC8F-2579589C73E0}" type="presParOf" srcId="{85FE691C-3F32-3443-A360-3282EB347DE2}" destId="{63B56D6A-8F02-E943-8B45-EBAC2DE1DA8F}" srcOrd="1" destOrd="0" presId="urn:microsoft.com/office/officeart/2005/8/layout/list1"/>
    <dgm:cxn modelId="{78D64A45-4CD6-4B48-86C2-8370FCDECA92}" type="presParOf" srcId="{D3807E5C-0313-4742-BC5D-C1D5EB4F00B8}" destId="{80B4290D-7AD0-E340-B745-6DCEB454D044}" srcOrd="5" destOrd="0" presId="urn:microsoft.com/office/officeart/2005/8/layout/list1"/>
    <dgm:cxn modelId="{B5808382-408A-A64C-B772-6D87B6756EF5}" type="presParOf" srcId="{D3807E5C-0313-4742-BC5D-C1D5EB4F00B8}" destId="{F28E0725-2F52-884F-8261-7849C75FB884}" srcOrd="6" destOrd="0" presId="urn:microsoft.com/office/officeart/2005/8/layout/list1"/>
    <dgm:cxn modelId="{A3854481-1D10-7049-9AEC-A5B4D0DBBD84}" type="presParOf" srcId="{D3807E5C-0313-4742-BC5D-C1D5EB4F00B8}" destId="{070E2946-DC6C-7940-A719-FE4902B79E76}" srcOrd="7" destOrd="0" presId="urn:microsoft.com/office/officeart/2005/8/layout/list1"/>
    <dgm:cxn modelId="{39EC03D5-F369-534C-B260-A2285A4A09E0}" type="presParOf" srcId="{D3807E5C-0313-4742-BC5D-C1D5EB4F00B8}" destId="{758DC52F-1130-174A-AEAE-239A0D236D00}" srcOrd="8" destOrd="0" presId="urn:microsoft.com/office/officeart/2005/8/layout/list1"/>
    <dgm:cxn modelId="{21360F6E-FA23-C84F-A9B7-92271B1E7364}" type="presParOf" srcId="{758DC52F-1130-174A-AEAE-239A0D236D00}" destId="{88690024-5290-8D4A-947F-CD5813EBD3B7}" srcOrd="0" destOrd="0" presId="urn:microsoft.com/office/officeart/2005/8/layout/list1"/>
    <dgm:cxn modelId="{943EA445-AF05-D541-AAF0-6A32BDE836C9}" type="presParOf" srcId="{758DC52F-1130-174A-AEAE-239A0D236D00}" destId="{C600E36A-D47E-8D4A-B9EC-8AF068B19762}" srcOrd="1" destOrd="0" presId="urn:microsoft.com/office/officeart/2005/8/layout/list1"/>
    <dgm:cxn modelId="{0643429D-FDEF-1D49-8BA2-3A23FEB0424C}" type="presParOf" srcId="{D3807E5C-0313-4742-BC5D-C1D5EB4F00B8}" destId="{71D1F6DB-97B2-0142-B08C-6C70378A7808}" srcOrd="9" destOrd="0" presId="urn:microsoft.com/office/officeart/2005/8/layout/list1"/>
    <dgm:cxn modelId="{64E06DCE-FB6C-C842-A240-C8302B3F514C}" type="presParOf" srcId="{D3807E5C-0313-4742-BC5D-C1D5EB4F00B8}" destId="{4BCEF8F5-A31D-CE4C-8C0D-E8DCD6D7EA0F}" srcOrd="10" destOrd="0" presId="urn:microsoft.com/office/officeart/2005/8/layout/list1"/>
    <dgm:cxn modelId="{C9E54753-5C3A-4A42-93F1-9EDF304B194E}" type="presParOf" srcId="{D3807E5C-0313-4742-BC5D-C1D5EB4F00B8}" destId="{9A5C7F25-0369-0440-8665-30D76D86D997}" srcOrd="11" destOrd="0" presId="urn:microsoft.com/office/officeart/2005/8/layout/list1"/>
    <dgm:cxn modelId="{C71D41D4-2E22-3F43-9732-B06C6705117B}" type="presParOf" srcId="{D3807E5C-0313-4742-BC5D-C1D5EB4F00B8}" destId="{9DF2E74A-1A22-6B48-BAC7-181EC2821C9B}" srcOrd="12" destOrd="0" presId="urn:microsoft.com/office/officeart/2005/8/layout/list1"/>
    <dgm:cxn modelId="{F4815E91-C53B-3442-8B93-A13564FEDFB8}" type="presParOf" srcId="{9DF2E74A-1A22-6B48-BAC7-181EC2821C9B}" destId="{F90CD22C-4B4A-0A41-B81F-2031F16BA652}" srcOrd="0" destOrd="0" presId="urn:microsoft.com/office/officeart/2005/8/layout/list1"/>
    <dgm:cxn modelId="{449FE5CF-E18B-C449-9A59-F228E414E5E2}" type="presParOf" srcId="{9DF2E74A-1A22-6B48-BAC7-181EC2821C9B}" destId="{99452F90-007B-1D43-BBCF-8CB8ECA36B67}" srcOrd="1" destOrd="0" presId="urn:microsoft.com/office/officeart/2005/8/layout/list1"/>
    <dgm:cxn modelId="{72097946-47A6-0C45-8C39-9F843D5B72A3}" type="presParOf" srcId="{D3807E5C-0313-4742-BC5D-C1D5EB4F00B8}" destId="{C0A27061-6CE3-C749-AC1E-85F11E0F15A9}" srcOrd="13" destOrd="0" presId="urn:microsoft.com/office/officeart/2005/8/layout/list1"/>
    <dgm:cxn modelId="{131EE94F-2B7F-6340-AF3F-93959CDA3135}" type="presParOf" srcId="{D3807E5C-0313-4742-BC5D-C1D5EB4F00B8}" destId="{BC542EBF-AE06-C54D-8056-F8B60E15DB1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319834-CF3E-4D5E-ACB3-B5D70F8F799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BC4CA2-757A-43E1-B1B6-7620E1A80512}">
      <dgm:prSet/>
      <dgm:spPr/>
      <dgm:t>
        <a:bodyPr/>
        <a:lstStyle/>
        <a:p>
          <a:r>
            <a:rPr lang="en-US" dirty="0"/>
            <a:t>Participants must be:</a:t>
          </a:r>
        </a:p>
      </dgm:t>
    </dgm:pt>
    <dgm:pt modelId="{045BB925-AEEE-42A2-905A-259BFD490934}" type="parTrans" cxnId="{384F959C-AC0F-4D50-A74C-6376C98C8228}">
      <dgm:prSet/>
      <dgm:spPr/>
      <dgm:t>
        <a:bodyPr/>
        <a:lstStyle/>
        <a:p>
          <a:endParaRPr lang="en-US"/>
        </a:p>
      </dgm:t>
    </dgm:pt>
    <dgm:pt modelId="{D2E25B90-1393-4746-BF69-CCFC0135960F}" type="sibTrans" cxnId="{384F959C-AC0F-4D50-A74C-6376C98C8228}">
      <dgm:prSet/>
      <dgm:spPr/>
      <dgm:t>
        <a:bodyPr/>
        <a:lstStyle/>
        <a:p>
          <a:endParaRPr lang="en-US"/>
        </a:p>
      </dgm:t>
    </dgm:pt>
    <dgm:pt modelId="{FD59051F-BD6B-45A4-81E4-92807F3866A7}">
      <dgm:prSet custT="1"/>
      <dgm:spPr/>
      <dgm:t>
        <a:bodyPr/>
        <a:lstStyle/>
        <a:p>
          <a:r>
            <a:rPr lang="en-US" sz="1800" dirty="0"/>
            <a:t>Actively enrolled students at the institution they are representing</a:t>
          </a:r>
        </a:p>
      </dgm:t>
    </dgm:pt>
    <dgm:pt modelId="{99B8DB23-0CE7-468F-A0A5-8332AF37A97A}" type="parTrans" cxnId="{F83A3D47-D982-4F95-AA2E-8FD8AF85EDB8}">
      <dgm:prSet/>
      <dgm:spPr/>
      <dgm:t>
        <a:bodyPr/>
        <a:lstStyle/>
        <a:p>
          <a:endParaRPr lang="en-US"/>
        </a:p>
      </dgm:t>
    </dgm:pt>
    <dgm:pt modelId="{48EECA52-77BA-47FD-8E5F-CFDB7D032848}" type="sibTrans" cxnId="{F83A3D47-D982-4F95-AA2E-8FD8AF85EDB8}">
      <dgm:prSet/>
      <dgm:spPr/>
      <dgm:t>
        <a:bodyPr/>
        <a:lstStyle/>
        <a:p>
          <a:endParaRPr lang="en-US"/>
        </a:p>
      </dgm:t>
    </dgm:pt>
    <dgm:pt modelId="{BE739459-D6C7-4F96-B26A-D3524034E719}">
      <dgm:prSet custT="1"/>
      <dgm:spPr/>
      <dgm:t>
        <a:bodyPr/>
        <a:lstStyle/>
        <a:p>
          <a:r>
            <a:rPr lang="en-US" sz="1800" dirty="0"/>
            <a:t>New to cybersecurity competitions</a:t>
          </a:r>
        </a:p>
      </dgm:t>
    </dgm:pt>
    <dgm:pt modelId="{FD62DCD9-0591-4406-A257-E45F129E24AC}" type="parTrans" cxnId="{12BBCB02-D611-46DF-82B6-CD006F99052B}">
      <dgm:prSet/>
      <dgm:spPr/>
      <dgm:t>
        <a:bodyPr/>
        <a:lstStyle/>
        <a:p>
          <a:endParaRPr lang="en-US"/>
        </a:p>
      </dgm:t>
    </dgm:pt>
    <dgm:pt modelId="{34E63EEC-4507-4087-A307-EAA6F81B3EAD}" type="sibTrans" cxnId="{12BBCB02-D611-46DF-82B6-CD006F99052B}">
      <dgm:prSet/>
      <dgm:spPr/>
      <dgm:t>
        <a:bodyPr/>
        <a:lstStyle/>
        <a:p>
          <a:endParaRPr lang="en-US"/>
        </a:p>
      </dgm:t>
    </dgm:pt>
    <dgm:pt modelId="{E3AF43E3-009A-45E2-8527-4267B717D6E9}">
      <dgm:prSet custT="1"/>
      <dgm:spPr/>
      <dgm:t>
        <a:bodyPr/>
        <a:lstStyle/>
        <a:p>
          <a:r>
            <a:rPr lang="en-US" sz="1800" dirty="0"/>
            <a:t>Here to learn, grow, and experience an entry-level competition</a:t>
          </a:r>
        </a:p>
      </dgm:t>
    </dgm:pt>
    <dgm:pt modelId="{A6466E18-0B2F-4A0D-B16A-17738ACBADCB}" type="parTrans" cxnId="{7A7202A2-701D-4605-94BA-32B5BA69A01D}">
      <dgm:prSet/>
      <dgm:spPr/>
      <dgm:t>
        <a:bodyPr/>
        <a:lstStyle/>
        <a:p>
          <a:endParaRPr lang="en-US"/>
        </a:p>
      </dgm:t>
    </dgm:pt>
    <dgm:pt modelId="{9009034F-2CAE-4C7D-B500-C1D4FAE25C0B}" type="sibTrans" cxnId="{7A7202A2-701D-4605-94BA-32B5BA69A01D}">
      <dgm:prSet/>
      <dgm:spPr/>
      <dgm:t>
        <a:bodyPr/>
        <a:lstStyle/>
        <a:p>
          <a:endParaRPr lang="en-US"/>
        </a:p>
      </dgm:t>
    </dgm:pt>
    <dgm:pt modelId="{6F0FF344-2C2D-46D2-B9C7-054E775379CF}">
      <dgm:prSet/>
      <dgm:spPr/>
      <dgm:t>
        <a:bodyPr/>
        <a:lstStyle/>
        <a:p>
          <a:r>
            <a:rPr lang="en-US"/>
            <a:t>Participants are not allowed to participate if they:</a:t>
          </a:r>
        </a:p>
      </dgm:t>
    </dgm:pt>
    <dgm:pt modelId="{E88AAFFE-E62C-4B99-B4CE-C72AB8FF1C24}" type="parTrans" cxnId="{7F7099B9-F00C-44A8-A2D4-0DE330BAC06E}">
      <dgm:prSet/>
      <dgm:spPr/>
      <dgm:t>
        <a:bodyPr/>
        <a:lstStyle/>
        <a:p>
          <a:endParaRPr lang="en-US"/>
        </a:p>
      </dgm:t>
    </dgm:pt>
    <dgm:pt modelId="{A7EACA97-C8A8-408F-8F9E-046932BBF953}" type="sibTrans" cxnId="{7F7099B9-F00C-44A8-A2D4-0DE330BAC06E}">
      <dgm:prSet/>
      <dgm:spPr/>
      <dgm:t>
        <a:bodyPr/>
        <a:lstStyle/>
        <a:p>
          <a:endParaRPr lang="en-US"/>
        </a:p>
      </dgm:t>
    </dgm:pt>
    <dgm:pt modelId="{FD76AC54-8ACD-4B9A-BD69-0E7BDE01AA48}">
      <dgm:prSet custT="1"/>
      <dgm:spPr/>
      <dgm:t>
        <a:bodyPr/>
        <a:lstStyle/>
        <a:p>
          <a:r>
            <a:rPr lang="en-US" sz="1800" dirty="0"/>
            <a:t>Have participated in the NCAE Cyber Games Competition twice previously</a:t>
          </a:r>
        </a:p>
      </dgm:t>
    </dgm:pt>
    <dgm:pt modelId="{A86F56E5-6EE1-4102-9535-252F235D75EB}" type="parTrans" cxnId="{41798735-3233-4CD9-9CB4-29A22A7268E4}">
      <dgm:prSet/>
      <dgm:spPr/>
      <dgm:t>
        <a:bodyPr/>
        <a:lstStyle/>
        <a:p>
          <a:endParaRPr lang="en-US"/>
        </a:p>
      </dgm:t>
    </dgm:pt>
    <dgm:pt modelId="{0B41FCD5-58E0-4EC7-B6F7-C4B9A8CBDE50}" type="sibTrans" cxnId="{41798735-3233-4CD9-9CB4-29A22A7268E4}">
      <dgm:prSet/>
      <dgm:spPr/>
      <dgm:t>
        <a:bodyPr/>
        <a:lstStyle/>
        <a:p>
          <a:endParaRPr lang="en-US"/>
        </a:p>
      </dgm:t>
    </dgm:pt>
    <dgm:pt modelId="{D438D654-5E93-4E91-A7BC-4B1A728C4096}">
      <dgm:prSet custT="1"/>
      <dgm:spPr/>
      <dgm:t>
        <a:bodyPr/>
        <a:lstStyle/>
        <a:p>
          <a:r>
            <a:rPr lang="en-US" sz="1800" dirty="0"/>
            <a:t>Have participated as a team member or alternate to any more advanced competitions</a:t>
          </a:r>
        </a:p>
      </dgm:t>
    </dgm:pt>
    <dgm:pt modelId="{188F10F1-1A98-49B1-ADBC-217083133E3A}" type="parTrans" cxnId="{BA19F559-E0C6-4F81-8194-3AA2763B366D}">
      <dgm:prSet/>
      <dgm:spPr/>
      <dgm:t>
        <a:bodyPr/>
        <a:lstStyle/>
        <a:p>
          <a:endParaRPr lang="en-US"/>
        </a:p>
      </dgm:t>
    </dgm:pt>
    <dgm:pt modelId="{0CC8FF76-FEDE-4490-A6BA-45689E1D4EB5}" type="sibTrans" cxnId="{BA19F559-E0C6-4F81-8194-3AA2763B366D}">
      <dgm:prSet/>
      <dgm:spPr/>
      <dgm:t>
        <a:bodyPr/>
        <a:lstStyle/>
        <a:p>
          <a:endParaRPr lang="en-US"/>
        </a:p>
      </dgm:t>
    </dgm:pt>
    <dgm:pt modelId="{8FAA2111-EE69-6E4D-A37D-AEF214EDE498}" type="pres">
      <dgm:prSet presAssocID="{70319834-CF3E-4D5E-ACB3-B5D70F8F7997}" presName="Name0" presStyleCnt="0">
        <dgm:presLayoutVars>
          <dgm:dir/>
          <dgm:animLvl val="lvl"/>
          <dgm:resizeHandles val="exact"/>
        </dgm:presLayoutVars>
      </dgm:prSet>
      <dgm:spPr/>
    </dgm:pt>
    <dgm:pt modelId="{4831DA62-2595-D247-980B-D0BC0514E62F}" type="pres">
      <dgm:prSet presAssocID="{11BC4CA2-757A-43E1-B1B6-7620E1A80512}" presName="linNode" presStyleCnt="0"/>
      <dgm:spPr/>
    </dgm:pt>
    <dgm:pt modelId="{5D94927C-70C0-3948-BA9D-CA3631320E16}" type="pres">
      <dgm:prSet presAssocID="{11BC4CA2-757A-43E1-B1B6-7620E1A80512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5419B5C4-7BB1-0E4C-81F4-5A02092899E9}" type="pres">
      <dgm:prSet presAssocID="{11BC4CA2-757A-43E1-B1B6-7620E1A80512}" presName="descendantText" presStyleLbl="alignAccFollowNode1" presStyleIdx="0" presStyleCnt="2">
        <dgm:presLayoutVars>
          <dgm:bulletEnabled/>
        </dgm:presLayoutVars>
      </dgm:prSet>
      <dgm:spPr/>
    </dgm:pt>
    <dgm:pt modelId="{9889F523-C99F-FD46-BBC8-92F0721106B2}" type="pres">
      <dgm:prSet presAssocID="{D2E25B90-1393-4746-BF69-CCFC0135960F}" presName="sp" presStyleCnt="0"/>
      <dgm:spPr/>
    </dgm:pt>
    <dgm:pt modelId="{3189EC5E-968B-024F-8638-8C247A1E382A}" type="pres">
      <dgm:prSet presAssocID="{6F0FF344-2C2D-46D2-B9C7-054E775379CF}" presName="linNode" presStyleCnt="0"/>
      <dgm:spPr/>
    </dgm:pt>
    <dgm:pt modelId="{CC35E12A-500C-5C43-B25B-B063491DB98C}" type="pres">
      <dgm:prSet presAssocID="{6F0FF344-2C2D-46D2-B9C7-054E775379CF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886D4DBE-CD78-8443-8155-CE8A9723A9DD}" type="pres">
      <dgm:prSet presAssocID="{6F0FF344-2C2D-46D2-B9C7-054E775379CF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12BBCB02-D611-46DF-82B6-CD006F99052B}" srcId="{11BC4CA2-757A-43E1-B1B6-7620E1A80512}" destId="{BE739459-D6C7-4F96-B26A-D3524034E719}" srcOrd="1" destOrd="0" parTransId="{FD62DCD9-0591-4406-A257-E45F129E24AC}" sibTransId="{34E63EEC-4507-4087-A307-EAA6F81B3EAD}"/>
    <dgm:cxn modelId="{41798735-3233-4CD9-9CB4-29A22A7268E4}" srcId="{6F0FF344-2C2D-46D2-B9C7-054E775379CF}" destId="{FD76AC54-8ACD-4B9A-BD69-0E7BDE01AA48}" srcOrd="0" destOrd="0" parTransId="{A86F56E5-6EE1-4102-9535-252F235D75EB}" sibTransId="{0B41FCD5-58E0-4EC7-B6F7-C4B9A8CBDE50}"/>
    <dgm:cxn modelId="{95578B40-38F4-7342-86A4-2FEF73A4CD25}" type="presOf" srcId="{6F0FF344-2C2D-46D2-B9C7-054E775379CF}" destId="{CC35E12A-500C-5C43-B25B-B063491DB98C}" srcOrd="0" destOrd="0" presId="urn:microsoft.com/office/officeart/2016/7/layout/VerticalSolidActionList"/>
    <dgm:cxn modelId="{F83A3D47-D982-4F95-AA2E-8FD8AF85EDB8}" srcId="{11BC4CA2-757A-43E1-B1B6-7620E1A80512}" destId="{FD59051F-BD6B-45A4-81E4-92807F3866A7}" srcOrd="0" destOrd="0" parTransId="{99B8DB23-0CE7-468F-A0A5-8332AF37A97A}" sibTransId="{48EECA52-77BA-47FD-8E5F-CFDB7D032848}"/>
    <dgm:cxn modelId="{BC51F448-763D-B140-9665-4BDAE5C6D7D2}" type="presOf" srcId="{BE739459-D6C7-4F96-B26A-D3524034E719}" destId="{5419B5C4-7BB1-0E4C-81F4-5A02092899E9}" srcOrd="0" destOrd="1" presId="urn:microsoft.com/office/officeart/2016/7/layout/VerticalSolidActionList"/>
    <dgm:cxn modelId="{3C7FDF4E-9AFE-4A45-90B0-43BB94540E5C}" type="presOf" srcId="{FD59051F-BD6B-45A4-81E4-92807F3866A7}" destId="{5419B5C4-7BB1-0E4C-81F4-5A02092899E9}" srcOrd="0" destOrd="0" presId="urn:microsoft.com/office/officeart/2016/7/layout/VerticalSolidActionList"/>
    <dgm:cxn modelId="{65628C78-BD17-0747-BDB5-ACAFA3E28667}" type="presOf" srcId="{E3AF43E3-009A-45E2-8527-4267B717D6E9}" destId="{5419B5C4-7BB1-0E4C-81F4-5A02092899E9}" srcOrd="0" destOrd="2" presId="urn:microsoft.com/office/officeart/2016/7/layout/VerticalSolidActionList"/>
    <dgm:cxn modelId="{BA19F559-E0C6-4F81-8194-3AA2763B366D}" srcId="{6F0FF344-2C2D-46D2-B9C7-054E775379CF}" destId="{D438D654-5E93-4E91-A7BC-4B1A728C4096}" srcOrd="1" destOrd="0" parTransId="{188F10F1-1A98-49B1-ADBC-217083133E3A}" sibTransId="{0CC8FF76-FEDE-4490-A6BA-45689E1D4EB5}"/>
    <dgm:cxn modelId="{9501AE9A-AEEE-3141-81F5-ED08FD594C43}" type="presOf" srcId="{FD76AC54-8ACD-4B9A-BD69-0E7BDE01AA48}" destId="{886D4DBE-CD78-8443-8155-CE8A9723A9DD}" srcOrd="0" destOrd="0" presId="urn:microsoft.com/office/officeart/2016/7/layout/VerticalSolidActionList"/>
    <dgm:cxn modelId="{384F959C-AC0F-4D50-A74C-6376C98C8228}" srcId="{70319834-CF3E-4D5E-ACB3-B5D70F8F7997}" destId="{11BC4CA2-757A-43E1-B1B6-7620E1A80512}" srcOrd="0" destOrd="0" parTransId="{045BB925-AEEE-42A2-905A-259BFD490934}" sibTransId="{D2E25B90-1393-4746-BF69-CCFC0135960F}"/>
    <dgm:cxn modelId="{7A7202A2-701D-4605-94BA-32B5BA69A01D}" srcId="{11BC4CA2-757A-43E1-B1B6-7620E1A80512}" destId="{E3AF43E3-009A-45E2-8527-4267B717D6E9}" srcOrd="2" destOrd="0" parTransId="{A6466E18-0B2F-4A0D-B16A-17738ACBADCB}" sibTransId="{9009034F-2CAE-4C7D-B500-C1D4FAE25C0B}"/>
    <dgm:cxn modelId="{F0E367AC-531F-FA4A-A2F6-DED206A1295F}" type="presOf" srcId="{11BC4CA2-757A-43E1-B1B6-7620E1A80512}" destId="{5D94927C-70C0-3948-BA9D-CA3631320E16}" srcOrd="0" destOrd="0" presId="urn:microsoft.com/office/officeart/2016/7/layout/VerticalSolidActionList"/>
    <dgm:cxn modelId="{7F7099B9-F00C-44A8-A2D4-0DE330BAC06E}" srcId="{70319834-CF3E-4D5E-ACB3-B5D70F8F7997}" destId="{6F0FF344-2C2D-46D2-B9C7-054E775379CF}" srcOrd="1" destOrd="0" parTransId="{E88AAFFE-E62C-4B99-B4CE-C72AB8FF1C24}" sibTransId="{A7EACA97-C8A8-408F-8F9E-046932BBF953}"/>
    <dgm:cxn modelId="{AA835BEB-B1EF-6F4C-818D-5662C10FCB67}" type="presOf" srcId="{D438D654-5E93-4E91-A7BC-4B1A728C4096}" destId="{886D4DBE-CD78-8443-8155-CE8A9723A9DD}" srcOrd="0" destOrd="1" presId="urn:microsoft.com/office/officeart/2016/7/layout/VerticalSolidActionList"/>
    <dgm:cxn modelId="{E110B8EB-A6E6-504B-8893-00875D80905B}" type="presOf" srcId="{70319834-CF3E-4D5E-ACB3-B5D70F8F7997}" destId="{8FAA2111-EE69-6E4D-A37D-AEF214EDE498}" srcOrd="0" destOrd="0" presId="urn:microsoft.com/office/officeart/2016/7/layout/VerticalSolidActionList"/>
    <dgm:cxn modelId="{F56C4377-F342-A143-8C42-2FC9F3519389}" type="presParOf" srcId="{8FAA2111-EE69-6E4D-A37D-AEF214EDE498}" destId="{4831DA62-2595-D247-980B-D0BC0514E62F}" srcOrd="0" destOrd="0" presId="urn:microsoft.com/office/officeart/2016/7/layout/VerticalSolidActionList"/>
    <dgm:cxn modelId="{7409986D-D895-C045-B93A-ED1621BF1E6E}" type="presParOf" srcId="{4831DA62-2595-D247-980B-D0BC0514E62F}" destId="{5D94927C-70C0-3948-BA9D-CA3631320E16}" srcOrd="0" destOrd="0" presId="urn:microsoft.com/office/officeart/2016/7/layout/VerticalSolidActionList"/>
    <dgm:cxn modelId="{04CDDBE4-ABB8-3D41-855D-DFEA2B87419F}" type="presParOf" srcId="{4831DA62-2595-D247-980B-D0BC0514E62F}" destId="{5419B5C4-7BB1-0E4C-81F4-5A02092899E9}" srcOrd="1" destOrd="0" presId="urn:microsoft.com/office/officeart/2016/7/layout/VerticalSolidActionList"/>
    <dgm:cxn modelId="{890C9A84-8953-EF41-9756-6684DA85F790}" type="presParOf" srcId="{8FAA2111-EE69-6E4D-A37D-AEF214EDE498}" destId="{9889F523-C99F-FD46-BBC8-92F0721106B2}" srcOrd="1" destOrd="0" presId="urn:microsoft.com/office/officeart/2016/7/layout/VerticalSolidActionList"/>
    <dgm:cxn modelId="{9C99680B-929F-6940-912D-3DE5A6743051}" type="presParOf" srcId="{8FAA2111-EE69-6E4D-A37D-AEF214EDE498}" destId="{3189EC5E-968B-024F-8638-8C247A1E382A}" srcOrd="2" destOrd="0" presId="urn:microsoft.com/office/officeart/2016/7/layout/VerticalSolidActionList"/>
    <dgm:cxn modelId="{E260AD9B-7F25-3E40-95A3-929F44CD9189}" type="presParOf" srcId="{3189EC5E-968B-024F-8638-8C247A1E382A}" destId="{CC35E12A-500C-5C43-B25B-B063491DB98C}" srcOrd="0" destOrd="0" presId="urn:microsoft.com/office/officeart/2016/7/layout/VerticalSolidActionList"/>
    <dgm:cxn modelId="{F620881F-6717-7748-9000-FFC582735D2D}" type="presParOf" srcId="{3189EC5E-968B-024F-8638-8C247A1E382A}" destId="{886D4DBE-CD78-8443-8155-CE8A9723A9D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8F8FC-41B6-4654-AFD5-D115858A0805}">
      <dsp:nvSpPr>
        <dsp:cNvPr id="0" name=""/>
        <dsp:cNvSpPr/>
      </dsp:nvSpPr>
      <dsp:spPr>
        <a:xfrm>
          <a:off x="0" y="707092"/>
          <a:ext cx="78867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857E6-DFBB-4FB6-94A9-7DB2043E1831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D52A9-251E-4F2A-A38F-B164682268E4}">
      <dsp:nvSpPr>
        <dsp:cNvPr id="0" name=""/>
        <dsp:cNvSpPr/>
      </dsp:nvSpPr>
      <dsp:spPr>
        <a:xfrm>
          <a:off x="1507738" y="707092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None. However, IT&amp;C 101 and IT&amp;C 247 would be advantageous.  </a:t>
          </a:r>
          <a:endParaRPr lang="en-US" sz="2200" kern="1200" dirty="0"/>
        </a:p>
      </dsp:txBody>
      <dsp:txXfrm>
        <a:off x="1507738" y="707092"/>
        <a:ext cx="6378961" cy="1305401"/>
      </dsp:txXfrm>
    </dsp:sp>
    <dsp:sp modelId="{9DC10781-A564-4DFE-8873-E1B111C34AEF}">
      <dsp:nvSpPr>
        <dsp:cNvPr id="0" name=""/>
        <dsp:cNvSpPr/>
      </dsp:nvSpPr>
      <dsp:spPr>
        <a:xfrm>
          <a:off x="0" y="2338844"/>
          <a:ext cx="78867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3DA33-2584-4355-A853-90366284C758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14813-5B05-497A-8489-DB86A4651E7E}">
      <dsp:nvSpPr>
        <dsp:cNvPr id="0" name=""/>
        <dsp:cNvSpPr/>
      </dsp:nvSpPr>
      <dsp:spPr>
        <a:xfrm>
          <a:off x="1507738" y="2338844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There is no required textbook for this course. Reading assignments will be listed on the Learning Suite Schedule and be free to access for all students.  </a:t>
          </a:r>
          <a:endParaRPr lang="en-US" sz="2200" kern="1200"/>
        </a:p>
      </dsp:txBody>
      <dsp:txXfrm>
        <a:off x="1507738" y="2338844"/>
        <a:ext cx="63789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4AE3A-76C8-44C5-B6A9-B25395C81E4C}">
      <dsp:nvSpPr>
        <dsp:cNvPr id="0" name=""/>
        <dsp:cNvSpPr/>
      </dsp:nvSpPr>
      <dsp:spPr>
        <a:xfrm>
          <a:off x="0" y="531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415BD-CC09-48EE-8EC8-99AAA1CCBAF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4C706-93E0-4AE6-BEBE-36DA86B80332}">
      <dsp:nvSpPr>
        <dsp:cNvPr id="0" name=""/>
        <dsp:cNvSpPr/>
      </dsp:nvSpPr>
      <dsp:spPr>
        <a:xfrm>
          <a:off x="1435590" y="53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Securely configure and debug errors in common services and systems such as SSH, FTP, DNS, Web servers, Database servers, Backup Servers, Routers &amp; Firewalls </a:t>
          </a:r>
        </a:p>
      </dsp:txBody>
      <dsp:txXfrm>
        <a:off x="1435590" y="531"/>
        <a:ext cx="6451109" cy="1242935"/>
      </dsp:txXfrm>
    </dsp:sp>
    <dsp:sp modelId="{DDEAA132-E647-438F-A3EA-5E74588DECCE}">
      <dsp:nvSpPr>
        <dsp:cNvPr id="0" name=""/>
        <dsp:cNvSpPr/>
      </dsp:nvSpPr>
      <dsp:spPr>
        <a:xfrm>
          <a:off x="0" y="1554201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1D627-41B6-421E-A48C-D8720B73B18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5F893-4FA3-4DA5-A3DC-7223CA24D819}">
      <dsp:nvSpPr>
        <dsp:cNvPr id="0" name=""/>
        <dsp:cNvSpPr/>
      </dsp:nvSpPr>
      <dsp:spPr>
        <a:xfrm>
          <a:off x="1435590" y="155420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Develop methodical approaches to diagnose and solve complex problems</a:t>
          </a:r>
        </a:p>
      </dsp:txBody>
      <dsp:txXfrm>
        <a:off x="1435590" y="1554201"/>
        <a:ext cx="6451109" cy="1242935"/>
      </dsp:txXfrm>
    </dsp:sp>
    <dsp:sp modelId="{7BEB559F-C57E-47FB-A759-68D35FEC0487}">
      <dsp:nvSpPr>
        <dsp:cNvPr id="0" name=""/>
        <dsp:cNvSpPr/>
      </dsp:nvSpPr>
      <dsp:spPr>
        <a:xfrm>
          <a:off x="0" y="3107870"/>
          <a:ext cx="78867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C6F90-8629-4883-8151-B02EE76EBE6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75270-5809-4B67-946B-A16C131BEA9C}">
      <dsp:nvSpPr>
        <dsp:cNvPr id="0" name=""/>
        <dsp:cNvSpPr/>
      </dsp:nvSpPr>
      <dsp:spPr>
        <a:xfrm>
          <a:off x="1435590" y="3107870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Apply best practices to identify and mitigate common vulnerabilities and implement defensive measures at the host and network levels </a:t>
          </a:r>
        </a:p>
      </dsp:txBody>
      <dsp:txXfrm>
        <a:off x="1435590" y="3107870"/>
        <a:ext cx="64511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6C72D-3C3B-49EB-AC39-F178683BC138}">
      <dsp:nvSpPr>
        <dsp:cNvPr id="0" name=""/>
        <dsp:cNvSpPr/>
      </dsp:nvSpPr>
      <dsp:spPr>
        <a:xfrm>
          <a:off x="0" y="1089"/>
          <a:ext cx="7886700" cy="1022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5D2CD-14DD-40E4-B36F-0230FD3EACAF}">
      <dsp:nvSpPr>
        <dsp:cNvPr id="0" name=""/>
        <dsp:cNvSpPr/>
      </dsp:nvSpPr>
      <dsp:spPr>
        <a:xfrm>
          <a:off x="268472" y="268123"/>
          <a:ext cx="488131" cy="4881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D3ECF-8747-4D6F-B834-7DEA566AC35E}">
      <dsp:nvSpPr>
        <dsp:cNvPr id="0" name=""/>
        <dsp:cNvSpPr/>
      </dsp:nvSpPr>
      <dsp:spPr>
        <a:xfrm>
          <a:off x="1025075" y="68433"/>
          <a:ext cx="6861624" cy="88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28" tIns="93928" rIns="93928" bIns="9392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Monitor systems for signs of compromise through log analysis, configuration validation, and observing network traffic</a:t>
          </a:r>
          <a:r>
            <a:rPr lang="en-US" sz="1500" b="1" i="0" kern="1200" dirty="0"/>
            <a:t> </a:t>
          </a:r>
          <a:r>
            <a:rPr lang="en-US" sz="1500" b="0" i="0" kern="1200" dirty="0"/>
            <a:t> </a:t>
          </a:r>
          <a:endParaRPr lang="en-US" sz="1500" kern="1200" dirty="0"/>
        </a:p>
      </dsp:txBody>
      <dsp:txXfrm>
        <a:off x="1025075" y="68433"/>
        <a:ext cx="6861624" cy="887510"/>
      </dsp:txXfrm>
    </dsp:sp>
    <dsp:sp modelId="{9BC6AD80-969D-410A-9C2A-D524E60F3A1B}">
      <dsp:nvSpPr>
        <dsp:cNvPr id="0" name=""/>
        <dsp:cNvSpPr/>
      </dsp:nvSpPr>
      <dsp:spPr>
        <a:xfrm>
          <a:off x="0" y="1245166"/>
          <a:ext cx="7886700" cy="8875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23E0B-4B07-4D87-9AD5-4A2AA261CD23}">
      <dsp:nvSpPr>
        <dsp:cNvPr id="0" name=""/>
        <dsp:cNvSpPr/>
      </dsp:nvSpPr>
      <dsp:spPr>
        <a:xfrm>
          <a:off x="268472" y="1444856"/>
          <a:ext cx="488131" cy="4881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A9D6A-C562-406E-93BF-17BA348CDFB3}">
      <dsp:nvSpPr>
        <dsp:cNvPr id="0" name=""/>
        <dsp:cNvSpPr/>
      </dsp:nvSpPr>
      <dsp:spPr>
        <a:xfrm>
          <a:off x="1025075" y="1245166"/>
          <a:ext cx="6861624" cy="88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28" tIns="93928" rIns="93928" bIns="9392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Demonstrate sound practices for preventing and responding to malicious programs, configurations, and/or users in a competitive environment</a:t>
          </a:r>
          <a:r>
            <a:rPr lang="en-US" sz="1500" b="1" i="0" kern="1200" dirty="0"/>
            <a:t> </a:t>
          </a:r>
          <a:endParaRPr lang="en-US" sz="1500" kern="1200" dirty="0"/>
        </a:p>
      </dsp:txBody>
      <dsp:txXfrm>
        <a:off x="1025075" y="1245166"/>
        <a:ext cx="6861624" cy="887510"/>
      </dsp:txXfrm>
    </dsp:sp>
    <dsp:sp modelId="{639C72B1-2DB5-4D3C-AB51-78330D8C94FB}">
      <dsp:nvSpPr>
        <dsp:cNvPr id="0" name=""/>
        <dsp:cNvSpPr/>
      </dsp:nvSpPr>
      <dsp:spPr>
        <a:xfrm>
          <a:off x="0" y="2354555"/>
          <a:ext cx="7886700" cy="8875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54244-89EB-4EB2-BB24-DE426F79AF1B}">
      <dsp:nvSpPr>
        <dsp:cNvPr id="0" name=""/>
        <dsp:cNvSpPr/>
      </dsp:nvSpPr>
      <dsp:spPr>
        <a:xfrm>
          <a:off x="268472" y="2554245"/>
          <a:ext cx="488131" cy="4881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B41DB-614A-41B1-A277-DEAED07AA096}">
      <dsp:nvSpPr>
        <dsp:cNvPr id="0" name=""/>
        <dsp:cNvSpPr/>
      </dsp:nvSpPr>
      <dsp:spPr>
        <a:xfrm>
          <a:off x="1025075" y="2354555"/>
          <a:ext cx="6861624" cy="88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28" tIns="93928" rIns="93928" bIns="9392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Collaborate effectively as part of a security team and clearly communicate essential tasks, findings, and recommendations in a constrained environment </a:t>
          </a:r>
          <a:endParaRPr lang="en-US" sz="1500" kern="1200" dirty="0"/>
        </a:p>
      </dsp:txBody>
      <dsp:txXfrm>
        <a:off x="1025075" y="2354555"/>
        <a:ext cx="6861624" cy="887510"/>
      </dsp:txXfrm>
    </dsp:sp>
    <dsp:sp modelId="{E230C06C-3D0E-4588-9286-BB6F602A9A3D}">
      <dsp:nvSpPr>
        <dsp:cNvPr id="0" name=""/>
        <dsp:cNvSpPr/>
      </dsp:nvSpPr>
      <dsp:spPr>
        <a:xfrm>
          <a:off x="0" y="3463943"/>
          <a:ext cx="7886700" cy="8875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E7879-4D5D-4FCC-8F44-2FC5DFB40687}">
      <dsp:nvSpPr>
        <dsp:cNvPr id="0" name=""/>
        <dsp:cNvSpPr/>
      </dsp:nvSpPr>
      <dsp:spPr>
        <a:xfrm>
          <a:off x="268472" y="3663633"/>
          <a:ext cx="488131" cy="4881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A722D-6416-4A09-B0AF-ED47101082B1}">
      <dsp:nvSpPr>
        <dsp:cNvPr id="0" name=""/>
        <dsp:cNvSpPr/>
      </dsp:nvSpPr>
      <dsp:spPr>
        <a:xfrm>
          <a:off x="1025075" y="3463943"/>
          <a:ext cx="6861624" cy="887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28" tIns="93928" rIns="93928" bIns="9392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Use standard tools and custom scripts to perform basic security automation tasks such as user creation, modification &amp; auditing of configurations, and general threat hunting. </a:t>
          </a:r>
          <a:endParaRPr lang="en-US" sz="1500" kern="1200" dirty="0"/>
        </a:p>
      </dsp:txBody>
      <dsp:txXfrm>
        <a:off x="1025075" y="3463943"/>
        <a:ext cx="6861624" cy="8875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D8FA2-58D4-1443-A585-CF451592292E}">
      <dsp:nvSpPr>
        <dsp:cNvPr id="0" name=""/>
        <dsp:cNvSpPr/>
      </dsp:nvSpPr>
      <dsp:spPr>
        <a:xfrm>
          <a:off x="0" y="51371"/>
          <a:ext cx="787984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7 x Fortnightly Reflections - 7%</a:t>
          </a:r>
          <a:endParaRPr lang="en-US" sz="2800" kern="1200" dirty="0"/>
        </a:p>
      </dsp:txBody>
      <dsp:txXfrm>
        <a:off x="32784" y="84155"/>
        <a:ext cx="7814274" cy="606012"/>
      </dsp:txXfrm>
    </dsp:sp>
    <dsp:sp modelId="{61753F5E-1CA5-8248-BA8A-897972A58BB1}">
      <dsp:nvSpPr>
        <dsp:cNvPr id="0" name=""/>
        <dsp:cNvSpPr/>
      </dsp:nvSpPr>
      <dsp:spPr>
        <a:xfrm>
          <a:off x="0" y="803592"/>
          <a:ext cx="787984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6 x </a:t>
          </a:r>
          <a:r>
            <a:rPr lang="en-US" sz="2800" b="0" i="0" kern="1200" dirty="0"/>
            <a:t>Memes - 3%</a:t>
          </a:r>
          <a:endParaRPr lang="en-US" sz="2800" kern="1200" dirty="0"/>
        </a:p>
      </dsp:txBody>
      <dsp:txXfrm>
        <a:off x="32784" y="836376"/>
        <a:ext cx="7814274" cy="606012"/>
      </dsp:txXfrm>
    </dsp:sp>
    <dsp:sp modelId="{39D0165F-8C2E-4943-92EE-CE8EDC5A2667}">
      <dsp:nvSpPr>
        <dsp:cNvPr id="0" name=""/>
        <dsp:cNvSpPr/>
      </dsp:nvSpPr>
      <dsp:spPr>
        <a:xfrm>
          <a:off x="0" y="1555812"/>
          <a:ext cx="787984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10 x </a:t>
          </a:r>
          <a:r>
            <a:rPr lang="en-US" sz="2800" b="0" i="0" kern="1200" dirty="0"/>
            <a:t>Homework Assignment- 20%</a:t>
          </a:r>
          <a:endParaRPr lang="en-US" sz="2800" kern="1200" dirty="0"/>
        </a:p>
      </dsp:txBody>
      <dsp:txXfrm>
        <a:off x="32784" y="1588596"/>
        <a:ext cx="7814274" cy="606012"/>
      </dsp:txXfrm>
    </dsp:sp>
    <dsp:sp modelId="{7F6F25F8-5A4C-0E46-A74F-3C4A5F006B08}">
      <dsp:nvSpPr>
        <dsp:cNvPr id="0" name=""/>
        <dsp:cNvSpPr/>
      </dsp:nvSpPr>
      <dsp:spPr>
        <a:xfrm>
          <a:off x="0" y="2308032"/>
          <a:ext cx="787984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10 x </a:t>
          </a:r>
          <a:r>
            <a:rPr lang="en-US" sz="2800" b="0" i="0" kern="1200" dirty="0"/>
            <a:t>Individual Labs - 40%</a:t>
          </a:r>
          <a:endParaRPr lang="en-US" sz="2800" kern="1200" dirty="0"/>
        </a:p>
      </dsp:txBody>
      <dsp:txXfrm>
        <a:off x="32784" y="2340816"/>
        <a:ext cx="7814274" cy="606012"/>
      </dsp:txXfrm>
    </dsp:sp>
    <dsp:sp modelId="{7AD5B204-B438-C24A-B3EA-602DC1ACCA6A}">
      <dsp:nvSpPr>
        <dsp:cNvPr id="0" name=""/>
        <dsp:cNvSpPr/>
      </dsp:nvSpPr>
      <dsp:spPr>
        <a:xfrm>
          <a:off x="0" y="3060252"/>
          <a:ext cx="787984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 x Team Labs - 10% - These will be on a Saturday</a:t>
          </a:r>
        </a:p>
      </dsp:txBody>
      <dsp:txXfrm>
        <a:off x="32784" y="3093036"/>
        <a:ext cx="7814274" cy="606012"/>
      </dsp:txXfrm>
    </dsp:sp>
    <dsp:sp modelId="{3CA86CA9-A622-D34B-A8AE-3FB9A64C428C}">
      <dsp:nvSpPr>
        <dsp:cNvPr id="0" name=""/>
        <dsp:cNvSpPr/>
      </dsp:nvSpPr>
      <dsp:spPr>
        <a:xfrm>
          <a:off x="0" y="3812471"/>
          <a:ext cx="787984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 x Exams (2 Midterms, 1 Final) - 20%</a:t>
          </a:r>
        </a:p>
      </dsp:txBody>
      <dsp:txXfrm>
        <a:off x="32784" y="3845255"/>
        <a:ext cx="7814274" cy="6060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E2180D-07FA-49DC-B37C-F211DEEDA721}">
      <dsp:nvSpPr>
        <dsp:cNvPr id="0" name=""/>
        <dsp:cNvSpPr/>
      </dsp:nvSpPr>
      <dsp:spPr>
        <a:xfrm>
          <a:off x="800349" y="736355"/>
          <a:ext cx="854929" cy="85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810D3-B70C-4D1E-8B5F-BB94EEBED8B6}">
      <dsp:nvSpPr>
        <dsp:cNvPr id="0" name=""/>
        <dsp:cNvSpPr/>
      </dsp:nvSpPr>
      <dsp:spPr>
        <a:xfrm>
          <a:off x="6486" y="1708249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Pass (C)</a:t>
          </a:r>
        </a:p>
      </dsp:txBody>
      <dsp:txXfrm>
        <a:off x="6486" y="1708249"/>
        <a:ext cx="2442656" cy="366398"/>
      </dsp:txXfrm>
    </dsp:sp>
    <dsp:sp modelId="{6A41DCE6-4FD5-4580-9DEB-98B09DAA118F}">
      <dsp:nvSpPr>
        <dsp:cNvPr id="0" name=""/>
        <dsp:cNvSpPr/>
      </dsp:nvSpPr>
      <dsp:spPr>
        <a:xfrm>
          <a:off x="6486" y="2129049"/>
          <a:ext cx="2442656" cy="132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Represents the minimum amount of work to pass an assignment</a:t>
          </a:r>
        </a:p>
      </dsp:txBody>
      <dsp:txXfrm>
        <a:off x="6486" y="2129049"/>
        <a:ext cx="2442656" cy="1327400"/>
      </dsp:txXfrm>
    </dsp:sp>
    <dsp:sp modelId="{88A50DE7-DBCF-46B0-B425-3E2BD3A911A0}">
      <dsp:nvSpPr>
        <dsp:cNvPr id="0" name=""/>
        <dsp:cNvSpPr/>
      </dsp:nvSpPr>
      <dsp:spPr>
        <a:xfrm>
          <a:off x="3670470" y="736355"/>
          <a:ext cx="854929" cy="85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7584C-829A-4798-BA62-50EEA24791D1}">
      <dsp:nvSpPr>
        <dsp:cNvPr id="0" name=""/>
        <dsp:cNvSpPr/>
      </dsp:nvSpPr>
      <dsp:spPr>
        <a:xfrm>
          <a:off x="2876607" y="1708249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Merit (B)  </a:t>
          </a:r>
        </a:p>
      </dsp:txBody>
      <dsp:txXfrm>
        <a:off x="2876607" y="1708249"/>
        <a:ext cx="2442656" cy="366398"/>
      </dsp:txXfrm>
    </dsp:sp>
    <dsp:sp modelId="{3A26B3B4-965E-4AD1-B16F-54135C7AEDF9}">
      <dsp:nvSpPr>
        <dsp:cNvPr id="0" name=""/>
        <dsp:cNvSpPr/>
      </dsp:nvSpPr>
      <dsp:spPr>
        <a:xfrm>
          <a:off x="2876607" y="2129049"/>
          <a:ext cx="2442656" cy="132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Indicates a good standard of work above the basic pass level.  </a:t>
          </a:r>
        </a:p>
      </dsp:txBody>
      <dsp:txXfrm>
        <a:off x="2876607" y="2129049"/>
        <a:ext cx="2442656" cy="1327400"/>
      </dsp:txXfrm>
    </dsp:sp>
    <dsp:sp modelId="{803D751E-A91E-43D1-8B4B-24304298FB0B}">
      <dsp:nvSpPr>
        <dsp:cNvPr id="0" name=""/>
        <dsp:cNvSpPr/>
      </dsp:nvSpPr>
      <dsp:spPr>
        <a:xfrm>
          <a:off x="6540591" y="736355"/>
          <a:ext cx="854929" cy="85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0CBEA-027F-4EEE-BB59-090869701679}">
      <dsp:nvSpPr>
        <dsp:cNvPr id="0" name=""/>
        <dsp:cNvSpPr/>
      </dsp:nvSpPr>
      <dsp:spPr>
        <a:xfrm>
          <a:off x="5746728" y="1708249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Distinction (A)</a:t>
          </a:r>
        </a:p>
      </dsp:txBody>
      <dsp:txXfrm>
        <a:off x="5746728" y="1708249"/>
        <a:ext cx="2442656" cy="366398"/>
      </dsp:txXfrm>
    </dsp:sp>
    <dsp:sp modelId="{F1243807-4DB1-4035-9646-C879D16DAA35}">
      <dsp:nvSpPr>
        <dsp:cNvPr id="0" name=""/>
        <dsp:cNvSpPr/>
      </dsp:nvSpPr>
      <dsp:spPr>
        <a:xfrm>
          <a:off x="5746728" y="2129049"/>
          <a:ext cx="2442656" cy="1327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Signifies an exceptional level of performance and represents the highest possible grade within an assessment or program.  </a:t>
          </a:r>
        </a:p>
      </dsp:txBody>
      <dsp:txXfrm>
        <a:off x="5746728" y="2129049"/>
        <a:ext cx="2442656" cy="1327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9EE32-AA1E-4D29-B566-B0D27B1DFC3E}">
      <dsp:nvSpPr>
        <dsp:cNvPr id="0" name=""/>
        <dsp:cNvSpPr/>
      </dsp:nvSpPr>
      <dsp:spPr>
        <a:xfrm>
          <a:off x="0" y="531"/>
          <a:ext cx="78867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01603-7A9D-43E9-A86F-E5D94333CB5A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29344-E8F8-4B80-AEC9-A75429C836C8}">
      <dsp:nvSpPr>
        <dsp:cNvPr id="0" name=""/>
        <dsp:cNvSpPr/>
      </dsp:nvSpPr>
      <dsp:spPr>
        <a:xfrm>
          <a:off x="1435988" y="531"/>
          <a:ext cx="3549015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You will be given 4 grace days for the entire semester. Grace days may be used on: </a:t>
          </a:r>
          <a:endParaRPr lang="en-US" sz="2100" kern="1200"/>
        </a:p>
      </dsp:txBody>
      <dsp:txXfrm>
        <a:off x="1435988" y="531"/>
        <a:ext cx="3549015" cy="1243280"/>
      </dsp:txXfrm>
    </dsp:sp>
    <dsp:sp modelId="{37719311-9A3E-489A-9BE4-720177ECFFB4}">
      <dsp:nvSpPr>
        <dsp:cNvPr id="0" name=""/>
        <dsp:cNvSpPr/>
      </dsp:nvSpPr>
      <dsp:spPr>
        <a:xfrm>
          <a:off x="4985003" y="531"/>
          <a:ext cx="2901696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Biweekly Reflections 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Memes 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Individual Labs </a:t>
          </a:r>
          <a:endParaRPr lang="en-US" sz="1600" kern="1200"/>
        </a:p>
      </dsp:txBody>
      <dsp:txXfrm>
        <a:off x="4985003" y="531"/>
        <a:ext cx="2901696" cy="1243280"/>
      </dsp:txXfrm>
    </dsp:sp>
    <dsp:sp modelId="{AE8F6EA9-B722-4A58-A9A7-CB7585E2EB24}">
      <dsp:nvSpPr>
        <dsp:cNvPr id="0" name=""/>
        <dsp:cNvSpPr/>
      </dsp:nvSpPr>
      <dsp:spPr>
        <a:xfrm>
          <a:off x="0" y="1554631"/>
          <a:ext cx="78867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9D989-9F32-41D3-B0D2-2BACE98565B5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9BE78-423D-40E4-AF55-D0BEA9931150}">
      <dsp:nvSpPr>
        <dsp:cNvPr id="0" name=""/>
        <dsp:cNvSpPr/>
      </dsp:nvSpPr>
      <dsp:spPr>
        <a:xfrm>
          <a:off x="1435988" y="1554631"/>
          <a:ext cx="3549015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Grace days may not be used on: </a:t>
          </a:r>
          <a:endParaRPr lang="en-US" sz="2100" kern="1200"/>
        </a:p>
      </dsp:txBody>
      <dsp:txXfrm>
        <a:off x="1435988" y="1554631"/>
        <a:ext cx="3549015" cy="1243280"/>
      </dsp:txXfrm>
    </dsp:sp>
    <dsp:sp modelId="{B59512E7-B651-452F-8610-03AA3F3BF445}">
      <dsp:nvSpPr>
        <dsp:cNvPr id="0" name=""/>
        <dsp:cNvSpPr/>
      </dsp:nvSpPr>
      <dsp:spPr>
        <a:xfrm>
          <a:off x="4985003" y="1554631"/>
          <a:ext cx="2901696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Homework assignments 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Team labs 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Exams </a:t>
          </a:r>
          <a:endParaRPr lang="en-US" sz="1600" kern="1200"/>
        </a:p>
      </dsp:txBody>
      <dsp:txXfrm>
        <a:off x="4985003" y="1554631"/>
        <a:ext cx="2901696" cy="1243280"/>
      </dsp:txXfrm>
    </dsp:sp>
    <dsp:sp modelId="{F6A9A3D6-8FC1-425D-8C54-F863A95DD1CF}">
      <dsp:nvSpPr>
        <dsp:cNvPr id="0" name=""/>
        <dsp:cNvSpPr/>
      </dsp:nvSpPr>
      <dsp:spPr>
        <a:xfrm>
          <a:off x="0" y="3108732"/>
          <a:ext cx="78867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034CE-9443-4647-9DD3-42C8388418FB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96FCA-7047-4282-AFB1-562170B549CB}">
      <dsp:nvSpPr>
        <dsp:cNvPr id="0" name=""/>
        <dsp:cNvSpPr/>
      </dsp:nvSpPr>
      <dsp:spPr>
        <a:xfrm>
          <a:off x="1435988" y="3108732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Assignments submitted up to 2 days late will be capped at a Merit grade. Assignments submitted more than 2 days late will be capped at a Pass grade.</a:t>
          </a:r>
          <a:endParaRPr lang="en-US" sz="2100" kern="1200" dirty="0"/>
        </a:p>
      </dsp:txBody>
      <dsp:txXfrm>
        <a:off x="1435988" y="3108732"/>
        <a:ext cx="6450711" cy="12432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58D42-16D6-0F40-AAEE-DBC19F43649F}">
      <dsp:nvSpPr>
        <dsp:cNvPr id="0" name=""/>
        <dsp:cNvSpPr/>
      </dsp:nvSpPr>
      <dsp:spPr>
        <a:xfrm>
          <a:off x="0" y="304831"/>
          <a:ext cx="8534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0D9D2-9F21-3740-A8C8-0EE5F20B2CAF}">
      <dsp:nvSpPr>
        <dsp:cNvPr id="0" name=""/>
        <dsp:cNvSpPr/>
      </dsp:nvSpPr>
      <dsp:spPr>
        <a:xfrm>
          <a:off x="426720" y="9631"/>
          <a:ext cx="5974080" cy="59040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Detecting and Defending Against Active Attacks</a:t>
          </a:r>
        </a:p>
      </dsp:txBody>
      <dsp:txXfrm>
        <a:off x="455541" y="38452"/>
        <a:ext cx="5916438" cy="532758"/>
      </dsp:txXfrm>
    </dsp:sp>
    <dsp:sp modelId="{F28E0725-2F52-884F-8261-7849C75FB884}">
      <dsp:nvSpPr>
        <dsp:cNvPr id="0" name=""/>
        <dsp:cNvSpPr/>
      </dsp:nvSpPr>
      <dsp:spPr>
        <a:xfrm>
          <a:off x="0" y="1212031"/>
          <a:ext cx="8534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56D6A-8F02-E943-8B45-EBAC2DE1DA8F}">
      <dsp:nvSpPr>
        <dsp:cNvPr id="0" name=""/>
        <dsp:cNvSpPr/>
      </dsp:nvSpPr>
      <dsp:spPr>
        <a:xfrm>
          <a:off x="426720" y="916831"/>
          <a:ext cx="5974080" cy="59040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Troubleshooting and Problem Solving</a:t>
          </a:r>
        </a:p>
      </dsp:txBody>
      <dsp:txXfrm>
        <a:off x="455541" y="945652"/>
        <a:ext cx="5916438" cy="532758"/>
      </dsp:txXfrm>
    </dsp:sp>
    <dsp:sp modelId="{4BCEF8F5-A31D-CE4C-8C0D-E8DCD6D7EA0F}">
      <dsp:nvSpPr>
        <dsp:cNvPr id="0" name=""/>
        <dsp:cNvSpPr/>
      </dsp:nvSpPr>
      <dsp:spPr>
        <a:xfrm>
          <a:off x="0" y="2119232"/>
          <a:ext cx="8534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0E36A-D47E-8D4A-B9EC-8AF068B19762}">
      <dsp:nvSpPr>
        <dsp:cNvPr id="0" name=""/>
        <dsp:cNvSpPr/>
      </dsp:nvSpPr>
      <dsp:spPr>
        <a:xfrm>
          <a:off x="426720" y="1824032"/>
          <a:ext cx="5974080" cy="59040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Critical Thinking</a:t>
          </a:r>
        </a:p>
      </dsp:txBody>
      <dsp:txXfrm>
        <a:off x="455541" y="1852853"/>
        <a:ext cx="5916438" cy="532758"/>
      </dsp:txXfrm>
    </dsp:sp>
    <dsp:sp modelId="{BC542EBF-AE06-C54D-8056-F8B60E15DB12}">
      <dsp:nvSpPr>
        <dsp:cNvPr id="0" name=""/>
        <dsp:cNvSpPr/>
      </dsp:nvSpPr>
      <dsp:spPr>
        <a:xfrm>
          <a:off x="0" y="3026432"/>
          <a:ext cx="8534400" cy="258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364" tIns="416560" rIns="66236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SSH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FTP Servers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Web Servers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Databases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Backups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Routers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Firewalls</a:t>
          </a:r>
          <a:endParaRPr lang="en-US" sz="1800" kern="1200" dirty="0"/>
        </a:p>
      </dsp:txBody>
      <dsp:txXfrm>
        <a:off x="0" y="3026432"/>
        <a:ext cx="8534400" cy="2583000"/>
      </dsp:txXfrm>
    </dsp:sp>
    <dsp:sp modelId="{99452F90-007B-1D43-BBCF-8CB8ECA36B67}">
      <dsp:nvSpPr>
        <dsp:cNvPr id="0" name=""/>
        <dsp:cNvSpPr/>
      </dsp:nvSpPr>
      <dsp:spPr>
        <a:xfrm>
          <a:off x="426720" y="2731232"/>
          <a:ext cx="5974080" cy="590400"/>
        </a:xfrm>
        <a:prstGeom prst="round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806" tIns="0" rIns="22580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Setting Up and Securing Services</a:t>
          </a:r>
        </a:p>
      </dsp:txBody>
      <dsp:txXfrm>
        <a:off x="455541" y="2760053"/>
        <a:ext cx="5916438" cy="5327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19B5C4-7BB1-0E4C-81F4-5A02092899E9}">
      <dsp:nvSpPr>
        <dsp:cNvPr id="0" name=""/>
        <dsp:cNvSpPr/>
      </dsp:nvSpPr>
      <dsp:spPr>
        <a:xfrm>
          <a:off x="1577340" y="382"/>
          <a:ext cx="6309360" cy="21119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536430" rIns="122419" bIns="536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Actively enrolled students at the institution they are representing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New to cybersecurity competitions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Here to learn, grow, and experience an entry-level competition</a:t>
          </a:r>
        </a:p>
      </dsp:txBody>
      <dsp:txXfrm>
        <a:off x="1577340" y="382"/>
        <a:ext cx="6309360" cy="2111928"/>
      </dsp:txXfrm>
    </dsp:sp>
    <dsp:sp modelId="{5D94927C-70C0-3948-BA9D-CA3631320E16}">
      <dsp:nvSpPr>
        <dsp:cNvPr id="0" name=""/>
        <dsp:cNvSpPr/>
      </dsp:nvSpPr>
      <dsp:spPr>
        <a:xfrm>
          <a:off x="0" y="382"/>
          <a:ext cx="1577340" cy="2111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208612" rIns="83468" bIns="20861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Participants must be:</a:t>
          </a:r>
        </a:p>
      </dsp:txBody>
      <dsp:txXfrm>
        <a:off x="0" y="382"/>
        <a:ext cx="1577340" cy="2111928"/>
      </dsp:txXfrm>
    </dsp:sp>
    <dsp:sp modelId="{886D4DBE-CD78-8443-8155-CE8A9723A9DD}">
      <dsp:nvSpPr>
        <dsp:cNvPr id="0" name=""/>
        <dsp:cNvSpPr/>
      </dsp:nvSpPr>
      <dsp:spPr>
        <a:xfrm>
          <a:off x="1577340" y="2239026"/>
          <a:ext cx="6309360" cy="21119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536430" rIns="122419" bIns="536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Have participated in the NCAE Cyber Games Competition twice previously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Have participated as a team member or alternate to any more advanced competitions</a:t>
          </a:r>
        </a:p>
      </dsp:txBody>
      <dsp:txXfrm>
        <a:off x="1577340" y="2239026"/>
        <a:ext cx="6309360" cy="2111928"/>
      </dsp:txXfrm>
    </dsp:sp>
    <dsp:sp modelId="{CC35E12A-500C-5C43-B25B-B063491DB98C}">
      <dsp:nvSpPr>
        <dsp:cNvPr id="0" name=""/>
        <dsp:cNvSpPr/>
      </dsp:nvSpPr>
      <dsp:spPr>
        <a:xfrm>
          <a:off x="0" y="2239026"/>
          <a:ext cx="1577340" cy="21119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208612" rIns="83468" bIns="20861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Participants are not allowed to participate if they:</a:t>
          </a:r>
        </a:p>
      </dsp:txBody>
      <dsp:txXfrm>
        <a:off x="0" y="2239026"/>
        <a:ext cx="1577340" cy="2111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3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Introduction &amp; Syllabus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IT&amp;C 151R – Applications of Cybersecurity Training (ACT)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3C106B-93D5-9039-4D4C-52095696A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48036DE-8818-5EC7-38B8-959A3D8D0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BF4E6B-D15B-4B55-4DFF-A40E96170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1F183B-7AD7-8566-C336-F693F0ACA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751F19-8EBA-6577-A12B-D1A4848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DBA127-19D4-F27A-CA19-6607CE50A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BBFA8-066A-130E-C713-8EEEDF29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Importance of Problem-Solving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13FF-AB8F-CED1-7391-F30B3F15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fontScale="77500" lnSpcReduction="20000"/>
          </a:bodyPr>
          <a:lstStyle/>
          <a:p>
            <a:r>
              <a:rPr lang="en-US" b="1" dirty="0"/>
              <a:t>Why Problem-Solving and Critical Thinking Matter: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Fundamental to your education and personal growth.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Aligns with the </a:t>
            </a:r>
            <a:r>
              <a:rPr lang="en-US" b="1" dirty="0"/>
              <a:t>Aims of a BYU Education</a:t>
            </a:r>
            <a:r>
              <a:rPr lang="en-US" dirty="0"/>
              <a:t>:</a:t>
            </a:r>
          </a:p>
          <a:p>
            <a:r>
              <a:rPr lang="en-US" b="1" dirty="0"/>
              <a:t>Key Benefits: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Essential for sound reasoning, effective communication, and intellectual depth.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Prepares you to succeed in both academic and real-world challenges.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Promotes lifelong learning and confidence to contribute meaningfully.</a:t>
            </a:r>
          </a:p>
        </p:txBody>
      </p:sp>
    </p:spTree>
    <p:extLst>
      <p:ext uri="{BB962C8B-B14F-4D97-AF65-F5344CB8AC3E}">
        <p14:creationId xmlns:p14="http://schemas.microsoft.com/office/powerpoint/2010/main" val="1285916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23BCA-C692-3355-9E15-CBB25891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NCAE Cyber Games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7E8C2-EB5F-587F-933D-0E67B3DC1A52}"/>
              </a:ext>
            </a:extLst>
          </p:cNvPr>
          <p:cNvSpPr txBox="1"/>
          <p:nvPr/>
        </p:nvSpPr>
        <p:spPr>
          <a:xfrm>
            <a:off x="6429374" y="390832"/>
            <a:ext cx="24251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Participation is highly recommended, but it is optional for this class.</a:t>
            </a:r>
          </a:p>
        </p:txBody>
      </p:sp>
      <p:pic>
        <p:nvPicPr>
          <p:cNvPr id="8" name="Picture 7" descr="Cartoon of a genie on a carpet&#10;&#10;Description automatically generated">
            <a:extLst>
              <a:ext uri="{FF2B5EF4-FFF2-40B4-BE49-F238E27FC236}">
                <a16:creationId xmlns:a16="http://schemas.microsoft.com/office/drawing/2014/main" id="{CB04CAA5-CAD1-B599-7F35-AA3C0AEC5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23" y="1966293"/>
            <a:ext cx="791495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0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A6023-11A8-1A4A-36E1-0C0A7088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38" y="4230093"/>
            <a:ext cx="3112935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3500" dirty="0">
                <a:ea typeface="Calibri Light"/>
                <a:cs typeface="Calibri Light"/>
              </a:rPr>
              <a:t>What are the NCAE Cyber Games?</a:t>
            </a:r>
            <a:endParaRPr lang="en-US" sz="3500" dirty="0"/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733D3D54-F7D7-F4F0-8EB7-A27734A5A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4" y="545226"/>
            <a:ext cx="8354833" cy="32792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852B-8D14-7647-587B-A557059E0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811" y="4230094"/>
            <a:ext cx="4676451" cy="1800164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ea typeface="+mn-lt"/>
                <a:cs typeface="+mn-lt"/>
              </a:rPr>
              <a:t>NCAE Cyber Games is a cyber security competition for college students who have </a:t>
            </a:r>
            <a:r>
              <a:rPr lang="en-US" sz="1800" b="1" dirty="0">
                <a:ea typeface="+mn-lt"/>
                <a:cs typeface="+mn-lt"/>
              </a:rPr>
              <a:t>never participated in a competition </a:t>
            </a:r>
            <a:r>
              <a:rPr lang="en-US" sz="1800" dirty="0">
                <a:ea typeface="+mn-lt"/>
                <a:cs typeface="+mn-lt"/>
              </a:rPr>
              <a:t>or hackathon before. Cyber competitions are a great way to </a:t>
            </a:r>
            <a:r>
              <a:rPr lang="en-US" sz="1800" b="1" dirty="0">
                <a:ea typeface="+mn-lt"/>
                <a:cs typeface="+mn-lt"/>
              </a:rPr>
              <a:t>build your skills</a:t>
            </a:r>
            <a:r>
              <a:rPr lang="en-US" sz="1800" dirty="0">
                <a:ea typeface="+mn-lt"/>
                <a:cs typeface="+mn-lt"/>
              </a:rPr>
              <a:t> and learn about the industry, but they can be intimidating if you’ve never tried one before. </a:t>
            </a:r>
            <a:endParaRPr lang="en-US" sz="1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0B19C-C64C-714E-9D39-58289CB9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r>
              <a:rPr lang="en-US" sz="4700">
                <a:ea typeface="Calibri Light"/>
                <a:cs typeface="Calibri Light"/>
              </a:rPr>
              <a:t>Why do it?</a:t>
            </a:r>
            <a:endParaRPr lang="en-US" sz="4700"/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C8052-A6A2-7590-49B2-8E27A532F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1900">
                <a:ea typeface="+mn-lt"/>
                <a:cs typeface="+mn-lt"/>
              </a:rPr>
              <a:t>If you’re thinking about pursuing a career in cybersecurity, participating in cyber competitions provide several big benefits:</a:t>
            </a:r>
          </a:p>
          <a:p>
            <a:pPr lvl="1"/>
            <a:r>
              <a:rPr lang="en-US" sz="1900">
                <a:ea typeface="+mn-lt"/>
                <a:cs typeface="+mn-lt"/>
              </a:rPr>
              <a:t>It Looks Great On Your Resume</a:t>
            </a:r>
          </a:p>
          <a:p>
            <a:pPr lvl="1"/>
            <a:r>
              <a:rPr lang="en-US" sz="1900">
                <a:ea typeface="+mn-lt"/>
                <a:cs typeface="+mn-lt"/>
              </a:rPr>
              <a:t>It Helps You Find Your Place In The Field</a:t>
            </a:r>
          </a:p>
          <a:p>
            <a:pPr lvl="1"/>
            <a:r>
              <a:rPr lang="en-US" sz="1900"/>
              <a:t>It Helps Build Your Network</a:t>
            </a:r>
          </a:p>
          <a:p>
            <a:pPr lvl="1"/>
            <a:r>
              <a:rPr lang="en-US" sz="1900"/>
              <a:t>It's Fun</a:t>
            </a:r>
          </a:p>
          <a:p>
            <a:pPr lvl="1"/>
            <a:endParaRPr lang="en-US" sz="1900" b="1">
              <a:ea typeface="+mn-lt"/>
              <a:cs typeface="+mn-lt"/>
            </a:endParaRPr>
          </a:p>
          <a:p>
            <a:pPr lvl="1"/>
            <a:endParaRPr lang="en-US" sz="1900">
              <a:ea typeface="+mn-lt"/>
              <a:cs typeface="+mn-lt"/>
            </a:endParaRPr>
          </a:p>
          <a:p>
            <a:pPr lvl="1"/>
            <a:endParaRPr lang="en-US" sz="1900">
              <a:ea typeface="+mn-lt"/>
              <a:cs typeface="+mn-lt"/>
            </a:endParaRPr>
          </a:p>
        </p:txBody>
      </p:sp>
      <p:pic>
        <p:nvPicPr>
          <p:cNvPr id="6" name="Picture 5" descr="A cartoon of a person holding a sign&#10;&#10;Description automatically generated">
            <a:extLst>
              <a:ext uri="{FF2B5EF4-FFF2-40B4-BE49-F238E27FC236}">
                <a16:creationId xmlns:a16="http://schemas.microsoft.com/office/drawing/2014/main" id="{D551D646-649D-5183-B917-94E9A8D3F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286" y="662631"/>
            <a:ext cx="4094226" cy="553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9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897E-58B9-91FC-93E0-B0F8CFF0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" y="16164"/>
            <a:ext cx="9144000" cy="994172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What You Will Learn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272A99-A65B-9F11-95A4-493A57C98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013275"/>
              </p:ext>
            </p:extLst>
          </p:nvPr>
        </p:nvGraphicFramePr>
        <p:xfrm>
          <a:off x="457200" y="1010336"/>
          <a:ext cx="8534400" cy="5619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855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E897E-58B9-91FC-93E0-B0F8CFF0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Competition Schedule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41A600-CF9F-2774-EB0A-0582AA189C9B}"/>
              </a:ext>
            </a:extLst>
          </p:cNvPr>
          <p:cNvSpPr txBox="1"/>
          <p:nvPr/>
        </p:nvSpPr>
        <p:spPr>
          <a:xfrm>
            <a:off x="479160" y="1809541"/>
            <a:ext cx="8182233" cy="6874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Totaled to be about 8 hours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ue and white text on a white background&#10;&#10;Description automatically generated">
            <a:extLst>
              <a:ext uri="{FF2B5EF4-FFF2-40B4-BE49-F238E27FC236}">
                <a16:creationId xmlns:a16="http://schemas.microsoft.com/office/drawing/2014/main" id="{CD0EFFF2-8CC2-36C2-2825-0F6E38B70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030" y="2715971"/>
            <a:ext cx="8661654" cy="34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6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D6D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F3BAF3E6-6341-101C-D139-97014CB89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842" y="643467"/>
            <a:ext cx="730631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99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042AA-CE43-19A5-10E9-432F7231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>
                <a:ea typeface="Calibri Light"/>
                <a:cs typeface="Calibri Light"/>
              </a:rPr>
              <a:t>Who's Eligible?</a:t>
            </a:r>
            <a:endParaRPr lang="en-US" sz="45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8F35AD-DC2B-4ED4-EEB1-66E8F051E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97858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794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4BD6-5B54-2D2B-D399-D1595C18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>
                <a:ea typeface="Calibri"/>
                <a:cs typeface="Calibri"/>
              </a:rPr>
              <a:t>Upcoming Assignments</a:t>
            </a:r>
            <a:endParaRPr lang="en-US" sz="38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B053-6CBC-2D2B-BD13-6F2A76E03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100" dirty="0">
                <a:ea typeface="Calibri"/>
                <a:cs typeface="Calibri"/>
              </a:rPr>
              <a:t>Vulnerability Report 1 &amp; Lab 1 – CLI – Thursday 16</a:t>
            </a:r>
            <a:r>
              <a:rPr lang="en-US" sz="2100" baseline="30000" dirty="0">
                <a:ea typeface="Calibri"/>
                <a:cs typeface="Calibri"/>
              </a:rPr>
              <a:t>th</a:t>
            </a:r>
            <a:endParaRPr lang="en-US" sz="2100" dirty="0">
              <a:ea typeface="Calibri"/>
              <a:cs typeface="Calibri"/>
            </a:endParaRPr>
          </a:p>
          <a:p>
            <a:r>
              <a:rPr lang="en-US" sz="2100" dirty="0">
                <a:ea typeface="Calibri"/>
                <a:cs typeface="Calibri"/>
              </a:rPr>
              <a:t>Homework 1 – Basic Networking &amp; Homework 2 – OS Structure – Friday 17</a:t>
            </a:r>
            <a:r>
              <a:rPr lang="en-US" sz="2100" baseline="30000" dirty="0">
                <a:ea typeface="Calibri"/>
                <a:cs typeface="Calibri"/>
              </a:rPr>
              <a:t>th</a:t>
            </a:r>
            <a:r>
              <a:rPr lang="en-US" sz="2100" dirty="0">
                <a:ea typeface="Calibri"/>
                <a:cs typeface="Calibri"/>
              </a:rPr>
              <a:t> BEFORE CLASS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4937F338-B180-869A-B206-36C6184F2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98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9D2F0AE6-7E1A-A0B3-8C64-AC6D1CBA7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0"/>
          <a:stretch/>
        </p:blipFill>
        <p:spPr>
          <a:xfrm>
            <a:off x="20" y="1"/>
            <a:ext cx="9143979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61308AD-F95B-4430-886C-40173A45B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403" y="470849"/>
            <a:ext cx="7246961" cy="1750949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63500" dist="127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8C0BEF-1AD9-4002-9C03-EBFDBBE57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2403" y="475883"/>
            <a:ext cx="7246961" cy="1750949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93894-C6D0-0F93-DBE8-11C0C31C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976" y="818775"/>
            <a:ext cx="6317428" cy="70522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Questions?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2411" y="256355"/>
            <a:ext cx="1280814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0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C8182-6ABF-648B-E9AF-15B18157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 i="0" dirty="0">
                <a:effectLst/>
                <a:latin typeface="WordVisi_MSFontService"/>
              </a:rPr>
              <a:t>Prerequisites &amp; </a:t>
            </a:r>
            <a:r>
              <a:rPr lang="en-US" sz="4500" dirty="0"/>
              <a:t>Textbook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ED937742-1CB6-FA6E-836B-27AC5266B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94217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039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2CA02-8659-D61C-5E50-84AA1C96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 dirty="0"/>
              <a:t>Learning Outcomes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B6A3B7-5229-7F3A-739E-CB8DE89AD0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11918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319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2CA02-8659-D61C-5E50-84AA1C96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 dirty="0"/>
              <a:t>Learning Outcomes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A55176-9154-5A8A-0E2E-5D3FACE34C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149755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185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51F0B-F8F0-9C8C-DD2B-CED57C24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r>
              <a:rPr lang="en-US" sz="3500"/>
              <a:t>Assignments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D6AAE2-5FAD-718B-5AE8-DE814C51F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660429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510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F5F52-C1F5-89A0-D20E-75279929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Grading Scheme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852DD0A-7EAA-749C-40B6-F7804C76D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24360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73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CBE0AE-081E-5D6D-045C-12CC1E585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60E11-3B07-3FC6-BBB8-939719D62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D449A-0C60-66B7-57A8-CAE659287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6A9262-2B45-F2CE-AEFB-3E43B704D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8FE8B1-A4F7-58FA-57FF-10914C2A2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4E5F26-AC95-8277-14F4-FEE3111E1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1A957-644E-CF19-D6F2-BD64222F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Lab Resources</a:t>
            </a:r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7AEA926-2419-D96B-AC4F-1BB5ED3EB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" y="1752600"/>
            <a:ext cx="908807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3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E6FA3-3947-A24C-DF04-D9B8EA76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/>
              <a:t>Late work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6F3A705-9FA8-DDAA-DD9B-8076DEA79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203476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77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9D081-BDFA-C53E-5FDD-7F8B8D9E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Lab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9B34E-C9F8-8273-BA42-EE43B5CC0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700" dirty="0"/>
              <a:t>Homework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Class Resources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Classmates/Teammates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Internet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Teaching Assistants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Please reach out to the TAs only after making a genuine effort to resolve the issue independently. Their role is to guide your learning, not to provide immediate solutions. Proactively approach challenges to develop your problem-solving skills.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45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Office PowerPoint</Application>
  <PresentationFormat>On-screen Show (4:3)</PresentationFormat>
  <Paragraphs>94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WordVisi_MSFontService</vt:lpstr>
      <vt:lpstr>Office Theme</vt:lpstr>
      <vt:lpstr>Introduction &amp; Syllabus</vt:lpstr>
      <vt:lpstr>Prerequisites &amp; Textbook</vt:lpstr>
      <vt:lpstr>Learning Outcomes </vt:lpstr>
      <vt:lpstr>Learning Outcomes </vt:lpstr>
      <vt:lpstr>Assignments</vt:lpstr>
      <vt:lpstr>Grading Scheme</vt:lpstr>
      <vt:lpstr>Lab Resources</vt:lpstr>
      <vt:lpstr>Late work </vt:lpstr>
      <vt:lpstr>Lab Resources</vt:lpstr>
      <vt:lpstr>Importance of Problem-Solving Skills</vt:lpstr>
      <vt:lpstr>NCAE Cyber Games</vt:lpstr>
      <vt:lpstr>What are the NCAE Cyber Games?</vt:lpstr>
      <vt:lpstr>Why do it?</vt:lpstr>
      <vt:lpstr>What You Will Learn</vt:lpstr>
      <vt:lpstr>Competition Schedule</vt:lpstr>
      <vt:lpstr>PowerPoint Presentation</vt:lpstr>
      <vt:lpstr>Who's Eligible?</vt:lpstr>
      <vt:lpstr>Upcoming Assignments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&amp; Syllabus</dc:title>
  <dc:creator/>
  <cp:lastModifiedBy/>
  <cp:revision>10</cp:revision>
  <dcterms:created xsi:type="dcterms:W3CDTF">2012-08-24T00:53:15Z</dcterms:created>
  <dcterms:modified xsi:type="dcterms:W3CDTF">2025-01-08T21:57:13Z</dcterms:modified>
</cp:coreProperties>
</file>