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5" r:id="rId4"/>
    <p:sldId id="276" r:id="rId5"/>
    <p:sldId id="312" r:id="rId6"/>
    <p:sldId id="297" r:id="rId7"/>
    <p:sldId id="299" r:id="rId8"/>
    <p:sldId id="321" r:id="rId9"/>
    <p:sldId id="323" r:id="rId10"/>
    <p:sldId id="322" r:id="rId11"/>
    <p:sldId id="320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4DF2AE-6857-4A12-BF88-8AEEC8316767}" v="68" dt="2024-07-02T21:27:15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9"/>
    <p:restoredTop sz="86499"/>
  </p:normalViewPr>
  <p:slideViewPr>
    <p:cSldViewPr>
      <p:cViewPr varScale="1">
        <p:scale>
          <a:sx n="94" d="100"/>
          <a:sy n="94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E3248-B6CC-449B-BBAB-76895115C24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F7567-914F-4847-9E36-90E36D7A22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Facilitates communication and collaboration: Email, video conferencing, and instant messaging.</a:t>
          </a:r>
        </a:p>
      </dgm:t>
    </dgm:pt>
    <dgm:pt modelId="{3CD31AD0-2866-46E9-873F-949425ECE6E8}" type="parTrans" cxnId="{43BDEC31-8F96-45DE-AE0B-37D9149876A3}">
      <dgm:prSet/>
      <dgm:spPr/>
      <dgm:t>
        <a:bodyPr/>
        <a:lstStyle/>
        <a:p>
          <a:endParaRPr lang="en-US"/>
        </a:p>
      </dgm:t>
    </dgm:pt>
    <dgm:pt modelId="{FE68D184-850E-48C4-BB2A-B9F35EF7FEA2}" type="sibTrans" cxnId="{43BDEC31-8F96-45DE-AE0B-37D9149876A3}">
      <dgm:prSet/>
      <dgm:spPr/>
      <dgm:t>
        <a:bodyPr/>
        <a:lstStyle/>
        <a:p>
          <a:endParaRPr lang="en-US"/>
        </a:p>
      </dgm:t>
    </dgm:pt>
    <dgm:pt modelId="{F014B935-3D81-416A-ADBB-DFDF9748F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Enhances resource sharing: Access to files, applications, and hardware devices.</a:t>
          </a:r>
        </a:p>
      </dgm:t>
    </dgm:pt>
    <dgm:pt modelId="{E9F9AF7B-3BF1-410A-B01A-69E58338AD75}" type="parTrans" cxnId="{3E829B31-B29A-49CC-A857-23B145FC1610}">
      <dgm:prSet/>
      <dgm:spPr/>
      <dgm:t>
        <a:bodyPr/>
        <a:lstStyle/>
        <a:p>
          <a:endParaRPr lang="en-US"/>
        </a:p>
      </dgm:t>
    </dgm:pt>
    <dgm:pt modelId="{8878B565-8B15-4A5E-B595-BA8F621D4D5D}" type="sibTrans" cxnId="{3E829B31-B29A-49CC-A857-23B145FC1610}">
      <dgm:prSet/>
      <dgm:spPr/>
      <dgm:t>
        <a:bodyPr/>
        <a:lstStyle/>
        <a:p>
          <a:endParaRPr lang="en-US"/>
        </a:p>
      </dgm:t>
    </dgm:pt>
    <dgm:pt modelId="{A3CC29E9-56C4-40CF-854F-C3BBD82592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remote work and telecommuting: VPNs and cloud services.</a:t>
          </a:r>
        </a:p>
      </dgm:t>
    </dgm:pt>
    <dgm:pt modelId="{145752CD-7C00-45CA-8CE4-2CDFC1F6AC4A}" type="parTrans" cxnId="{1D51D5C0-D0C2-4B94-9C5F-192A11264E76}">
      <dgm:prSet/>
      <dgm:spPr/>
      <dgm:t>
        <a:bodyPr/>
        <a:lstStyle/>
        <a:p>
          <a:endParaRPr lang="en-US"/>
        </a:p>
      </dgm:t>
    </dgm:pt>
    <dgm:pt modelId="{420C69D8-56BA-4840-9031-878F79C9C8D1}" type="sibTrans" cxnId="{1D51D5C0-D0C2-4B94-9C5F-192A11264E76}">
      <dgm:prSet/>
      <dgm:spPr/>
      <dgm:t>
        <a:bodyPr/>
        <a:lstStyle/>
        <a:p>
          <a:endParaRPr lang="en-US"/>
        </a:p>
      </dgm:t>
    </dgm:pt>
    <dgm:pt modelId="{DE79B853-47D2-4804-A6D1-1B94D41B0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Drives business operations: E-commerce, databases, and customer relationship management.</a:t>
          </a:r>
        </a:p>
      </dgm:t>
    </dgm:pt>
    <dgm:pt modelId="{0575EA09-E97D-4594-ADC2-4827D4D29158}" type="parTrans" cxnId="{5C7BE459-FC08-4CC3-947C-A62D18F2DE02}">
      <dgm:prSet/>
      <dgm:spPr/>
      <dgm:t>
        <a:bodyPr/>
        <a:lstStyle/>
        <a:p>
          <a:endParaRPr lang="en-US"/>
        </a:p>
      </dgm:t>
    </dgm:pt>
    <dgm:pt modelId="{1271B291-D634-45BC-8D52-F3D512D3DF1C}" type="sibTrans" cxnId="{5C7BE459-FC08-4CC3-947C-A62D18F2DE02}">
      <dgm:prSet/>
      <dgm:spPr/>
      <dgm:t>
        <a:bodyPr/>
        <a:lstStyle/>
        <a:p>
          <a:endParaRPr lang="en-US"/>
        </a:p>
      </dgm:t>
    </dgm:pt>
    <dgm:pt modelId="{2E182ED2-799A-49CC-9382-CA87B562F9F8}" type="pres">
      <dgm:prSet presAssocID="{BEFE3248-B6CC-449B-BBAB-76895115C246}" presName="root" presStyleCnt="0">
        <dgm:presLayoutVars>
          <dgm:dir/>
          <dgm:resizeHandles val="exact"/>
        </dgm:presLayoutVars>
      </dgm:prSet>
      <dgm:spPr/>
    </dgm:pt>
    <dgm:pt modelId="{AEEE71C5-2FF9-40C2-BB9D-F11942A475F1}" type="pres">
      <dgm:prSet presAssocID="{15BF7567-914F-4847-9E36-90E36D7A2219}" presName="compNode" presStyleCnt="0"/>
      <dgm:spPr/>
    </dgm:pt>
    <dgm:pt modelId="{B48E28FB-70A9-4751-BABD-0E7143BAF39B}" type="pres">
      <dgm:prSet presAssocID="{15BF7567-914F-4847-9E36-90E36D7A2219}" presName="bgRect" presStyleLbl="bgShp" presStyleIdx="0" presStyleCnt="4"/>
      <dgm:spPr/>
    </dgm:pt>
    <dgm:pt modelId="{7F5CFB96-8488-4E1C-84D3-6DE827B8576E}" type="pres">
      <dgm:prSet presAssocID="{15BF7567-914F-4847-9E36-90E36D7A22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6D04CD1-13AF-4EF7-896A-BA753F6747EB}" type="pres">
      <dgm:prSet presAssocID="{15BF7567-914F-4847-9E36-90E36D7A2219}" presName="spaceRect" presStyleCnt="0"/>
      <dgm:spPr/>
    </dgm:pt>
    <dgm:pt modelId="{107B1E74-8A20-47F2-9189-7585AA8A7C6E}" type="pres">
      <dgm:prSet presAssocID="{15BF7567-914F-4847-9E36-90E36D7A2219}" presName="parTx" presStyleLbl="revTx" presStyleIdx="0" presStyleCnt="4">
        <dgm:presLayoutVars>
          <dgm:chMax val="0"/>
          <dgm:chPref val="0"/>
        </dgm:presLayoutVars>
      </dgm:prSet>
      <dgm:spPr/>
    </dgm:pt>
    <dgm:pt modelId="{B0784175-DB58-47ED-854A-C4A719DAD19C}" type="pres">
      <dgm:prSet presAssocID="{FE68D184-850E-48C4-BB2A-B9F35EF7FEA2}" presName="sibTrans" presStyleCnt="0"/>
      <dgm:spPr/>
    </dgm:pt>
    <dgm:pt modelId="{8BE592C5-1B06-4883-A9A3-F405EA4FAA98}" type="pres">
      <dgm:prSet presAssocID="{F014B935-3D81-416A-ADBB-DFDF9748F7DB}" presName="compNode" presStyleCnt="0"/>
      <dgm:spPr/>
    </dgm:pt>
    <dgm:pt modelId="{76098477-632C-4744-B53E-034C185DA9C2}" type="pres">
      <dgm:prSet presAssocID="{F014B935-3D81-416A-ADBB-DFDF9748F7DB}" presName="bgRect" presStyleLbl="bgShp" presStyleIdx="1" presStyleCnt="4"/>
      <dgm:spPr/>
    </dgm:pt>
    <dgm:pt modelId="{B2CC3D4D-CB89-4E1B-A704-77558770A045}" type="pres">
      <dgm:prSet presAssocID="{F014B935-3D81-416A-ADBB-DFDF9748F7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DD4398A-2964-4D61-A6B2-50ED78FAE28C}" type="pres">
      <dgm:prSet presAssocID="{F014B935-3D81-416A-ADBB-DFDF9748F7DB}" presName="spaceRect" presStyleCnt="0"/>
      <dgm:spPr/>
    </dgm:pt>
    <dgm:pt modelId="{0D8E0903-E692-4C37-B31E-833C7557F071}" type="pres">
      <dgm:prSet presAssocID="{F014B935-3D81-416A-ADBB-DFDF9748F7DB}" presName="parTx" presStyleLbl="revTx" presStyleIdx="1" presStyleCnt="4">
        <dgm:presLayoutVars>
          <dgm:chMax val="0"/>
          <dgm:chPref val="0"/>
        </dgm:presLayoutVars>
      </dgm:prSet>
      <dgm:spPr/>
    </dgm:pt>
    <dgm:pt modelId="{8F71E18D-7C53-47D0-A0AB-CE8E3D5F1534}" type="pres">
      <dgm:prSet presAssocID="{8878B565-8B15-4A5E-B595-BA8F621D4D5D}" presName="sibTrans" presStyleCnt="0"/>
      <dgm:spPr/>
    </dgm:pt>
    <dgm:pt modelId="{E43A23F0-9101-4A17-9E40-3428E45FFE66}" type="pres">
      <dgm:prSet presAssocID="{A3CC29E9-56C4-40CF-854F-C3BBD825922D}" presName="compNode" presStyleCnt="0"/>
      <dgm:spPr/>
    </dgm:pt>
    <dgm:pt modelId="{80C3DE87-7B95-43D9-9659-25D20A61AD67}" type="pres">
      <dgm:prSet presAssocID="{A3CC29E9-56C4-40CF-854F-C3BBD825922D}" presName="bgRect" presStyleLbl="bgShp" presStyleIdx="2" presStyleCnt="4"/>
      <dgm:spPr/>
    </dgm:pt>
    <dgm:pt modelId="{863D860B-97E2-4665-A0CB-D47E778F1864}" type="pres">
      <dgm:prSet presAssocID="{A3CC29E9-56C4-40CF-854F-C3BBD82592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BED2A6FC-9DCB-4538-A45D-9F693D233720}" type="pres">
      <dgm:prSet presAssocID="{A3CC29E9-56C4-40CF-854F-C3BBD825922D}" presName="spaceRect" presStyleCnt="0"/>
      <dgm:spPr/>
    </dgm:pt>
    <dgm:pt modelId="{29054C23-58AA-419F-8D18-776956A1579B}" type="pres">
      <dgm:prSet presAssocID="{A3CC29E9-56C4-40CF-854F-C3BBD825922D}" presName="parTx" presStyleLbl="revTx" presStyleIdx="2" presStyleCnt="4">
        <dgm:presLayoutVars>
          <dgm:chMax val="0"/>
          <dgm:chPref val="0"/>
        </dgm:presLayoutVars>
      </dgm:prSet>
      <dgm:spPr/>
    </dgm:pt>
    <dgm:pt modelId="{6143B32B-4AB5-4F70-8F7D-1B86448951B0}" type="pres">
      <dgm:prSet presAssocID="{420C69D8-56BA-4840-9031-878F79C9C8D1}" presName="sibTrans" presStyleCnt="0"/>
      <dgm:spPr/>
    </dgm:pt>
    <dgm:pt modelId="{82CBE8BA-7954-4398-AD5B-C51681585848}" type="pres">
      <dgm:prSet presAssocID="{DE79B853-47D2-4804-A6D1-1B94D41B0430}" presName="compNode" presStyleCnt="0"/>
      <dgm:spPr/>
    </dgm:pt>
    <dgm:pt modelId="{00949949-109B-4D44-8A22-7B83E19C7E9D}" type="pres">
      <dgm:prSet presAssocID="{DE79B853-47D2-4804-A6D1-1B94D41B0430}" presName="bgRect" presStyleLbl="bgShp" presStyleIdx="3" presStyleCnt="4"/>
      <dgm:spPr/>
    </dgm:pt>
    <dgm:pt modelId="{7FA961F3-8EF9-45E5-9E57-B9BD2DC284CE}" type="pres">
      <dgm:prSet presAssocID="{DE79B853-47D2-4804-A6D1-1B94D41B04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AA3678-B111-42E1-A8F5-76655DE39833}" type="pres">
      <dgm:prSet presAssocID="{DE79B853-47D2-4804-A6D1-1B94D41B0430}" presName="spaceRect" presStyleCnt="0"/>
      <dgm:spPr/>
    </dgm:pt>
    <dgm:pt modelId="{8704616A-E26F-4431-BF27-105279621536}" type="pres">
      <dgm:prSet presAssocID="{DE79B853-47D2-4804-A6D1-1B94D41B04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829B31-B29A-49CC-A857-23B145FC1610}" srcId="{BEFE3248-B6CC-449B-BBAB-76895115C246}" destId="{F014B935-3D81-416A-ADBB-DFDF9748F7DB}" srcOrd="1" destOrd="0" parTransId="{E9F9AF7B-3BF1-410A-B01A-69E58338AD75}" sibTransId="{8878B565-8B15-4A5E-B595-BA8F621D4D5D}"/>
    <dgm:cxn modelId="{43BDEC31-8F96-45DE-AE0B-37D9149876A3}" srcId="{BEFE3248-B6CC-449B-BBAB-76895115C246}" destId="{15BF7567-914F-4847-9E36-90E36D7A2219}" srcOrd="0" destOrd="0" parTransId="{3CD31AD0-2866-46E9-873F-949425ECE6E8}" sibTransId="{FE68D184-850E-48C4-BB2A-B9F35EF7FEA2}"/>
    <dgm:cxn modelId="{70266C43-AE5F-4B14-8A0D-A3EC8005B590}" type="presOf" srcId="{F014B935-3D81-416A-ADBB-DFDF9748F7DB}" destId="{0D8E0903-E692-4C37-B31E-833C7557F071}" srcOrd="0" destOrd="0" presId="urn:microsoft.com/office/officeart/2018/2/layout/IconVerticalSolidList"/>
    <dgm:cxn modelId="{16E83253-2BD7-4D55-A839-F640C961F924}" type="presOf" srcId="{15BF7567-914F-4847-9E36-90E36D7A2219}" destId="{107B1E74-8A20-47F2-9189-7585AA8A7C6E}" srcOrd="0" destOrd="0" presId="urn:microsoft.com/office/officeart/2018/2/layout/IconVerticalSolidList"/>
    <dgm:cxn modelId="{273D3858-2DAC-4613-9B3F-0D8DFC1B3E86}" type="presOf" srcId="{DE79B853-47D2-4804-A6D1-1B94D41B0430}" destId="{8704616A-E26F-4431-BF27-105279621536}" srcOrd="0" destOrd="0" presId="urn:microsoft.com/office/officeart/2018/2/layout/IconVerticalSolidList"/>
    <dgm:cxn modelId="{5C7BE459-FC08-4CC3-947C-A62D18F2DE02}" srcId="{BEFE3248-B6CC-449B-BBAB-76895115C246}" destId="{DE79B853-47D2-4804-A6D1-1B94D41B0430}" srcOrd="3" destOrd="0" parTransId="{0575EA09-E97D-4594-ADC2-4827D4D29158}" sibTransId="{1271B291-D634-45BC-8D52-F3D512D3DF1C}"/>
    <dgm:cxn modelId="{2587DC80-193C-46FF-BDD2-56B128EA235E}" type="presOf" srcId="{BEFE3248-B6CC-449B-BBAB-76895115C246}" destId="{2E182ED2-799A-49CC-9382-CA87B562F9F8}" srcOrd="0" destOrd="0" presId="urn:microsoft.com/office/officeart/2018/2/layout/IconVerticalSolidList"/>
    <dgm:cxn modelId="{34E9E49C-73D3-4CE4-82AD-3186AAFBB8AA}" type="presOf" srcId="{A3CC29E9-56C4-40CF-854F-C3BBD825922D}" destId="{29054C23-58AA-419F-8D18-776956A1579B}" srcOrd="0" destOrd="0" presId="urn:microsoft.com/office/officeart/2018/2/layout/IconVerticalSolidList"/>
    <dgm:cxn modelId="{1D51D5C0-D0C2-4B94-9C5F-192A11264E76}" srcId="{BEFE3248-B6CC-449B-BBAB-76895115C246}" destId="{A3CC29E9-56C4-40CF-854F-C3BBD825922D}" srcOrd="2" destOrd="0" parTransId="{145752CD-7C00-45CA-8CE4-2CDFC1F6AC4A}" sibTransId="{420C69D8-56BA-4840-9031-878F79C9C8D1}"/>
    <dgm:cxn modelId="{D71DBB1A-2192-4B54-A429-6DA12426F20A}" type="presParOf" srcId="{2E182ED2-799A-49CC-9382-CA87B562F9F8}" destId="{AEEE71C5-2FF9-40C2-BB9D-F11942A475F1}" srcOrd="0" destOrd="0" presId="urn:microsoft.com/office/officeart/2018/2/layout/IconVerticalSolidList"/>
    <dgm:cxn modelId="{E54123DD-EB3C-44DD-A6B0-88405926A8B5}" type="presParOf" srcId="{AEEE71C5-2FF9-40C2-BB9D-F11942A475F1}" destId="{B48E28FB-70A9-4751-BABD-0E7143BAF39B}" srcOrd="0" destOrd="0" presId="urn:microsoft.com/office/officeart/2018/2/layout/IconVerticalSolidList"/>
    <dgm:cxn modelId="{6AC4EE57-40E8-4E13-B989-A3E557724826}" type="presParOf" srcId="{AEEE71C5-2FF9-40C2-BB9D-F11942A475F1}" destId="{7F5CFB96-8488-4E1C-84D3-6DE827B8576E}" srcOrd="1" destOrd="0" presId="urn:microsoft.com/office/officeart/2018/2/layout/IconVerticalSolidList"/>
    <dgm:cxn modelId="{FE006519-65E6-459C-AB9F-70F6F55B1B9B}" type="presParOf" srcId="{AEEE71C5-2FF9-40C2-BB9D-F11942A475F1}" destId="{46D04CD1-13AF-4EF7-896A-BA753F6747EB}" srcOrd="2" destOrd="0" presId="urn:microsoft.com/office/officeart/2018/2/layout/IconVerticalSolidList"/>
    <dgm:cxn modelId="{0EE9B28A-B879-44C0-99F6-A35CDE080106}" type="presParOf" srcId="{AEEE71C5-2FF9-40C2-BB9D-F11942A475F1}" destId="{107B1E74-8A20-47F2-9189-7585AA8A7C6E}" srcOrd="3" destOrd="0" presId="urn:microsoft.com/office/officeart/2018/2/layout/IconVerticalSolidList"/>
    <dgm:cxn modelId="{13F214C8-54CB-4475-B334-B879F6BEC5DC}" type="presParOf" srcId="{2E182ED2-799A-49CC-9382-CA87B562F9F8}" destId="{B0784175-DB58-47ED-854A-C4A719DAD19C}" srcOrd="1" destOrd="0" presId="urn:microsoft.com/office/officeart/2018/2/layout/IconVerticalSolidList"/>
    <dgm:cxn modelId="{E57BCA59-9668-43B9-8642-E5173A95840F}" type="presParOf" srcId="{2E182ED2-799A-49CC-9382-CA87B562F9F8}" destId="{8BE592C5-1B06-4883-A9A3-F405EA4FAA98}" srcOrd="2" destOrd="0" presId="urn:microsoft.com/office/officeart/2018/2/layout/IconVerticalSolidList"/>
    <dgm:cxn modelId="{ADB2B825-BAA4-4FD5-B496-7C87C574EA7C}" type="presParOf" srcId="{8BE592C5-1B06-4883-A9A3-F405EA4FAA98}" destId="{76098477-632C-4744-B53E-034C185DA9C2}" srcOrd="0" destOrd="0" presId="urn:microsoft.com/office/officeart/2018/2/layout/IconVerticalSolidList"/>
    <dgm:cxn modelId="{DC06E79A-FBED-498A-B516-5C2D9BB49BEE}" type="presParOf" srcId="{8BE592C5-1B06-4883-A9A3-F405EA4FAA98}" destId="{B2CC3D4D-CB89-4E1B-A704-77558770A045}" srcOrd="1" destOrd="0" presId="urn:microsoft.com/office/officeart/2018/2/layout/IconVerticalSolidList"/>
    <dgm:cxn modelId="{F95937DC-9B94-4525-A71B-B670EDB502AC}" type="presParOf" srcId="{8BE592C5-1B06-4883-A9A3-F405EA4FAA98}" destId="{0DD4398A-2964-4D61-A6B2-50ED78FAE28C}" srcOrd="2" destOrd="0" presId="urn:microsoft.com/office/officeart/2018/2/layout/IconVerticalSolidList"/>
    <dgm:cxn modelId="{B19CFEE0-5E2E-4564-8658-301BC6D15A00}" type="presParOf" srcId="{8BE592C5-1B06-4883-A9A3-F405EA4FAA98}" destId="{0D8E0903-E692-4C37-B31E-833C7557F071}" srcOrd="3" destOrd="0" presId="urn:microsoft.com/office/officeart/2018/2/layout/IconVerticalSolidList"/>
    <dgm:cxn modelId="{2E866740-B5E3-4C21-B4BA-C47D362B6CD0}" type="presParOf" srcId="{2E182ED2-799A-49CC-9382-CA87B562F9F8}" destId="{8F71E18D-7C53-47D0-A0AB-CE8E3D5F1534}" srcOrd="3" destOrd="0" presId="urn:microsoft.com/office/officeart/2018/2/layout/IconVerticalSolidList"/>
    <dgm:cxn modelId="{068211F0-6C93-44D6-82C1-CA5775B369AC}" type="presParOf" srcId="{2E182ED2-799A-49CC-9382-CA87B562F9F8}" destId="{E43A23F0-9101-4A17-9E40-3428E45FFE66}" srcOrd="4" destOrd="0" presId="urn:microsoft.com/office/officeart/2018/2/layout/IconVerticalSolidList"/>
    <dgm:cxn modelId="{741A786D-EE63-428A-AD37-D7F2F6A0F3FE}" type="presParOf" srcId="{E43A23F0-9101-4A17-9E40-3428E45FFE66}" destId="{80C3DE87-7B95-43D9-9659-25D20A61AD67}" srcOrd="0" destOrd="0" presId="urn:microsoft.com/office/officeart/2018/2/layout/IconVerticalSolidList"/>
    <dgm:cxn modelId="{642E9F13-AE5E-41F9-B984-5583028D9651}" type="presParOf" srcId="{E43A23F0-9101-4A17-9E40-3428E45FFE66}" destId="{863D860B-97E2-4665-A0CB-D47E778F1864}" srcOrd="1" destOrd="0" presId="urn:microsoft.com/office/officeart/2018/2/layout/IconVerticalSolidList"/>
    <dgm:cxn modelId="{3C91C70C-7D6B-4102-BD86-CFAB83FAFD4E}" type="presParOf" srcId="{E43A23F0-9101-4A17-9E40-3428E45FFE66}" destId="{BED2A6FC-9DCB-4538-A45D-9F693D233720}" srcOrd="2" destOrd="0" presId="urn:microsoft.com/office/officeart/2018/2/layout/IconVerticalSolidList"/>
    <dgm:cxn modelId="{19B7B9E1-BCC1-4E04-B3BD-4765FA1938DC}" type="presParOf" srcId="{E43A23F0-9101-4A17-9E40-3428E45FFE66}" destId="{29054C23-58AA-419F-8D18-776956A1579B}" srcOrd="3" destOrd="0" presId="urn:microsoft.com/office/officeart/2018/2/layout/IconVerticalSolidList"/>
    <dgm:cxn modelId="{FF4AC828-B8A8-4E1D-8407-ADA7E9E8F9E0}" type="presParOf" srcId="{2E182ED2-799A-49CC-9382-CA87B562F9F8}" destId="{6143B32B-4AB5-4F70-8F7D-1B86448951B0}" srcOrd="5" destOrd="0" presId="urn:microsoft.com/office/officeart/2018/2/layout/IconVerticalSolidList"/>
    <dgm:cxn modelId="{A36996FD-4AE5-49DB-AF39-A8AB4459A56A}" type="presParOf" srcId="{2E182ED2-799A-49CC-9382-CA87B562F9F8}" destId="{82CBE8BA-7954-4398-AD5B-C51681585848}" srcOrd="6" destOrd="0" presId="urn:microsoft.com/office/officeart/2018/2/layout/IconVerticalSolidList"/>
    <dgm:cxn modelId="{B6281FC4-53A4-45A7-9029-4B091960C3D9}" type="presParOf" srcId="{82CBE8BA-7954-4398-AD5B-C51681585848}" destId="{00949949-109B-4D44-8A22-7B83E19C7E9D}" srcOrd="0" destOrd="0" presId="urn:microsoft.com/office/officeart/2018/2/layout/IconVerticalSolidList"/>
    <dgm:cxn modelId="{47D8359D-100B-4461-ACEF-3A54E228EFAF}" type="presParOf" srcId="{82CBE8BA-7954-4398-AD5B-C51681585848}" destId="{7FA961F3-8EF9-45E5-9E57-B9BD2DC284CE}" srcOrd="1" destOrd="0" presId="urn:microsoft.com/office/officeart/2018/2/layout/IconVerticalSolidList"/>
    <dgm:cxn modelId="{9F101B09-4494-44E4-91B3-4B0A6B6B8037}" type="presParOf" srcId="{82CBE8BA-7954-4398-AD5B-C51681585848}" destId="{75AA3678-B111-42E1-A8F5-76655DE39833}" srcOrd="2" destOrd="0" presId="urn:microsoft.com/office/officeart/2018/2/layout/IconVerticalSolidList"/>
    <dgm:cxn modelId="{EA69C3F4-EF63-4D4E-A01D-599FF9ED5D12}" type="presParOf" srcId="{82CBE8BA-7954-4398-AD5B-C51681585848}" destId="{8704616A-E26F-4431-BF27-1052796215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E28FB-70A9-4751-BABD-0E7143BAF39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CFB96-8488-4E1C-84D3-6DE827B8576E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B1E74-8A20-47F2-9189-7585AA8A7C6E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Facilitates communication and collaboration: Email, video conferencing, and instant messaging.</a:t>
          </a:r>
        </a:p>
      </dsp:txBody>
      <dsp:txXfrm>
        <a:off x="1099610" y="1878"/>
        <a:ext cx="7129989" cy="952043"/>
      </dsp:txXfrm>
    </dsp:sp>
    <dsp:sp modelId="{76098477-632C-4744-B53E-034C185DA9C2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C3D4D-CB89-4E1B-A704-77558770A045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E0903-E692-4C37-B31E-833C7557F071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Enhances resource sharing: Access to files, applications, and hardware devices.</a:t>
          </a:r>
        </a:p>
      </dsp:txBody>
      <dsp:txXfrm>
        <a:off x="1099610" y="1191932"/>
        <a:ext cx="7129989" cy="952043"/>
      </dsp:txXfrm>
    </dsp:sp>
    <dsp:sp modelId="{80C3DE87-7B95-43D9-9659-25D20A61AD67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D860B-97E2-4665-A0CB-D47E778F1864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54C23-58AA-419F-8D18-776956A1579B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remote work and telecommuting: VPNs and cloud services.</a:t>
          </a:r>
        </a:p>
      </dsp:txBody>
      <dsp:txXfrm>
        <a:off x="1099610" y="2381986"/>
        <a:ext cx="7129989" cy="952043"/>
      </dsp:txXfrm>
    </dsp:sp>
    <dsp:sp modelId="{00949949-109B-4D44-8A22-7B83E19C7E9D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961F3-8EF9-45E5-9E57-B9BD2DC284CE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4616A-E26F-4431-BF27-105279621536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Drives business operations: E-commerce, databases, and customer relationship management.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47664"/>
            <a:ext cx="4622718" cy="1306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Lecture 3: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763" y="347664"/>
            <a:ext cx="3119586" cy="130647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/>
              <a:t>IT&amp;C 151R – Applications of Cybersecurity Training</a:t>
            </a:r>
          </a:p>
        </p:txBody>
      </p:sp>
      <p:pic>
        <p:nvPicPr>
          <p:cNvPr id="5" name="Picture 4" descr="A person with a mustache and a beard&#10;&#10;Description automatically generated">
            <a:extLst>
              <a:ext uri="{FF2B5EF4-FFF2-40B4-BE49-F238E27FC236}">
                <a16:creationId xmlns:a16="http://schemas.microsoft.com/office/drawing/2014/main" id="{A4EFFBDA-455B-1AA7-C3E2-DA2D8F986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82654"/>
            <a:ext cx="7884410" cy="43758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51009-5EC9-7E75-4CE2-4312DE57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Address Translation (NAT)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356FC4-DDCA-783D-54A4-323BE0BB4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980979"/>
            <a:ext cx="8178799" cy="37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0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8C321-FFCB-0B7A-CAE5-3D26544A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TCP VS UDP</a:t>
            </a:r>
          </a:p>
        </p:txBody>
      </p:sp>
      <p:pic>
        <p:nvPicPr>
          <p:cNvPr id="5" name="Content Placeholder 4" descr="A person holding a box and a person walking on the street&#10;&#10;Description automatically generated">
            <a:extLst>
              <a:ext uri="{FF2B5EF4-FFF2-40B4-BE49-F238E27FC236}">
                <a16:creationId xmlns:a16="http://schemas.microsoft.com/office/drawing/2014/main" id="{572B0603-CC4B-072B-36C3-187B966A7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27" y="1675227"/>
            <a:ext cx="472494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4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computer model&#10;&#10;Description automatically generated with medium confidence">
            <a:extLst>
              <a:ext uri="{FF2B5EF4-FFF2-40B4-BE49-F238E27FC236}">
                <a16:creationId xmlns:a16="http://schemas.microsoft.com/office/drawing/2014/main" id="{862BD353-6A6E-8CAC-8331-7AAF5CC4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6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3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8990-0260-B6FA-A9F6-799E3347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 dirty="0"/>
              <a:t>What is a network?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2BB2-5286-1D67-98B5-B54C0182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/>
              <a:t>A network is a collection of interconnected devices (computers, servers, printers, etc.)</a:t>
            </a:r>
          </a:p>
          <a:p>
            <a:r>
              <a:rPr lang="en-US" sz="1900"/>
              <a:t>These devices communicate through various transmission media (wired or wireless).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20FE75B-B733-660D-AEDB-2AB8A3CDC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84" r="6296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009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7DB8-827E-69E7-8223-2C6D1CED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Networking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5052DE-C27C-2E37-7EC8-AEA79D446C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63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BE750-8E7B-5A6E-C270-2F76C9B0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 Area Network (LAN)</a:t>
            </a:r>
          </a:p>
        </p:txBody>
      </p:sp>
      <p:pic>
        <p:nvPicPr>
          <p:cNvPr id="5" name="Content Placeholder 4" descr="A computer network diagram with computers&#10;&#10;Description automatically generated">
            <a:extLst>
              <a:ext uri="{FF2B5EF4-FFF2-40B4-BE49-F238E27FC236}">
                <a16:creationId xmlns:a16="http://schemas.microsoft.com/office/drawing/2014/main" id="{09516349-6DE1-06DE-5B67-1BFFCF170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3" y="1675227"/>
            <a:ext cx="58589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BE750-8E7B-5A6E-C270-2F76C9B0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Wide Area Network (WAN)</a:t>
            </a:r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AFC6FD18-1A05-ACC6-E950-E7D98256B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r="15686"/>
          <a:stretch/>
        </p:blipFill>
        <p:spPr>
          <a:xfrm>
            <a:off x="2125028" y="1675227"/>
            <a:ext cx="489394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1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B32AE-8A27-A328-1CF2-320CC653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IP Addresses</a:t>
            </a:r>
          </a:p>
        </p:txBody>
      </p:sp>
      <p:pic>
        <p:nvPicPr>
          <p:cNvPr id="5" name="Content Placeholder 4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6624BF63-99EA-3C83-E323-83BA20AC6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0" y="1675227"/>
            <a:ext cx="767545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007FE-DA5B-86C5-015E-63F3A58A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Subnetting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8A4490-A9EC-29B7-F735-2B559F428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725391"/>
            <a:ext cx="8178799" cy="4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6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958E2-92F7-6BB4-DD1D-D750CCFD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Gateway</a:t>
            </a:r>
          </a:p>
        </p:txBody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EC46418C-30E8-360F-935B-85DDADA50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3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123CA-470C-3A61-594E-5EBE1FC4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Name System (DNS)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E13A6-8BA8-2D18-3F21-26806D592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5" y="1675227"/>
            <a:ext cx="7811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0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Macintosh PowerPoint</Application>
  <PresentationFormat>On-screen Show (4:3)</PresentationFormat>
  <Paragraphs>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Lecture 3: Networking</vt:lpstr>
      <vt:lpstr>What is a network?</vt:lpstr>
      <vt:lpstr>Importance of Networking</vt:lpstr>
      <vt:lpstr>Local Area Network (LAN)</vt:lpstr>
      <vt:lpstr>Wide Area Network (WAN)</vt:lpstr>
      <vt:lpstr>IP Addresses</vt:lpstr>
      <vt:lpstr>Subnetting</vt:lpstr>
      <vt:lpstr>Gateway</vt:lpstr>
      <vt:lpstr>Domain Name System (DNS)</vt:lpstr>
      <vt:lpstr>Network Address Translation (NAT)</vt:lpstr>
      <vt:lpstr>TCP VS UDP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Syllabus</dc:title>
  <dc:creator/>
  <cp:lastModifiedBy/>
  <cp:revision>9</cp:revision>
  <dcterms:created xsi:type="dcterms:W3CDTF">2012-08-24T00:53:15Z</dcterms:created>
  <dcterms:modified xsi:type="dcterms:W3CDTF">2024-11-26T22:23:17Z</dcterms:modified>
</cp:coreProperties>
</file>