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37"/>
  </p:normalViewPr>
  <p:slideViewPr>
    <p:cSldViewPr snapToGrid="0">
      <p:cViewPr>
        <p:scale>
          <a:sx n="125" d="100"/>
          <a:sy n="125" d="100"/>
        </p:scale>
        <p:origin x="65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0936-D5D7-541B-8F98-4DE6B8B5A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51392-9EA0-516D-7DB6-D141D25F6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2E790-B777-762F-1C23-8F455D63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853E-5295-9243-8134-B17D95C4B95A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311F6-9011-2ED7-1E0E-327C8E6F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5BAC8-14E7-6279-783E-406B62F0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EF38-5A90-C04E-97A4-EB9E4DAF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8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8D28-A91A-6FEA-BD0E-05F72AAB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60B13-3B25-6BBA-E44D-514536E26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A2180-B70C-31B4-429F-77B5AFBD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853E-5295-9243-8134-B17D95C4B95A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AAB91-E467-90A2-EA37-08DF51E1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2DCA1-9A70-6823-9441-2B349756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EF38-5A90-C04E-97A4-EB9E4DAF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1F4CD-D3E7-D8D8-4A6C-839218A3D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9EC7C-81CE-BBE5-E16C-D86026092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6B343-4016-8FFD-100C-0344BBEA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853E-5295-9243-8134-B17D95C4B95A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C7ED5-AF11-2166-A3C0-273BC0F7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E23B1-E244-FC86-DC7A-588871E2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EF38-5A90-C04E-97A4-EB9E4DAF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3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60F1-A26C-A034-ABD8-543C2192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55495-5D6F-DED4-99F1-2E8BA0C21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D242B-4512-09F0-EFFB-724E831B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853E-5295-9243-8134-B17D95C4B95A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C338F-6DE4-AAC1-D564-E3CBD798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C55BB-DAAF-DC33-DC5D-3E9D5C2C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EF38-5A90-C04E-97A4-EB9E4DAF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1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56A3-0B77-E081-B5DC-A4FF9FB4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9D4D3-7E8C-57F4-5BD0-178527868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84CE5-BFD8-7819-4997-E0A6E8BA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853E-5295-9243-8134-B17D95C4B95A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D76F8-A691-901C-F154-B60CF1AE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B9F3D-2937-ED29-5737-A76AD0E0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EF38-5A90-C04E-97A4-EB9E4DAF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7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AEDB-56D2-0D86-DE92-761545DE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F3D5-2207-15CF-19B3-4FD9559D0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B1906-5AC5-95A8-571B-26BABDB16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95042-DA51-E6E1-B9A4-BCAFAFCB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853E-5295-9243-8134-B17D95C4B95A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880A5-BADA-EE8B-6BAC-6C505C23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62ACE-CA4D-DEBB-B4F0-8EF25F9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EF38-5A90-C04E-97A4-EB9E4DAF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0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6462-4853-246F-E3A6-DCE52866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5427C-45F6-0C34-7127-EF970BA3C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7D769-7816-E752-19B9-D959F6663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318FB-BF67-B31F-8F55-4A9BB1AB4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22C9F-A7A7-36DE-D4EF-1F2C9CA79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18EBA-7CFC-CFF2-8ADD-78D976CA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853E-5295-9243-8134-B17D95C4B95A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2FA92-B517-CF8F-5363-9B777316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788F3-DA7E-15B6-B808-756CF1BE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EF38-5A90-C04E-97A4-EB9E4DAF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6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573A-0156-A4DE-C0A7-41EAB336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2A26D-E94A-3AFE-DA4A-3022F0C3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853E-5295-9243-8134-B17D95C4B95A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C8DC0-ED45-4ADC-95CE-D1A47E5F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15D17-3C3A-AE35-98B9-ADED381B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EF38-5A90-C04E-97A4-EB9E4DAF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9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50ED4-1280-106C-E686-43A033DB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853E-5295-9243-8134-B17D95C4B95A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14402-9479-1BF4-899B-A5AD0423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865D0-501F-EDB0-D9FD-5635E4FC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EF38-5A90-C04E-97A4-EB9E4DAF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1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D924-CE8E-45AE-6B37-AB0072F3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B5A2F-2826-8D91-2820-3CD65F1FD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5F1DE-E4B2-4947-3B57-7F1BF02B1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A47EC-1BA7-03C1-A6A3-4D8999F2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853E-5295-9243-8134-B17D95C4B95A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D903B-ED31-1A5F-F80F-1F1CEA1D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BF447-E3B6-AEAA-A856-63115CFE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EF38-5A90-C04E-97A4-EB9E4DAF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7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6F48-2387-4EF7-8302-4E6BDAE4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48855-53CC-F300-8F9A-8F4D2EA10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FB2AD-5262-49C0-282B-2C0BEBEDC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02C84-F3A5-77C5-955B-ECB56C05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853E-5295-9243-8134-B17D95C4B95A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765E6-C457-206F-7BCB-E273343E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7B100-80A5-E0BD-AB0E-22B59047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EF38-5A90-C04E-97A4-EB9E4DAF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1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733CE-5877-7AF5-2AB3-BAE9FD1E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09EBA-1A6A-A07C-1677-3505067A0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62E47-0DB9-A337-F686-7547F47C4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B4853E-5295-9243-8134-B17D95C4B95A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78241-AF22-06EF-8B32-8D3DFAAC5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08CA1-8DD0-0EDB-A737-1865C8F44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20EF38-5A90-C04E-97A4-EB9E4DAFC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4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CB67-A6D1-2EAD-6E99-856B9914C6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6 - FTP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9A5C1-C369-C469-00C5-79F74ADBA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IT&amp;C 515R – Applications of Cybersecurity Training</a:t>
            </a:r>
          </a:p>
        </p:txBody>
      </p:sp>
    </p:spTree>
    <p:extLst>
      <p:ext uri="{BB962C8B-B14F-4D97-AF65-F5344CB8AC3E}">
        <p14:creationId xmlns:p14="http://schemas.microsoft.com/office/powerpoint/2010/main" val="101925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283B7-599A-70C6-671A-1B653C25A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What is File Transfer Protocol (FTP)?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B21FE-BA34-9C6A-4D51-77BEABEB0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FTP is a standard network protocol used to transfer files between a client and a server over a network.</a:t>
            </a:r>
          </a:p>
          <a:p>
            <a:r>
              <a:rPr lang="en-US" sz="2000"/>
              <a:t>Purpose: </a:t>
            </a:r>
          </a:p>
          <a:p>
            <a:pPr lvl="1"/>
            <a:r>
              <a:rPr lang="en-US" sz="2000"/>
              <a:t>Facilitate the exchange of files, whether for personal, development, or enterprise purposes.</a:t>
            </a:r>
          </a:p>
          <a:p>
            <a:pPr lvl="1"/>
            <a:r>
              <a:rPr lang="en-US" sz="2000"/>
              <a:t>Supports features like file upload, download, and directory management.</a:t>
            </a:r>
          </a:p>
          <a:p>
            <a:endParaRPr lang="en-US" sz="2000"/>
          </a:p>
          <a:p>
            <a:endParaRPr lang="en-US" sz="2000"/>
          </a:p>
        </p:txBody>
      </p:sp>
      <p:pic>
        <p:nvPicPr>
          <p:cNvPr id="5" name="Picture 4" descr="A person with a beard&#10;&#10;Description automatically generated">
            <a:extLst>
              <a:ext uri="{FF2B5EF4-FFF2-40B4-BE49-F238E27FC236}">
                <a16:creationId xmlns:a16="http://schemas.microsoft.com/office/drawing/2014/main" id="{D4F367D7-66FD-205C-16E7-3F51991D8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925" y="2484255"/>
            <a:ext cx="5105490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5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56118-B128-FD7F-0853-232E176B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How It Works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D6169-2D2B-34AF-C816-3338189CA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FTP uses a client-server model: </a:t>
            </a:r>
          </a:p>
          <a:p>
            <a:pPr lvl="1"/>
            <a:r>
              <a:rPr lang="en-US" sz="2000"/>
              <a:t>The client connects to the server to upload or download files.</a:t>
            </a:r>
          </a:p>
          <a:p>
            <a:pPr lvl="1"/>
            <a:r>
              <a:rPr lang="en-US" sz="2000"/>
              <a:t>The server manages access, permissions, and file storage.</a:t>
            </a:r>
          </a:p>
          <a:p>
            <a:r>
              <a:rPr lang="en-US" sz="2000"/>
              <a:t>Communication occurs over two channels: </a:t>
            </a:r>
          </a:p>
          <a:p>
            <a:pPr lvl="1"/>
            <a:r>
              <a:rPr lang="en-US" sz="2000"/>
              <a:t>Command Channel: Handles commands and responses.</a:t>
            </a:r>
          </a:p>
          <a:p>
            <a:pPr lvl="1"/>
            <a:r>
              <a:rPr lang="en-US" sz="2000"/>
              <a:t>Data Channel: Transfers file contents.</a:t>
            </a:r>
          </a:p>
          <a:p>
            <a:endParaRPr lang="en-US" sz="2000"/>
          </a:p>
          <a:p>
            <a:endParaRPr lang="en-US" sz="2000"/>
          </a:p>
        </p:txBody>
      </p:sp>
      <p:pic>
        <p:nvPicPr>
          <p:cNvPr id="5" name="Picture 4" descr="A computer server with files and arrows&#10;&#10;Description automatically generated with medium confidence">
            <a:extLst>
              <a:ext uri="{FF2B5EF4-FFF2-40B4-BE49-F238E27FC236}">
                <a16:creationId xmlns:a16="http://schemas.microsoft.com/office/drawing/2014/main" id="{3C2748F0-72E6-4565-FEA8-F97AEDA7A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043507"/>
            <a:ext cx="5150277" cy="259573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3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55D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communication system&#10;&#10;Description automatically generated with medium confidence">
            <a:extLst>
              <a:ext uri="{FF2B5EF4-FFF2-40B4-BE49-F238E27FC236}">
                <a16:creationId xmlns:a16="http://schemas.microsoft.com/office/drawing/2014/main" id="{DDBF3D4E-A8FB-24F4-B2B2-263D03741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022" y="643467"/>
            <a:ext cx="1003795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7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D4534-ADE7-F863-9D8E-0475D1BFF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What is VSFTPD?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7FFD872-E953-9D63-6CBA-E3C8E2894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VSFTPD stands for Very Secure FTP Daemon. It is a highly secure and fast FTP server for Unix-based systems.</a:t>
            </a:r>
          </a:p>
          <a:p>
            <a:r>
              <a:rPr lang="en-US" sz="2000"/>
              <a:t>Purpose: </a:t>
            </a:r>
          </a:p>
          <a:p>
            <a:pPr lvl="1"/>
            <a:r>
              <a:rPr lang="en-US" sz="2000"/>
              <a:t>Provides a secure and reliable solution for file transfer services using the FTP protocol.</a:t>
            </a:r>
          </a:p>
          <a:p>
            <a:pPr lvl="1"/>
            <a:r>
              <a:rPr lang="en-US" sz="2000"/>
              <a:t>Mitigates the security risks inherent in traditional FTP implementations.</a:t>
            </a:r>
          </a:p>
          <a:p>
            <a:endParaRPr lang="en-US" sz="2000"/>
          </a:p>
          <a:p>
            <a:endParaRPr lang="en-US" sz="2000"/>
          </a:p>
        </p:txBody>
      </p:sp>
      <p:pic>
        <p:nvPicPr>
          <p:cNvPr id="13" name="Content Placeholder 4" descr="A close up of a creature&#10;&#10;Description automatically generated">
            <a:extLst>
              <a:ext uri="{FF2B5EF4-FFF2-40B4-BE49-F238E27FC236}">
                <a16:creationId xmlns:a16="http://schemas.microsoft.com/office/drawing/2014/main" id="{9C14DD24-E3DE-BE1E-A3C5-89B1DE0E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796294"/>
            <a:ext cx="5150277" cy="30901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5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B75CD9-424B-86E6-AB9A-E759201FB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AC82B-A991-C8B4-A15B-2687C6FD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Key Features of VSFTPD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B30AB-E750-A6AE-BD6B-426D93614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lvl="1"/>
            <a:r>
              <a:rPr lang="en-US" sz="1900" dirty="0"/>
              <a:t>Security: </a:t>
            </a:r>
          </a:p>
          <a:p>
            <a:pPr lvl="2"/>
            <a:r>
              <a:rPr lang="en-US" sz="1900" dirty="0"/>
              <a:t>Strong focus on minimizing vulnerabilities.</a:t>
            </a:r>
          </a:p>
          <a:p>
            <a:pPr lvl="2"/>
            <a:r>
              <a:rPr lang="en-US" sz="1900" dirty="0"/>
              <a:t>Implements secure user isolation with chroot jail.</a:t>
            </a:r>
          </a:p>
          <a:p>
            <a:pPr lvl="2"/>
            <a:r>
              <a:rPr lang="en-US" sz="1900" dirty="0"/>
              <a:t>Supports SSL/TLS encryption for FTPS.</a:t>
            </a:r>
          </a:p>
          <a:p>
            <a:pPr lvl="2"/>
            <a:r>
              <a:rPr lang="en-US" sz="1900" dirty="0"/>
              <a:t>Optional anonymous access for distributing public files while ensuring strict access control.</a:t>
            </a:r>
          </a:p>
          <a:p>
            <a:endParaRPr lang="en-US" sz="1900" dirty="0"/>
          </a:p>
          <a:p>
            <a:endParaRPr lang="en-US" sz="1900" dirty="0"/>
          </a:p>
        </p:txBody>
      </p:sp>
      <p:pic>
        <p:nvPicPr>
          <p:cNvPr id="7" name="Picture 6" descr="A person touching a robot&#10;&#10;Description automatically generated">
            <a:extLst>
              <a:ext uri="{FF2B5EF4-FFF2-40B4-BE49-F238E27FC236}">
                <a16:creationId xmlns:a16="http://schemas.microsoft.com/office/drawing/2014/main" id="{F4A171C3-7937-6B20-51BB-31F26BEC0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957240"/>
            <a:ext cx="5150277" cy="27682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0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5DE959-704B-4E9E-922F-1E3DDD9A4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84267-B57A-C20E-AD5E-1E4EF839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/>
              <a:t>VSFTPD Config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4CE81-5382-2733-DC75-DEBDC7EA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connect_from_port_20=YES​</a:t>
            </a:r>
          </a:p>
          <a:p>
            <a:r>
              <a:rPr lang="en-US" sz="1800" dirty="0" err="1"/>
              <a:t>anon_mkdir_write_enable</a:t>
            </a:r>
            <a:r>
              <a:rPr lang="en-US" sz="1800" dirty="0"/>
              <a:t>=NO​</a:t>
            </a:r>
          </a:p>
          <a:p>
            <a:r>
              <a:rPr lang="en-US" sz="1800" dirty="0" err="1"/>
              <a:t>anon_mkdir_write_enable</a:t>
            </a:r>
            <a:r>
              <a:rPr lang="en-US" sz="1800" dirty="0"/>
              <a:t>=NO​</a:t>
            </a:r>
          </a:p>
          <a:p>
            <a:r>
              <a:rPr lang="en-US" sz="1800" dirty="0" err="1"/>
              <a:t>write_enable</a:t>
            </a:r>
            <a:r>
              <a:rPr lang="en-US" sz="1800" dirty="0"/>
              <a:t>=YES​</a:t>
            </a:r>
          </a:p>
          <a:p>
            <a:r>
              <a:rPr lang="en-US" sz="1800" dirty="0" err="1"/>
              <a:t>anonymous_enable</a:t>
            </a:r>
            <a:r>
              <a:rPr lang="en-US" sz="1800" dirty="0"/>
              <a:t>=NO​</a:t>
            </a:r>
          </a:p>
          <a:p>
            <a:pPr marL="0" marR="0"/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userlist_enable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=YES</a:t>
            </a:r>
          </a:p>
          <a:p>
            <a:pPr marL="0" marR="0"/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userlist_deny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=NO</a:t>
            </a:r>
          </a:p>
          <a:p>
            <a:pPr marL="0" marR="0"/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userlist_file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=/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etc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vsftpd.userlist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local_root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=/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mnt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/files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lage of a person holding a sign&#10;&#10;Description automatically generated">
            <a:extLst>
              <a:ext uri="{FF2B5EF4-FFF2-40B4-BE49-F238E27FC236}">
                <a16:creationId xmlns:a16="http://schemas.microsoft.com/office/drawing/2014/main" id="{9235928B-D3C9-2714-A1F3-4638010E5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518634"/>
            <a:ext cx="5628018" cy="358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6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DA3BC8-AB34-AD01-1832-B4C47D011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361A875-EDED-CA49-8C0B-596F4780D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2A328-B09D-D7D9-2951-450411C9E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/>
              <a:t>VSFTPD Config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7166E5-9695-F8CE-323B-A6996038B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4F9E5-7FF0-76A9-7B46-27084D6DF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lvl="1"/>
            <a:r>
              <a:rPr lang="en-US" sz="1800" dirty="0"/>
              <a:t>Make sure you make a backup of the config to a safe location BEFORE modifying it and after getting it working. </a:t>
            </a:r>
          </a:p>
          <a:p>
            <a:pPr lvl="1"/>
            <a:endParaRPr lang="en-US" sz="1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81588C-AB3F-3288-1C0D-5D2B2AD83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CE4139-D9F4-AC13-22CD-A86667F06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609D2E-0291-F8A4-79CB-0F86B3E78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lage of a person holding a sign&#10;&#10;Description automatically generated">
            <a:extLst>
              <a:ext uri="{FF2B5EF4-FFF2-40B4-BE49-F238E27FC236}">
                <a16:creationId xmlns:a16="http://schemas.microsoft.com/office/drawing/2014/main" id="{407F7B5E-242D-09B7-552D-16F1F60C1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518634"/>
            <a:ext cx="5628018" cy="358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95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DFAE2-0B68-09D8-87C2-B27D87862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Questions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E220D-007E-77DD-0872-B98D77BD7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9A97C284-D286-52FF-2507-211C4AD0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548" y="2484255"/>
            <a:ext cx="3714244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8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307</Words>
  <Application>Microsoft Macintosh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Lecture 6 - FTP</vt:lpstr>
      <vt:lpstr>What is File Transfer Protocol (FTP)?</vt:lpstr>
      <vt:lpstr>How It Works</vt:lpstr>
      <vt:lpstr>PowerPoint Presentation</vt:lpstr>
      <vt:lpstr>What is VSFTPD?</vt:lpstr>
      <vt:lpstr>Key Features of VSFTPD</vt:lpstr>
      <vt:lpstr>VSFTPD Config</vt:lpstr>
      <vt:lpstr>VSFTPD Config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Hayes</dc:creator>
  <cp:lastModifiedBy>Sebastian Hayes</cp:lastModifiedBy>
  <cp:revision>2</cp:revision>
  <dcterms:created xsi:type="dcterms:W3CDTF">2024-11-27T03:06:33Z</dcterms:created>
  <dcterms:modified xsi:type="dcterms:W3CDTF">2024-11-27T05:21:20Z</dcterms:modified>
</cp:coreProperties>
</file>