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7" r:id="rId8"/>
    <p:sldId id="268" r:id="rId9"/>
    <p:sldId id="270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9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194B-8680-D256-3FD1-E43DA6237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680D9-5EE9-99E4-DB08-88E9BAE7F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8662-536F-632A-FA02-042FE357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36B9-4810-7661-272F-5582E7D9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EE6-558C-55F9-DEBE-C11DDB43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D406-E993-B98C-A98F-D7C81E5C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1178B-3548-332F-A896-E60FAA7BF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E00A-580C-4C1B-09F4-4C9F22C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AAE6-6DD2-9985-6085-C92B9763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112E-C6CD-8C9A-2FF6-238C795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0BB13-6A43-4DFD-EFF5-98F2EBAA8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6816-49C6-1410-E136-FB80FE77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47CA-567A-64CE-56CD-49C6F8B5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74F2-5505-3D5B-4E49-1C9ED9CC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E9E6-50BF-A5AF-BB7C-46E6C6A5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1AD7-4D76-5DB4-AF0E-978FF36D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24B5-2B8D-633F-1DE9-F762884F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4C-B810-5AD3-F3AD-50E0C5F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DA3-E0DD-F74C-9CF9-2B225558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E535-E074-D318-D0D3-CE103FC3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7787-6147-E6CB-2357-8CDC2DE6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063C-C758-9108-8E48-7AFC8C39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D137-340B-069F-1969-D0004B69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2115-6AA2-6639-21EC-4C43A1F0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D2AE-E6A6-D137-3C28-ED77D19C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512-1F26-F00F-C04F-D7F0B777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753-318F-F547-05AF-A8921C312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77102-1EA1-8386-BF4F-7C501AC9C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405EC-57A6-A991-6BE0-B798F69E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575D-8F68-BF8F-7FAB-7DA05719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3999-8D93-FE49-7026-807EC8B5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27CE-6E66-8D8A-75E9-2975B7E2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50E62-F668-4D2C-80FF-B9733E33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B0DB6-0B59-0FE4-A77A-B6464A97B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D5AC-7CFB-1D4B-3DD0-A27FC23B3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95761-5103-02C4-CA0B-E8046DA56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D48F9-B0E7-5E87-0D9A-FF81619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3E80C-7BE2-B114-F4C3-4A2DCA18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1ABE0-1C39-BFFA-9D33-B9C0BD4C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0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45C4-76E9-9977-03D6-E2073CEE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C4D5-7C9F-7960-13D8-DDE7FCC7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FADE7-4DFC-D2C0-85C4-5483ED8C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A478E-7094-A20B-C2A9-32C9EEF3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1700C-97F4-080D-2685-F81D2F6B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BFE22-31E3-2C36-5523-B1759468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D736-EAF5-46CD-13FF-9A2A9CA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F858-6BE2-512C-A43A-6352FC48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C21F-6532-D826-2173-23606CF9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7D677-D45C-F506-108B-33256BBF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385A-3447-2D7F-2EF1-C9B9A88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1767-2FD7-608B-37CB-2B05AD5B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D1D76-1664-3C66-FEC3-66F68DE3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3949-E33B-F9FF-BC9E-0D66100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1E24A-257A-6FA3-1C60-301B53631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12FED-A86C-E44A-B2FD-D1E1ED8D5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82016-EFDC-7438-036A-D6577D55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07A2-0334-7D72-9320-384E7CB0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08EE5-4ABD-DAFC-B4B5-62B402EC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BAFE4-FED1-8F43-D5CA-D822BA3F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2E7B-B92D-38A9-09FA-B3D59E46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ED62-E26E-6F77-E2C3-C1F30DE20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DD1D0-F844-4B49-9540-7A9211B2BCE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D329-DCA3-4131-10B0-52DF4E1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6FCD-7294-9F74-4A9E-6BE82260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0BE79-2054-CF4C-9193-24126A76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D95E6-5172-4D27-D749-D5AFAE63F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Lecture 16 – Script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3E8AE-8537-3AE5-450B-FB1197926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IT&amp;C 515R – Applications of Cybersecurity Training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artoon of a child and a child lying in bed&#10;&#10;Description automatically generated">
            <a:extLst>
              <a:ext uri="{FF2B5EF4-FFF2-40B4-BE49-F238E27FC236}">
                <a16:creationId xmlns:a16="http://schemas.microsoft.com/office/drawing/2014/main" id="{F0660323-81DF-A07C-4B80-7D752FC9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700823"/>
            <a:ext cx="5536001" cy="53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5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C0D36-166B-9F3C-6857-C6B7BBC2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Bash Syntax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F24005-95F5-259F-F4F2-6CC6E912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344"/>
          <a:stretch/>
        </p:blipFill>
        <p:spPr>
          <a:xfrm>
            <a:off x="4126991" y="1859624"/>
            <a:ext cx="3721608" cy="3209705"/>
          </a:xfrm>
          <a:prstGeom prst="rect">
            <a:avLst/>
          </a:prstGeom>
        </p:spPr>
      </p:pic>
      <p:pic>
        <p:nvPicPr>
          <p:cNvPr id="6" name="Content Placeholder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73937B1-050D-7AE9-1258-25587D545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2" b="2084"/>
          <a:stretch/>
        </p:blipFill>
        <p:spPr>
          <a:xfrm>
            <a:off x="8018341" y="3632913"/>
            <a:ext cx="3719192" cy="2542032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379FBE-961D-7F7E-D9B5-AF4F328A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072"/>
          <a:stretch/>
        </p:blipFill>
        <p:spPr>
          <a:xfrm>
            <a:off x="8022827" y="1026175"/>
            <a:ext cx="372160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2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2AFFB-E720-5031-DF26-2943917E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Questions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BACF-8F10-EE2D-48C9-E97859C9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earing sunglasses&#10;&#10;Description automatically generated">
            <a:extLst>
              <a:ext uri="{FF2B5EF4-FFF2-40B4-BE49-F238E27FC236}">
                <a16:creationId xmlns:a16="http://schemas.microsoft.com/office/drawing/2014/main" id="{704132E7-1231-834C-FF23-BAB96ECF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09" r="2017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A206D-6682-2200-5451-589B9073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Script Approval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F83C-2CF9-FB37-5DF7-A115C0A1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Before you begin creating your script the idea needs to be approved to ensure it meets the minimum requirements. Your script must work on both Ubuntu and CentOS 7. </a:t>
            </a:r>
          </a:p>
          <a:p>
            <a:r>
              <a:rPr lang="en-US" sz="1800" dirty="0"/>
              <a:t>Ideas</a:t>
            </a:r>
          </a:p>
          <a:p>
            <a:pPr lvl="1"/>
            <a:r>
              <a:rPr lang="en-US" sz="1800" dirty="0"/>
              <a:t>Automated Firewall Configuration  </a:t>
            </a:r>
          </a:p>
          <a:p>
            <a:pPr lvl="1"/>
            <a:r>
              <a:rPr lang="en-US" sz="1800" dirty="0"/>
              <a:t>Checksum Integrity Verifier </a:t>
            </a:r>
          </a:p>
          <a:p>
            <a:pPr lvl="1"/>
            <a:r>
              <a:rPr lang="en-US" sz="1800" dirty="0"/>
              <a:t>Database Security Checker  </a:t>
            </a:r>
          </a:p>
          <a:p>
            <a:pPr lvl="1"/>
            <a:r>
              <a:rPr lang="en-US" sz="1800" dirty="0"/>
              <a:t>DNS Setup  </a:t>
            </a:r>
          </a:p>
          <a:p>
            <a:pPr lvl="1"/>
            <a:r>
              <a:rPr lang="en-US" sz="1800" dirty="0"/>
              <a:t>FTP Security Checker  </a:t>
            </a:r>
          </a:p>
          <a:p>
            <a:pPr lvl="1"/>
            <a:r>
              <a:rPr lang="en-US" sz="1800" dirty="0"/>
              <a:t>Open Port Enumerator  </a:t>
            </a:r>
          </a:p>
          <a:p>
            <a:pPr lvl="1"/>
            <a:r>
              <a:rPr lang="en-US" sz="1800" dirty="0"/>
              <a:t>Process Monitor for Suspicious Activity  </a:t>
            </a:r>
          </a:p>
          <a:p>
            <a:pPr lvl="1"/>
            <a:r>
              <a:rPr lang="en-US" sz="1800" dirty="0"/>
              <a:t>Sensitive File Scanner  </a:t>
            </a:r>
          </a:p>
          <a:p>
            <a:pPr lvl="1"/>
            <a:r>
              <a:rPr lang="en-US" sz="1800" dirty="0"/>
              <a:t>SSH Security Checker  </a:t>
            </a:r>
          </a:p>
          <a:p>
            <a:pPr lvl="1"/>
            <a:r>
              <a:rPr lang="en-US" sz="1800" dirty="0"/>
              <a:t>Suspicious Network Activity Logger  </a:t>
            </a:r>
          </a:p>
          <a:p>
            <a:pPr lvl="1"/>
            <a:r>
              <a:rPr lang="en-US" sz="1800" dirty="0"/>
              <a:t>User Account Monitoring  </a:t>
            </a:r>
          </a:p>
        </p:txBody>
      </p:sp>
    </p:spTree>
    <p:extLst>
      <p:ext uri="{BB962C8B-B14F-4D97-AF65-F5344CB8AC3E}">
        <p14:creationId xmlns:p14="http://schemas.microsoft.com/office/powerpoint/2010/main" val="259060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9D2BE-C90A-B5C6-548E-637264AD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Scheduling and Automation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1C36-8A0D-28E1-8524-40ECBB72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Use tools like cron or system</a:t>
            </a:r>
          </a:p>
          <a:p>
            <a:pPr lvl="1"/>
            <a:r>
              <a:rPr lang="en-US" sz="2000"/>
              <a:t>* * * * * bash /path/to/script.sh – run the bash script every minute</a:t>
            </a:r>
          </a:p>
          <a:p>
            <a:pPr lvl="1"/>
            <a:r>
              <a:rPr lang="en-US" sz="2000"/>
              <a:t>*\2 * * * * python3 /path/to/script.py – run the python script every 2 minutes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table with a beer&#10;&#10;Description automatically generated">
            <a:extLst>
              <a:ext uri="{FF2B5EF4-FFF2-40B4-BE49-F238E27FC236}">
                <a16:creationId xmlns:a16="http://schemas.microsoft.com/office/drawing/2014/main" id="{724B82FB-18BA-651E-020B-F10D7487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0" r="-2" b="2159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8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E8085-6F1E-41AB-0055-00C766B06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FA3E-23AA-DF10-C8FC-333D050B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File permissions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008B-C6CA-2D96-EAEC-4CA0A6E8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Does it need sudo?</a:t>
            </a:r>
          </a:p>
          <a:p>
            <a:pPr lvl="1"/>
            <a:r>
              <a:rPr lang="en-US" sz="2000" dirty="0"/>
              <a:t>What user is running the task?</a:t>
            </a:r>
          </a:p>
          <a:p>
            <a:pPr lvl="1"/>
            <a:r>
              <a:rPr lang="en-US" sz="2000" dirty="0"/>
              <a:t>Standard permissions will typically be 700</a:t>
            </a:r>
          </a:p>
          <a:p>
            <a:pPr lvl="1"/>
            <a:endParaRPr lang="en-US" sz="2000" dirty="0"/>
          </a:p>
        </p:txBody>
      </p:sp>
      <p:pic>
        <p:nvPicPr>
          <p:cNvPr id="6" name="Picture 5" descr="Cartoon a cartoon of a person and a fire&#10;&#10;Description automatically generated">
            <a:extLst>
              <a:ext uri="{FF2B5EF4-FFF2-40B4-BE49-F238E27FC236}">
                <a16:creationId xmlns:a16="http://schemas.microsoft.com/office/drawing/2014/main" id="{E8430BCA-0004-6823-187F-D5CFC073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88" y="2484255"/>
            <a:ext cx="4777164" cy="37142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6972-E15D-7040-6202-B9B316DD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Python Syntax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artoon of two people talking&#10;&#10;Description automatically generated">
            <a:extLst>
              <a:ext uri="{FF2B5EF4-FFF2-40B4-BE49-F238E27FC236}">
                <a16:creationId xmlns:a16="http://schemas.microsoft.com/office/drawing/2014/main" id="{034CF2AE-B997-29EE-F629-DE58070D5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425" y="666728"/>
            <a:ext cx="492413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2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22B3A-C15A-6DF3-3CAA-4310DB9C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Basic Python Syntax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67F82B9B-3A66-5985-2429-F7EA6260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2CC74-AD5E-0044-74B3-7F7CAE16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77" y="2395261"/>
            <a:ext cx="7327601" cy="38836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CEF94-F5C3-344F-3DCC-38E20DA7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604344-FFFF-088D-B63E-8E0AA157A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6567E-E78E-9AD0-FE22-F433C5E8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Python Syntax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6AECA-9B0B-D992-A69E-D534752A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844AEF-8FA6-7111-775A-C6B113689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7579B1-F994-CAC2-1C56-8FE900E11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703255-F28E-DA4D-098C-D6190488A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F864A-D352-42D9-57EF-5B9ECCD36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8982D2-1957-48D9-4981-E274CA6A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29550772-46EF-1B82-6478-89C051E4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71" b="1"/>
          <a:stretch/>
        </p:blipFill>
        <p:spPr>
          <a:xfrm>
            <a:off x="5963576" y="666093"/>
            <a:ext cx="5272674" cy="1751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0A3A8-00D8-C4FF-6DC5-40E6DF1E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 descr="A close-up of a word&#10;&#10;Description automatically generated">
            <a:extLst>
              <a:ext uri="{FF2B5EF4-FFF2-40B4-BE49-F238E27FC236}">
                <a16:creationId xmlns:a16="http://schemas.microsoft.com/office/drawing/2014/main" id="{848AC211-FE27-1793-2157-BD4C0E0D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958" b="-1"/>
          <a:stretch/>
        </p:blipFill>
        <p:spPr>
          <a:xfrm>
            <a:off x="5963576" y="2552882"/>
            <a:ext cx="5272674" cy="1751600"/>
          </a:xfrm>
          <a:prstGeom prst="rect">
            <a:avLst/>
          </a:prstGeom>
        </p:spPr>
      </p:pic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4FD4D32-F688-2CE0-9450-8522A880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36" r="1" b="3804"/>
          <a:stretch/>
        </p:blipFill>
        <p:spPr>
          <a:xfrm>
            <a:off x="5963576" y="4439671"/>
            <a:ext cx="5272674" cy="17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87ADA-1F7F-73FA-64B2-CABB08AA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Python Interacting with the 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AED7849-BE38-7288-41FF-8864C923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245832"/>
            <a:ext cx="3703320" cy="1799006"/>
          </a:xfrm>
          <a:prstGeom prst="rect">
            <a:avLst/>
          </a:prstGeom>
        </p:spPr>
      </p:pic>
      <p:pic>
        <p:nvPicPr>
          <p:cNvPr id="19" name="Content Placeholder 1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01DE126-0E36-6562-0387-C1AF14B55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7572" y="1398698"/>
            <a:ext cx="3703320" cy="1493274"/>
          </a:xfrm>
          <a:prstGeom prst="rect">
            <a:avLst/>
          </a:prstGeom>
        </p:spPr>
      </p:pic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AA77346-3D3D-E86F-D4DF-B9E3D80BD7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43"/>
          <a:stretch/>
        </p:blipFill>
        <p:spPr>
          <a:xfrm>
            <a:off x="4807979" y="4534734"/>
            <a:ext cx="5817349" cy="1609732"/>
          </a:xfrm>
          <a:prstGeom prst="rect">
            <a:avLst/>
          </a:prstGeom>
        </p:spPr>
      </p:pic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97DFF43B-D023-F9AA-6DDE-ED9D0613D7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840"/>
          <a:stretch/>
        </p:blipFill>
        <p:spPr>
          <a:xfrm>
            <a:off x="4781832" y="3255843"/>
            <a:ext cx="6445413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4FCA9-D326-AF76-F19E-D875CC333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C22E2E-ED46-5355-4B36-92111E90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F7502-8B11-08D6-9E11-5FD5C357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Bash Syntax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FEEB2-066C-CDD5-F71D-CE9BC8FBD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6AA4EC-A31F-8231-BED1-E3270536A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6CB9E6-9FD2-A17C-DCBC-4A86A6D06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DB015-4693-D53F-BC60-F7B2E8274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C64BA6-2CD7-7E5B-557B-EA1BA125F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08F4CA-19BC-1ED1-9326-B0E48EFD1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sword&#10;&#10;Description automatically generated">
            <a:extLst>
              <a:ext uri="{FF2B5EF4-FFF2-40B4-BE49-F238E27FC236}">
                <a16:creationId xmlns:a16="http://schemas.microsoft.com/office/drawing/2014/main" id="{1620D062-D61E-D211-7E57-716669C5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81" y="1343152"/>
            <a:ext cx="5570898" cy="41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177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Lecture 16 – Script Writing</vt:lpstr>
      <vt:lpstr>Script Approval</vt:lpstr>
      <vt:lpstr>Scheduling and Automation</vt:lpstr>
      <vt:lpstr>File permissions</vt:lpstr>
      <vt:lpstr>Basic Python Syntax</vt:lpstr>
      <vt:lpstr>Basic Python Syntax</vt:lpstr>
      <vt:lpstr>Basic Python Syntax</vt:lpstr>
      <vt:lpstr>Python Interacting with the OS</vt:lpstr>
      <vt:lpstr>Basic Bash Syntax</vt:lpstr>
      <vt:lpstr>Basic Bash Syntax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2</cp:revision>
  <dcterms:created xsi:type="dcterms:W3CDTF">2024-12-04T07:41:06Z</dcterms:created>
  <dcterms:modified xsi:type="dcterms:W3CDTF">2024-12-04T21:40:06Z</dcterms:modified>
</cp:coreProperties>
</file>